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766FB-B236-472E-9F7A-CFD44BE71068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5649-93D3-4325-9B58-79E23BFDCFE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79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5649-93D3-4325-9B58-79E23BFDCFE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15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5649-93D3-4325-9B58-79E23BFDCFEA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746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43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03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01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41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760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13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09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46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87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2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98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19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64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93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78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69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07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ADE8-FF3B-4F52-9CC7-D563F8BECB6F}" type="datetimeFigureOut">
              <a:rPr lang="it-IT" smtClean="0"/>
              <a:t>11/06/2015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E971-5AFD-4934-89ED-CCBFA6F1E3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9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7409" y="1880527"/>
            <a:ext cx="10032646" cy="1284547"/>
          </a:xfrm>
        </p:spPr>
        <p:txBody>
          <a:bodyPr>
            <a:noAutofit/>
          </a:bodyPr>
          <a:lstStyle/>
          <a:p>
            <a:r>
              <a:rPr lang="it-IT" sz="6600" b="1" cap="none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it-IT" sz="6600" b="1" cap="none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Gastrointestinal</a:t>
            </a:r>
            <a:r>
              <a:rPr lang="it-IT" sz="6600" b="1" cap="none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sz="6600" b="1" cap="none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Cells</a:t>
            </a:r>
            <a:endParaRPr lang="it-IT" sz="6600" b="1" cap="none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22359" y="3638959"/>
            <a:ext cx="9448800" cy="685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dirty="0" smtClean="0"/>
              <a:t>Presentation </a:t>
            </a:r>
            <a:r>
              <a:rPr lang="it-IT" smtClean="0"/>
              <a:t>by </a:t>
            </a:r>
          </a:p>
          <a:p>
            <a:pPr algn="ctr"/>
            <a:r>
              <a:rPr lang="it-IT" smtClean="0"/>
              <a:t>Alessandra </a:t>
            </a:r>
            <a:r>
              <a:rPr lang="it-IT" dirty="0" smtClean="0"/>
              <a:t>Cipriano, Lara Dalla Libera, Francesca </a:t>
            </a:r>
            <a:r>
              <a:rPr lang="it-IT" dirty="0"/>
              <a:t>D</a:t>
            </a:r>
            <a:r>
              <a:rPr lang="it-IT" dirty="0" smtClean="0"/>
              <a:t>i Gennaro, Alessia Pelucchi.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7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3386" y="778661"/>
            <a:ext cx="10347101" cy="1293028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3600" b="1" cap="none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igestive </a:t>
            </a:r>
            <a:r>
              <a:rPr lang="en-US" sz="3600" b="1" cap="none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system and </a:t>
            </a:r>
            <a:r>
              <a:rPr lang="en-US" sz="3600" b="1" cap="none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cells with microvilli</a:t>
            </a:r>
            <a:endParaRPr lang="it-IT" sz="3600" b="1" cap="none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3037"/>
          <a:stretch/>
        </p:blipFill>
        <p:spPr>
          <a:xfrm>
            <a:off x="342903" y="2974337"/>
            <a:ext cx="4271963" cy="3883663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3" y="1880234"/>
            <a:ext cx="4857751" cy="12344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What</a:t>
            </a:r>
            <a:r>
              <a:rPr lang="it-IT" sz="2000" dirty="0" smtClean="0"/>
              <a:t> </a:t>
            </a:r>
            <a:r>
              <a:rPr lang="en-GB" sz="2000" dirty="0" smtClean="0"/>
              <a:t>is</a:t>
            </a:r>
            <a:r>
              <a:rPr lang="it-IT" sz="2000" dirty="0" smtClean="0"/>
              <a:t> the digestive </a:t>
            </a:r>
            <a:r>
              <a:rPr lang="en-GB" sz="2000" dirty="0" smtClean="0"/>
              <a:t>system</a:t>
            </a:r>
            <a:r>
              <a:rPr lang="it-IT" sz="2000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What</a:t>
            </a:r>
            <a:r>
              <a:rPr lang="it-IT" sz="2000" dirty="0" smtClean="0"/>
              <a:t> are </a:t>
            </a:r>
            <a:r>
              <a:rPr lang="en-GB" sz="2000" dirty="0" smtClean="0"/>
              <a:t>its</a:t>
            </a:r>
            <a:r>
              <a:rPr lang="it-IT" sz="2000" dirty="0" smtClean="0"/>
              <a:t> </a:t>
            </a:r>
            <a:r>
              <a:rPr lang="it-IT" sz="2000" dirty="0" err="1" smtClean="0"/>
              <a:t>functions</a:t>
            </a:r>
            <a:r>
              <a:rPr lang="it-IT" sz="2000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/>
              <a:t>From </a:t>
            </a:r>
            <a:r>
              <a:rPr lang="it-IT" sz="2000" dirty="0" err="1" smtClean="0"/>
              <a:t>what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made?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57842" y="1880234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Cells</a:t>
            </a:r>
            <a:r>
              <a:rPr lang="it-IT" sz="2000" dirty="0" smtClean="0"/>
              <a:t> </a:t>
            </a:r>
            <a:r>
              <a:rPr lang="it-IT" sz="2000" dirty="0"/>
              <a:t>with </a:t>
            </a:r>
            <a:r>
              <a:rPr lang="it-IT" sz="2000" dirty="0" smtClean="0"/>
              <a:t>microvilli: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42" y="2347598"/>
            <a:ext cx="6024494" cy="45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0E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8707" y="553619"/>
            <a:ext cx="6634162" cy="1293028"/>
          </a:xfrm>
        </p:spPr>
        <p:txBody>
          <a:bodyPr>
            <a:normAutofit/>
          </a:bodyPr>
          <a:lstStyle/>
          <a:p>
            <a:r>
              <a:rPr lang="it-IT" sz="4400" b="1" cap="none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Types</a:t>
            </a:r>
            <a:r>
              <a:rPr lang="it-IT" sz="4400" b="1" cap="none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of </a:t>
            </a:r>
            <a:r>
              <a:rPr lang="it-IT" sz="4400" b="1" cap="none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tissues</a:t>
            </a:r>
            <a:endParaRPr lang="it-IT" sz="4400" b="1" cap="none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125" y="2642077"/>
            <a:ext cx="6091519" cy="4101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5888" y="2642077"/>
            <a:ext cx="4766981" cy="4095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619125" y="1944134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 smtClean="0"/>
              <a:t>Connective</a:t>
            </a:r>
            <a:r>
              <a:rPr lang="it-IT" sz="2000" dirty="0" smtClean="0"/>
              <a:t> </a:t>
            </a:r>
            <a:r>
              <a:rPr lang="it-IT" sz="2000" dirty="0" err="1" smtClean="0"/>
              <a:t>tissue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217430" y="1922186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 smtClean="0"/>
              <a:t>Epithelial</a:t>
            </a:r>
            <a:r>
              <a:rPr lang="it-IT" sz="2000" dirty="0" smtClean="0"/>
              <a:t> </a:t>
            </a:r>
            <a:r>
              <a:rPr lang="it-IT" sz="2000" dirty="0" err="1"/>
              <a:t>tissue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70715" y="1906796"/>
            <a:ext cx="466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 smtClean="0"/>
              <a:t>Smooth</a:t>
            </a:r>
            <a:r>
              <a:rPr lang="it-IT" sz="2000" dirty="0" smtClean="0"/>
              <a:t> </a:t>
            </a:r>
            <a:r>
              <a:rPr lang="it-IT" sz="2000" dirty="0"/>
              <a:t>and </a:t>
            </a:r>
            <a:r>
              <a:rPr lang="it-IT" sz="2000" dirty="0" err="1" smtClean="0"/>
              <a:t>striated</a:t>
            </a:r>
            <a:r>
              <a:rPr lang="it-IT" sz="2000" dirty="0" smtClean="0"/>
              <a:t> </a:t>
            </a:r>
            <a:r>
              <a:rPr lang="it-IT" sz="2000" dirty="0" err="1" smtClean="0"/>
              <a:t>muscle</a:t>
            </a:r>
            <a:r>
              <a:rPr lang="it-IT" sz="2000" dirty="0" smtClean="0"/>
              <a:t> </a:t>
            </a:r>
            <a:r>
              <a:rPr lang="it-IT" sz="2000" dirty="0" err="1" smtClean="0"/>
              <a:t>tissue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831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619910"/>
            <a:ext cx="8610600" cy="1293028"/>
          </a:xfrm>
        </p:spPr>
        <p:txBody>
          <a:bodyPr>
            <a:normAutofit/>
          </a:bodyPr>
          <a:lstStyle/>
          <a:p>
            <a:r>
              <a:rPr lang="it-IT" sz="4400" b="1" cap="none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Gastrointestinal</a:t>
            </a:r>
            <a:r>
              <a:rPr lang="it-IT" sz="4400" b="1" cap="none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4400" b="1" cap="none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pathologies</a:t>
            </a:r>
            <a:endParaRPr lang="it-IT" sz="4400" b="1" cap="none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30221" y="1912938"/>
            <a:ext cx="4479131" cy="3852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err="1"/>
              <a:t>G</a:t>
            </a:r>
            <a:r>
              <a:rPr lang="it-IT" dirty="0" err="1" smtClean="0"/>
              <a:t>astritis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err="1" smtClean="0"/>
              <a:t>Peptic</a:t>
            </a:r>
            <a:r>
              <a:rPr lang="it-IT" dirty="0" smtClean="0"/>
              <a:t> </a:t>
            </a:r>
            <a:r>
              <a:rPr lang="it-IT" dirty="0" err="1"/>
              <a:t>ulcer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smtClean="0"/>
              <a:t>Gastro-</a:t>
            </a:r>
            <a:r>
              <a:rPr lang="it-IT" dirty="0" err="1" smtClean="0"/>
              <a:t>esophageal</a:t>
            </a:r>
            <a:r>
              <a:rPr lang="it-IT" dirty="0" smtClean="0"/>
              <a:t> </a:t>
            </a:r>
            <a:r>
              <a:rPr lang="it-IT" dirty="0" err="1"/>
              <a:t>reflux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err="1"/>
              <a:t>Barret's</a:t>
            </a:r>
            <a:r>
              <a:rPr lang="it-IT" dirty="0"/>
              <a:t> </a:t>
            </a:r>
            <a:r>
              <a:rPr lang="it-IT" dirty="0" err="1"/>
              <a:t>esophagus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err="1" smtClean="0"/>
              <a:t>Celiac</a:t>
            </a:r>
            <a:r>
              <a:rPr lang="it-IT" dirty="0" smtClean="0"/>
              <a:t> </a:t>
            </a:r>
            <a:r>
              <a:rPr lang="it-IT" dirty="0" err="1"/>
              <a:t>disease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err="1" smtClean="0"/>
              <a:t>Cancer</a:t>
            </a:r>
            <a:r>
              <a:rPr lang="it-IT" dirty="0" smtClean="0"/>
              <a:t> </a:t>
            </a:r>
            <a:r>
              <a:rPr lang="it-IT" dirty="0"/>
              <a:t>of the </a:t>
            </a:r>
            <a:r>
              <a:rPr lang="it-IT" dirty="0" err="1"/>
              <a:t>stomach</a:t>
            </a:r>
            <a:r>
              <a:rPr lang="it-IT" dirty="0"/>
              <a:t> and </a:t>
            </a:r>
            <a:r>
              <a:rPr lang="it-IT" dirty="0" err="1"/>
              <a:t>esophagus</a:t>
            </a: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 err="1" smtClean="0"/>
              <a:t>Appendicitis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" y="1912938"/>
            <a:ext cx="6391275" cy="4793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34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86161" y="802498"/>
            <a:ext cx="8610599" cy="1303867"/>
          </a:xfrm>
        </p:spPr>
        <p:txBody>
          <a:bodyPr>
            <a:normAutofit/>
          </a:bodyPr>
          <a:lstStyle/>
          <a:p>
            <a:r>
              <a:rPr lang="it-IT" sz="4400" b="1" cap="none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Main</a:t>
            </a:r>
            <a:r>
              <a:rPr lang="it-IT" sz="4400" b="1" cap="none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4400" b="1" cap="none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Treatments</a:t>
            </a:r>
            <a:endParaRPr lang="it-IT" sz="4400" b="1" cap="none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129729" y="2220226"/>
            <a:ext cx="3456432" cy="61732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it-IT" u="sng" dirty="0" err="1"/>
              <a:t>P</a:t>
            </a:r>
            <a:r>
              <a:rPr lang="it-IT" u="sng" dirty="0" err="1" smtClean="0"/>
              <a:t>harmacological</a:t>
            </a:r>
            <a:r>
              <a:rPr lang="it-IT" u="sng" dirty="0" smtClean="0"/>
              <a:t> </a:t>
            </a:r>
            <a:r>
              <a:rPr lang="it-IT" u="sng" dirty="0" err="1" smtClean="0"/>
              <a:t>treatments</a:t>
            </a:r>
            <a:endParaRPr lang="it-IT" u="sng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half" idx="15"/>
          </p:nvPr>
        </p:nvSpPr>
        <p:spPr>
          <a:xfrm>
            <a:off x="129729" y="2837546"/>
            <a:ext cx="3456432" cy="244390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marL="173038" indent="-173038" algn="ctr">
              <a:buFont typeface="Wingdings" panose="05000000000000000000" pitchFamily="2" charset="2"/>
              <a:buChar char="§"/>
            </a:pPr>
            <a:r>
              <a:rPr lang="en-US" sz="2000" dirty="0" smtClean="0"/>
              <a:t>Antacids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en-US" sz="2000" dirty="0" smtClean="0"/>
              <a:t>Inhibitors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en-US" sz="2000" dirty="0" smtClean="0"/>
              <a:t>Protectors of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g</a:t>
            </a:r>
            <a:r>
              <a:rPr lang="en-US" sz="2000" dirty="0" smtClean="0"/>
              <a:t>astric </a:t>
            </a:r>
            <a:r>
              <a:rPr lang="en-US" sz="2000" dirty="0"/>
              <a:t>m</a:t>
            </a:r>
            <a:r>
              <a:rPr lang="en-US" sz="2000" dirty="0" smtClean="0"/>
              <a:t>ucosa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en-US" sz="2000" dirty="0" smtClean="0"/>
              <a:t>Antibiotics</a:t>
            </a:r>
            <a:endParaRPr lang="it-IT" sz="200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>
          <a:xfrm>
            <a:off x="3664743" y="2211012"/>
            <a:ext cx="2510279" cy="626534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it-IT" u="sng" dirty="0" smtClean="0"/>
              <a:t>Natural </a:t>
            </a:r>
            <a:r>
              <a:rPr lang="it-IT" u="sng" dirty="0" err="1" smtClean="0"/>
              <a:t>cures</a:t>
            </a:r>
            <a:endParaRPr lang="it-IT" u="sng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half" idx="16"/>
          </p:nvPr>
        </p:nvSpPr>
        <p:spPr>
          <a:xfrm>
            <a:off x="3664743" y="2837547"/>
            <a:ext cx="2510279" cy="24439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it-IT" sz="2000" dirty="0"/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it-IT" sz="2000" dirty="0" smtClean="0"/>
              <a:t>Aloe </a:t>
            </a:r>
            <a:r>
              <a:rPr lang="it-IT" sz="2000" dirty="0"/>
              <a:t>vera </a:t>
            </a:r>
            <a:r>
              <a:rPr lang="it-IT" sz="2000" dirty="0" smtClean="0"/>
              <a:t>gel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it-IT" sz="2000" dirty="0" err="1" smtClean="0"/>
              <a:t>Chamomile</a:t>
            </a:r>
            <a:r>
              <a:rPr lang="it-IT" sz="2000" dirty="0" smtClean="0"/>
              <a:t> 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it-IT" sz="2000" dirty="0" err="1" smtClean="0"/>
              <a:t>Liquorice</a:t>
            </a:r>
            <a:r>
              <a:rPr lang="it-IT" sz="2000" dirty="0" smtClean="0"/>
              <a:t> 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it-IT" sz="2000" dirty="0" err="1" smtClean="0"/>
              <a:t>Peppermint</a:t>
            </a:r>
            <a:r>
              <a:rPr lang="it-IT" sz="2000" dirty="0" smtClean="0"/>
              <a:t> </a:t>
            </a:r>
          </a:p>
          <a:p>
            <a:pPr marL="185738" indent="-185738" algn="ctr">
              <a:buFont typeface="Wingdings" panose="05000000000000000000" pitchFamily="2" charset="2"/>
              <a:buChar char="§"/>
            </a:pPr>
            <a:r>
              <a:rPr lang="it-IT" sz="2000" dirty="0" smtClean="0"/>
              <a:t>Malva</a:t>
            </a:r>
            <a:endParaRPr lang="it-IT" sz="2000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3"/>
          </p:nvPr>
        </p:nvSpPr>
        <p:spPr>
          <a:xfrm>
            <a:off x="6253604" y="2211012"/>
            <a:ext cx="5938395" cy="626534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it-IT" u="sng" dirty="0" smtClean="0"/>
              <a:t>The cause of </a:t>
            </a:r>
            <a:r>
              <a:rPr lang="it-IT" u="sng" dirty="0" err="1" smtClean="0"/>
              <a:t>most</a:t>
            </a:r>
            <a:r>
              <a:rPr lang="it-IT" u="sng" dirty="0" smtClean="0"/>
              <a:t> </a:t>
            </a:r>
            <a:r>
              <a:rPr lang="it-IT" u="sng" dirty="0" err="1" smtClean="0"/>
              <a:t>diseases</a:t>
            </a:r>
            <a:endParaRPr lang="it-IT" u="sng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04" y="2837546"/>
            <a:ext cx="5938397" cy="388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3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uild="p" animBg="1"/>
      <p:bldP spid="12" grpId="0" build="p" animBg="1"/>
      <p:bldP spid="10" grpId="0" build="p" animBg="1"/>
      <p:bldP spid="13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790700" y="278248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b="1" cap="none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Thanks</a:t>
            </a:r>
            <a:r>
              <a:rPr lang="it-IT" sz="6600" b="1" cap="none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for </a:t>
            </a:r>
            <a:r>
              <a:rPr lang="it-IT" sz="6600" b="1" cap="none" dirty="0" err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your</a:t>
            </a:r>
            <a:r>
              <a:rPr lang="it-IT" sz="6600" b="1" cap="none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sz="6600" b="1" cap="none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attention</a:t>
            </a:r>
            <a:endParaRPr lang="it-IT" sz="6600" b="1" cap="none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158</TotalTime>
  <Words>107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</vt:lpstr>
      <vt:lpstr>Century Gothic</vt:lpstr>
      <vt:lpstr>Wingdings</vt:lpstr>
      <vt:lpstr>Scia di vapore</vt:lpstr>
      <vt:lpstr>The Gastrointestinal Cells</vt:lpstr>
      <vt:lpstr>Digestive system and cells with microvilli</vt:lpstr>
      <vt:lpstr>Types of tissues</vt:lpstr>
      <vt:lpstr>Gastrointestinal pathologies</vt:lpstr>
      <vt:lpstr>Main Treatments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cellule gastrointestinali</dc:title>
  <dc:creator>Lara Dalla Libera</dc:creator>
  <cp:lastModifiedBy>Stefano</cp:lastModifiedBy>
  <cp:revision>38</cp:revision>
  <dcterms:created xsi:type="dcterms:W3CDTF">2015-02-26T09:31:22Z</dcterms:created>
  <dcterms:modified xsi:type="dcterms:W3CDTF">2015-06-11T07:46:06Z</dcterms:modified>
</cp:coreProperties>
</file>