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3" r:id="rId7"/>
    <p:sldId id="260" r:id="rId8"/>
    <p:sldId id="262" r:id="rId9"/>
    <p:sldId id="261" r:id="rId10"/>
    <p:sldId id="267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99"/>
    <a:srgbClr val="FF3F7F"/>
    <a:srgbClr val="FF0066"/>
    <a:srgbClr val="9900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8D175-417A-4536-A877-1DA63E1E8A4E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CEB1-4107-4CB5-BC07-A51ED35CE09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999B-D754-4113-94DA-7621D39FD7DB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7360-A16E-4F37-A566-A243D0EF6EC7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4233-BFCB-4BD2-8EFA-56A01D925CBE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A5A-D4CA-4146-9A59-2057440C766A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DA32-0AB1-4D9D-857E-19771CE6621E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4BCF-748E-49A4-8757-63BCCDE6F2E4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8884-AE54-4EC0-84A2-5DEEBB1EAF1A}" type="datetime1">
              <a:rPr lang="it-IT" smtClean="0"/>
              <a:t>28/06/2016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8504-FFE0-46EE-9D85-71B0A0EE2C6B}" type="datetime1">
              <a:rPr lang="it-IT" smtClean="0"/>
              <a:t>28/06/2016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0C5-74AC-4D69-8F38-80E87524C707}" type="datetime1">
              <a:rPr lang="it-IT" smtClean="0"/>
              <a:t>28/06/2016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DE6-C492-4241-9A83-4D0D44C1F5E3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042D-FEB8-4F48-9BA0-E0447EBFAB95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tile tx="0" ty="0" sx="100000" sy="100000" flip="x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589861"/>
            <a:ext cx="202656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3F7F"/>
                </a:solidFill>
              </a:defRPr>
            </a:lvl1pPr>
          </a:lstStyle>
          <a:p>
            <a:pPr algn="ctr"/>
            <a:fld id="{EE01CBD8-DC3C-4059-8419-4D40862083BA}" type="datetime1">
              <a:rPr lang="it-IT" smtClean="0"/>
              <a:pPr algn="ctr"/>
              <a:t>28/06/2016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03848" y="6589861"/>
            <a:ext cx="281595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3F7F"/>
                </a:solidFill>
              </a:defRPr>
            </a:lvl1pPr>
          </a:lstStyle>
          <a:p>
            <a:r>
              <a:rPr lang="it-IT" dirty="0" smtClean="0"/>
              <a:t>LA STORIA </a:t>
            </a:r>
            <a:r>
              <a:rPr lang="it-IT" dirty="0" err="1" smtClean="0"/>
              <a:t>DI</a:t>
            </a:r>
            <a:r>
              <a:rPr lang="it-IT" dirty="0" smtClean="0"/>
              <a:t> ELISSA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589861"/>
            <a:ext cx="202656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F9AA3-D3C0-45CA-B479-79510A58EDB1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8" name="Immagine 7" descr="dido453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63591" cy="908720"/>
          </a:xfrm>
          <a:prstGeom prst="rect">
            <a:avLst/>
          </a:prstGeom>
        </p:spPr>
      </p:pic>
      <p:pic>
        <p:nvPicPr>
          <p:cNvPr id="9" name="Immagine 8" descr="porto di cartagine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982424" y="0"/>
            <a:ext cx="1161576" cy="90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3F7F"/>
          </a:solidFill>
          <a:latin typeface="Algerian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pring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980728"/>
            <a:ext cx="9144000" cy="547260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268344" cy="1109985"/>
          </a:xfrm>
        </p:spPr>
        <p:txBody>
          <a:bodyPr>
            <a:normAutofit/>
          </a:bodyPr>
          <a:lstStyle/>
          <a:p>
            <a:r>
              <a:rPr lang="it-IT" sz="5400" dirty="0" smtClean="0"/>
              <a:t>LA STORIA </a:t>
            </a:r>
            <a:r>
              <a:rPr lang="it-IT" sz="5400" dirty="0" err="1" smtClean="0"/>
              <a:t>DI</a:t>
            </a:r>
            <a:r>
              <a:rPr lang="it-IT" sz="5400" dirty="0" smtClean="0"/>
              <a:t> DIDONE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424936" cy="1489720"/>
          </a:xfrm>
        </p:spPr>
        <p:txBody>
          <a:bodyPr anchor="ctr">
            <a:normAutofit fontScale="92500"/>
          </a:bodyPr>
          <a:lstStyle/>
          <a:p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stellar" pitchFamily="18" charset="0"/>
              </a:rPr>
              <a:t>LA MITICA REGINA </a:t>
            </a:r>
            <a:r>
              <a:rPr lang="it-IT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stellar" pitchFamily="18" charset="0"/>
              </a:rPr>
              <a:t>DI</a:t>
            </a: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stellar" pitchFamily="18" charset="0"/>
              </a:rPr>
              <a:t> CARTAGINE TRA OFFESE E INTRIGHI </a:t>
            </a:r>
            <a:endParaRPr lang="it-IT" sz="3600" b="1" dirty="0">
              <a:solidFill>
                <a:schemeClr val="tx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B308-2448-45BC-A241-86703B86E976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62068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stellar" pitchFamily="18" charset="0"/>
              </a:rPr>
              <a:t>… </a:t>
            </a:r>
            <a:r>
              <a:rPr lang="it-IT" sz="2400" b="1" dirty="0" smtClean="0">
                <a:latin typeface="Castellar" pitchFamily="18" charset="0"/>
              </a:rPr>
              <a:t>e  da  una   donna   nacque</a:t>
            </a:r>
          </a:p>
          <a:p>
            <a:pPr algn="r"/>
            <a:r>
              <a:rPr lang="it-IT" sz="2400" b="1" dirty="0" smtClean="0">
                <a:latin typeface="Castellar" pitchFamily="18" charset="0"/>
              </a:rPr>
              <a:t> l’accoglienza   degli   esuli</a:t>
            </a:r>
            <a:endParaRPr lang="it-IT" b="1" dirty="0">
              <a:latin typeface="Castellar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5517232"/>
            <a:ext cx="5486400" cy="566738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dirty="0" err="1" smtClean="0"/>
              <a:t>cartagine</a:t>
            </a:r>
            <a:r>
              <a:rPr lang="it-IT" sz="2400" dirty="0" smtClean="0"/>
              <a:t>, le rovine</a:t>
            </a:r>
            <a:endParaRPr lang="it-IT" sz="2400" dirty="0"/>
          </a:p>
        </p:txBody>
      </p:sp>
      <p:pic>
        <p:nvPicPr>
          <p:cNvPr id="8" name="Segnaposto immagine 7" descr="cartagi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500" b="22500"/>
          <a:stretch>
            <a:fillRect/>
          </a:stretch>
        </p:blipFill>
        <p:spPr>
          <a:xfrm>
            <a:off x="1475656" y="692696"/>
            <a:ext cx="6251244" cy="4688433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042D-FEB8-4F48-9BA0-E0447EBFAB95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cartagine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CARTAGINE è il nome dato alla nuova città, che ancora i </a:t>
            </a:r>
            <a:r>
              <a:rPr lang="it-IT" dirty="0" err="1" smtClean="0"/>
              <a:t>Tirii</a:t>
            </a:r>
            <a:r>
              <a:rPr lang="it-IT" dirty="0" smtClean="0"/>
              <a:t> stanno edificando quando arrivano Enea e i suoi compagni</a:t>
            </a:r>
          </a:p>
          <a:p>
            <a:pPr algn="just"/>
            <a:r>
              <a:rPr lang="it-IT" dirty="0" smtClean="0"/>
              <a:t>alla reggia di </a:t>
            </a:r>
            <a:r>
              <a:rPr lang="it-IT" dirty="0" err="1" smtClean="0"/>
              <a:t>Elissa-Didone</a:t>
            </a:r>
            <a:r>
              <a:rPr lang="it-IT" dirty="0" smtClean="0"/>
              <a:t> arrivano infatti ANTEO, SERGESTO, CLOANTO: laceri, sporchi, affamati, chiedono asilo alla regina</a:t>
            </a:r>
          </a:p>
          <a:p>
            <a:pPr lvl="3" algn="just">
              <a:buNone/>
            </a:pPr>
            <a:r>
              <a:rPr lang="it-IT" sz="2800" i="1" dirty="0" smtClean="0"/>
              <a:t>noi, Troiani infelici, per ogni mare dispersi</a:t>
            </a:r>
          </a:p>
          <a:p>
            <a:pPr lvl="3" algn="just">
              <a:buNone/>
            </a:pPr>
            <a:r>
              <a:rPr lang="it-IT" sz="2800" i="1" dirty="0" smtClean="0"/>
              <a:t>dai venti, ti supplichiamo: </a:t>
            </a:r>
          </a:p>
          <a:p>
            <a:pPr lvl="3" algn="just">
              <a:buNone/>
            </a:pPr>
            <a:r>
              <a:rPr lang="it-IT" sz="2800" i="1" dirty="0" smtClean="0"/>
              <a:t>dalle navi allontana esecrabili incendi</a:t>
            </a:r>
            <a:endParaRPr lang="it-IT" sz="2800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A5A-D4CA-4146-9A59-2057440C766A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5589240"/>
            <a:ext cx="5486400" cy="566738"/>
          </a:xfrm>
        </p:spPr>
        <p:txBody>
          <a:bodyPr anchor="ctr"/>
          <a:lstStyle/>
          <a:p>
            <a:pPr algn="ctr"/>
            <a:r>
              <a:rPr lang="it-IT" dirty="0" err="1" smtClean="0"/>
              <a:t>cartagine</a:t>
            </a:r>
            <a:r>
              <a:rPr lang="it-IT" dirty="0" smtClean="0"/>
              <a:t>, la </a:t>
            </a:r>
            <a:r>
              <a:rPr lang="it-IT" dirty="0" err="1" smtClean="0"/>
              <a:t>citta’</a:t>
            </a:r>
            <a:r>
              <a:rPr lang="it-IT" dirty="0" smtClean="0"/>
              <a:t> fondata da </a:t>
            </a:r>
            <a:r>
              <a:rPr lang="it-IT" dirty="0" err="1" smtClean="0"/>
              <a:t>elissa</a:t>
            </a:r>
            <a:endParaRPr lang="it-IT" dirty="0"/>
          </a:p>
        </p:txBody>
      </p:sp>
      <p:pic>
        <p:nvPicPr>
          <p:cNvPr id="8" name="Segnaposto immagine 7" descr="cartport_fot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74" b="15474"/>
          <a:stretch>
            <a:fillRect/>
          </a:stretch>
        </p:blipFill>
        <p:spPr>
          <a:xfrm>
            <a:off x="1475656" y="836712"/>
            <a:ext cx="6155233" cy="4616425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042D-FEB8-4F48-9BA0-E0447EBFAB95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risposta di </a:t>
            </a:r>
            <a:r>
              <a:rPr lang="it-IT" dirty="0" err="1" smtClean="0"/>
              <a:t>didone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Conosce la regina storia e storie di chi è costretto alla fuga e risponde:</a:t>
            </a:r>
          </a:p>
          <a:p>
            <a:pPr marL="400050" lvl="1" indent="0" algn="just">
              <a:buNone/>
            </a:pPr>
            <a:r>
              <a:rPr lang="it-IT" sz="3200" i="1" dirty="0" smtClean="0"/>
              <a:t>Sciogliete il timore dal cuore, o Teucri, </a:t>
            </a:r>
          </a:p>
          <a:p>
            <a:pPr marL="400050" lvl="1" indent="0" algn="just">
              <a:buNone/>
            </a:pPr>
            <a:r>
              <a:rPr lang="it-IT" sz="3200" i="1" dirty="0" smtClean="0"/>
              <a:t>bando alle ansie […] Se alla pari con me </a:t>
            </a:r>
          </a:p>
          <a:p>
            <a:pPr marL="400050" lvl="1" indent="0" algn="just">
              <a:buNone/>
            </a:pPr>
            <a:r>
              <a:rPr lang="it-IT" sz="3200" i="1" dirty="0" smtClean="0"/>
              <a:t>volete risiedere in questo regno,</a:t>
            </a:r>
          </a:p>
          <a:p>
            <a:pPr marL="400050" lvl="1" indent="0" algn="just">
              <a:buNone/>
            </a:pPr>
            <a:r>
              <a:rPr lang="it-IT" sz="3200" i="1" dirty="0" smtClean="0"/>
              <a:t>la città che fondo è vostra; traete a riva</a:t>
            </a:r>
          </a:p>
          <a:p>
            <a:pPr marL="400050" lvl="1" indent="0" algn="just">
              <a:buNone/>
            </a:pPr>
            <a:r>
              <a:rPr lang="it-IT" sz="3200" i="1" dirty="0" smtClean="0"/>
              <a:t>le navi: Tiri e Troiani per me saranno tutt’uno.</a:t>
            </a:r>
            <a:endParaRPr lang="it-IT" sz="3200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A5A-D4CA-4146-9A59-2057440C766A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TIRO, CITTA’ DELLA FENICIA</a:t>
            </a:r>
            <a:endParaRPr lang="it-IT" dirty="0"/>
          </a:p>
        </p:txBody>
      </p:sp>
      <p:pic>
        <p:nvPicPr>
          <p:cNvPr id="8" name="Segnaposto immagine 7" descr="Fenici Tiro Sido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17" t="26835" r="29293" b="6064"/>
          <a:stretch>
            <a:fillRect/>
          </a:stretch>
        </p:blipFill>
        <p:spPr>
          <a:xfrm>
            <a:off x="1763689" y="951271"/>
            <a:ext cx="5535014" cy="377387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it-IT" sz="1800" dirty="0" smtClean="0"/>
              <a:t>TIRO, città della FENICIA, era governata da PIGMALIONE, fratello di ELISSA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042D-FEB8-4F48-9BA0-E0447EBFAB95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2</a:t>
            </a:fld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779912" y="2996952"/>
            <a:ext cx="864096" cy="86409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INGANNI e intrighi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ELISSA, figlia del re di TIRO, sposa il più ricco di terra tra i Fenici, SICHEO, sacerdote di ERACLE </a:t>
            </a:r>
          </a:p>
          <a:p>
            <a:pPr algn="just"/>
            <a:r>
              <a:rPr lang="it-IT" dirty="0" smtClean="0"/>
              <a:t>alla morte del re, sale al trono il fratello di </a:t>
            </a:r>
            <a:r>
              <a:rPr lang="it-IT" dirty="0" err="1" smtClean="0"/>
              <a:t>Elissa</a:t>
            </a:r>
            <a:r>
              <a:rPr lang="it-IT" dirty="0" smtClean="0"/>
              <a:t>, PIGMALIONE, il quale uccide </a:t>
            </a:r>
            <a:r>
              <a:rPr lang="it-IT" dirty="0" err="1" smtClean="0"/>
              <a:t>Sicheo</a:t>
            </a:r>
            <a:r>
              <a:rPr lang="it-IT" dirty="0" smtClean="0"/>
              <a:t> con la spada davanti all’altare e tiene nascosto il delitto, ingannando la sorella, che invano spera nel ritorno dell’amato sposo </a:t>
            </a:r>
          </a:p>
          <a:p>
            <a:pPr algn="just"/>
            <a:r>
              <a:rPr lang="it-IT" dirty="0" err="1" smtClean="0"/>
              <a:t>Pigmalione</a:t>
            </a:r>
            <a:r>
              <a:rPr lang="it-IT" dirty="0" smtClean="0"/>
              <a:t> vuole impadronirsi delle ricchezze di </a:t>
            </a:r>
            <a:r>
              <a:rPr lang="it-IT" dirty="0" err="1" smtClean="0"/>
              <a:t>Sicheo</a:t>
            </a:r>
            <a:r>
              <a:rPr lang="it-IT" dirty="0" smtClean="0"/>
              <a:t> e della sorella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A5A-D4CA-4146-9A59-2057440C766A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5805264"/>
            <a:ext cx="5486400" cy="566738"/>
          </a:xfrm>
        </p:spPr>
        <p:txBody>
          <a:bodyPr anchor="ctr"/>
          <a:lstStyle/>
          <a:p>
            <a:pPr algn="ctr"/>
            <a:r>
              <a:rPr lang="it-IT" dirty="0" err="1" smtClean="0"/>
              <a:t>sicheo</a:t>
            </a:r>
            <a:r>
              <a:rPr lang="it-IT" dirty="0" smtClean="0"/>
              <a:t> appare in sogno a </a:t>
            </a:r>
            <a:r>
              <a:rPr lang="it-IT" dirty="0" err="1" smtClean="0"/>
              <a:t>didone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042D-FEB8-4F48-9BA0-E0447EBFAB95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4</a:t>
            </a:fld>
            <a:endParaRPr lang="it-IT"/>
          </a:p>
        </p:txBody>
      </p:sp>
      <p:pic>
        <p:nvPicPr>
          <p:cNvPr id="10" name="Segnaposto immagine 9" descr="siche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1" b="41"/>
          <a:stretch>
            <a:fillRect/>
          </a:stretch>
        </p:blipFill>
        <p:spPr>
          <a:xfrm>
            <a:off x="1763713" y="260350"/>
            <a:ext cx="5514975" cy="55451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sogno rivelatore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it-IT" dirty="0" err="1" smtClean="0"/>
              <a:t>Sicheo</a:t>
            </a:r>
            <a:r>
              <a:rPr lang="it-IT" dirty="0" smtClean="0"/>
              <a:t> appare in sogno alla moglie e le svela l’orrendo delitto, mostrandole il petto trafitto</a:t>
            </a:r>
          </a:p>
          <a:p>
            <a:pPr algn="just">
              <a:spcAft>
                <a:spcPts val="1200"/>
              </a:spcAft>
            </a:pPr>
            <a:r>
              <a:rPr lang="it-IT" dirty="0" smtClean="0"/>
              <a:t>la mette in guardia dal fratello e la convince a fuggire, promettendo di aiutarla per il viaggio</a:t>
            </a:r>
          </a:p>
          <a:p>
            <a:pPr algn="just">
              <a:spcAft>
                <a:spcPts val="1200"/>
              </a:spcAft>
            </a:pPr>
            <a:r>
              <a:rPr lang="it-IT" dirty="0" smtClean="0"/>
              <a:t>le rivela dove ha nascosto il tesoro, una quantità immensa di oro e argento in molte casse sottoterra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A5A-D4CA-4146-9A59-2057440C766A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5733256"/>
            <a:ext cx="5486400" cy="566738"/>
          </a:xfrm>
        </p:spPr>
        <p:txBody>
          <a:bodyPr anchor="ctr"/>
          <a:lstStyle/>
          <a:p>
            <a:pPr algn="ctr"/>
            <a:r>
              <a:rPr lang="it-IT" dirty="0" smtClean="0"/>
              <a:t>le navi fenicie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042D-FEB8-4F48-9BA0-E0447EBFAB95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6</a:t>
            </a:fld>
            <a:endParaRPr lang="it-IT"/>
          </a:p>
        </p:txBody>
      </p:sp>
      <p:pic>
        <p:nvPicPr>
          <p:cNvPr id="10" name="Segnaposto immagine 9" descr="5fg2fb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/>
          </a:blip>
          <a:srcRect t="12572" r="1262" b="7679"/>
          <a:stretch>
            <a:fillRect/>
          </a:stretch>
        </p:blipFill>
        <p:spPr>
          <a:xfrm>
            <a:off x="1619672" y="537016"/>
            <a:ext cx="5760640" cy="519544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  fuga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err="1" smtClean="0"/>
              <a:t>Elissa</a:t>
            </a:r>
            <a:r>
              <a:rPr lang="it-IT" dirty="0" smtClean="0"/>
              <a:t> prepara la fuga, raccogliendo intorno a sé coloro che odiano e temono il tiranno</a:t>
            </a:r>
          </a:p>
          <a:p>
            <a:pPr algn="just"/>
            <a:r>
              <a:rPr lang="it-IT" dirty="0" smtClean="0"/>
              <a:t>si impadroniscono di alcune navi e vi caricano l’oro e i tesori di </a:t>
            </a:r>
            <a:r>
              <a:rPr lang="it-IT" dirty="0" err="1" smtClean="0"/>
              <a:t>Sicheo</a:t>
            </a:r>
            <a:endParaRPr lang="it-IT" dirty="0" smtClean="0"/>
          </a:p>
          <a:p>
            <a:pPr algn="just"/>
            <a:r>
              <a:rPr lang="it-IT" dirty="0" smtClean="0"/>
              <a:t>quando tutto è pronto, tolgono le ancore e prendono il mare</a:t>
            </a:r>
          </a:p>
          <a:p>
            <a:pPr algn="just"/>
            <a:r>
              <a:rPr lang="it-IT" dirty="0" smtClean="0"/>
              <a:t>giungono sulle coste dell’Africa e qui decidono di fondare la nuova città in un luogo </a:t>
            </a:r>
            <a:r>
              <a:rPr lang="it-IT" dirty="0" err="1" smtClean="0"/>
              <a:t>chiamato…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A5A-D4CA-4146-9A59-2057440C766A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86400" cy="566738"/>
          </a:xfrm>
        </p:spPr>
        <p:txBody>
          <a:bodyPr anchor="ctr"/>
          <a:lstStyle/>
          <a:p>
            <a:pPr algn="ctr"/>
            <a:r>
              <a:rPr lang="it-IT" dirty="0" smtClean="0"/>
              <a:t>la mitica </a:t>
            </a:r>
            <a:r>
              <a:rPr lang="it-IT" dirty="0" err="1" smtClean="0"/>
              <a:t>cartagine</a:t>
            </a:r>
            <a:r>
              <a:rPr lang="it-IT" dirty="0" smtClean="0"/>
              <a:t>, in africa</a:t>
            </a:r>
            <a:endParaRPr lang="it-IT" dirty="0"/>
          </a:p>
        </p:txBody>
      </p:sp>
      <p:pic>
        <p:nvPicPr>
          <p:cNvPr id="8" name="Segnaposto immagine 7" descr="2000px-Cartago_location_map_it.svg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 contrast="10000"/>
          </a:blip>
          <a:srcRect t="14666" r="23085" b="22082"/>
          <a:stretch>
            <a:fillRect/>
          </a:stretch>
        </p:blipFill>
        <p:spPr>
          <a:xfrm>
            <a:off x="1763688" y="764704"/>
            <a:ext cx="5516016" cy="395326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5229200"/>
            <a:ext cx="8424936" cy="1152128"/>
          </a:xfrm>
        </p:spPr>
        <p:txBody>
          <a:bodyPr anchor="ctr">
            <a:noAutofit/>
          </a:bodyPr>
          <a:lstStyle/>
          <a:p>
            <a:pPr algn="just"/>
            <a:r>
              <a:rPr lang="it-IT" sz="1800" dirty="0" smtClean="0"/>
              <a:t>Colonia fenicia nell’Africa settentrionale. Fu fondata nell’814 a.C., secondo la tradizione da </a:t>
            </a:r>
            <a:r>
              <a:rPr lang="it-IT" sz="1800" dirty="0" err="1" smtClean="0"/>
              <a:t>Elissa</a:t>
            </a:r>
            <a:r>
              <a:rPr lang="it-IT" sz="1800" dirty="0" smtClean="0"/>
              <a:t> Per la sua posizione favorevole (tra il lago di Tunisi e il mare), si spinse subito sulla via dei traffici e della colonizzazione (7° sec. a.C.) e divenne presto la più importante città fenicia.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042D-FEB8-4F48-9BA0-E0447EBFAB95}" type="datetime1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8</a:t>
            </a:fld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915816" y="2564904"/>
            <a:ext cx="1152128" cy="108012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birsa</a:t>
            </a:r>
            <a:r>
              <a:rPr lang="it-IT" dirty="0"/>
              <a:t> </a:t>
            </a:r>
            <a:r>
              <a:rPr lang="it-IT" dirty="0" smtClean="0"/>
              <a:t>e la pelle di toro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/>
              <a:t>Elissa</a:t>
            </a:r>
            <a:r>
              <a:rPr lang="it-IT" dirty="0" smtClean="0"/>
              <a:t> chiede a IARBA, re dei </a:t>
            </a:r>
            <a:r>
              <a:rPr lang="it-IT" dirty="0" err="1" smtClean="0"/>
              <a:t>Getuli</a:t>
            </a:r>
            <a:r>
              <a:rPr lang="it-IT" dirty="0" smtClean="0"/>
              <a:t>, il popolo che abita le terre in cui è approdata, un territorio dove fondare la sua città</a:t>
            </a:r>
          </a:p>
          <a:p>
            <a:pPr algn="just"/>
            <a:r>
              <a:rPr lang="it-IT" dirty="0" err="1" smtClean="0"/>
              <a:t>Iarba</a:t>
            </a:r>
            <a:r>
              <a:rPr lang="it-IT" dirty="0" smtClean="0"/>
              <a:t> le concede tanta terra quanta ne può contenere una pelle di toro</a:t>
            </a:r>
          </a:p>
          <a:p>
            <a:pPr algn="just"/>
            <a:r>
              <a:rPr lang="it-IT" dirty="0" err="1" smtClean="0"/>
              <a:t>Elissa</a:t>
            </a:r>
            <a:r>
              <a:rPr lang="it-IT" dirty="0" smtClean="0"/>
              <a:t> escogita un astuto stratagemma: taglia la pelle in striscioline sottilissime, con cui riesce a delimitare un territorio molto esteso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1A5A-D4CA-4146-9A59-2057440C766A}" type="datetime1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STORIA DI ELISSA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9AA3-D3C0-45CA-B479-79510A58EDB1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595</Words>
  <Application>Microsoft Office PowerPoint</Application>
  <PresentationFormat>Presentazione su schermo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LA STORIA DI DIDONE</vt:lpstr>
      <vt:lpstr>TIRO, CITTA’ DELLA FENICIA</vt:lpstr>
      <vt:lpstr>INGANNI e intrighi</vt:lpstr>
      <vt:lpstr>sicheo appare in sogno a didone</vt:lpstr>
      <vt:lpstr>il sogno rivelatore</vt:lpstr>
      <vt:lpstr>le navi fenicie</vt:lpstr>
      <vt:lpstr>la   fuga</vt:lpstr>
      <vt:lpstr>la mitica cartagine, in africa</vt:lpstr>
      <vt:lpstr>birsa e la pelle di toro</vt:lpstr>
      <vt:lpstr>cartagine, le rovine</vt:lpstr>
      <vt:lpstr>cartagine</vt:lpstr>
      <vt:lpstr>cartagine, la citta’ fondata da elissa</vt:lpstr>
      <vt:lpstr>la risposta di didone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 Silva</dc:creator>
  <cp:lastModifiedBy>Alessandra Silva</cp:lastModifiedBy>
  <cp:revision>11</cp:revision>
  <dcterms:created xsi:type="dcterms:W3CDTF">2016-06-28T18:45:11Z</dcterms:created>
  <dcterms:modified xsi:type="dcterms:W3CDTF">2016-06-28T20:18:55Z</dcterms:modified>
</cp:coreProperties>
</file>