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8018E-94F7-7149-9E05-7D93648A05C4}" type="doc">
      <dgm:prSet loTypeId="urn:microsoft.com/office/officeart/2005/8/layout/orgChart1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FA8E5B1F-3F13-FF4B-AEC7-9B4BBFE3D0B7}">
      <dgm:prSet phldrT="[Testo]"/>
      <dgm:spPr>
        <a:gradFill flip="none" rotWithShape="0">
          <a:gsLst>
            <a:gs pos="0">
              <a:schemeClr val="bg2">
                <a:lumMod val="90000"/>
                <a:tint val="66000"/>
                <a:satMod val="160000"/>
              </a:schemeClr>
            </a:gs>
            <a:gs pos="50000">
              <a:schemeClr val="bg2">
                <a:lumMod val="90000"/>
                <a:tint val="44500"/>
                <a:satMod val="160000"/>
              </a:schemeClr>
            </a:gs>
            <a:gs pos="100000">
              <a:schemeClr val="bg2">
                <a:lumMod val="9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it-IT" dirty="0"/>
            <a:t>PRIMA PROVA</a:t>
          </a:r>
        </a:p>
      </dgm:t>
    </dgm:pt>
    <dgm:pt modelId="{D9A14EDE-C73F-BF44-A7C1-B78826A2AF56}" type="parTrans" cxnId="{C0AA16C4-2A8B-334F-B690-543754D3BA32}">
      <dgm:prSet/>
      <dgm:spPr/>
      <dgm:t>
        <a:bodyPr/>
        <a:lstStyle/>
        <a:p>
          <a:endParaRPr lang="it-IT"/>
        </a:p>
      </dgm:t>
    </dgm:pt>
    <dgm:pt modelId="{78BD96B7-DFBF-1B40-85C9-40E17BBE541E}" type="sibTrans" cxnId="{C0AA16C4-2A8B-334F-B690-543754D3BA32}">
      <dgm:prSet/>
      <dgm:spPr/>
      <dgm:t>
        <a:bodyPr/>
        <a:lstStyle/>
        <a:p>
          <a:endParaRPr lang="it-IT"/>
        </a:p>
      </dgm:t>
    </dgm:pt>
    <dgm:pt modelId="{4268E495-8E01-C14B-9E06-DF8A1C7CFD38}">
      <dgm:prSet phldrT="[Testo]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it-IT" dirty="0"/>
            <a:t>TIPOLOGIA A</a:t>
          </a:r>
        </a:p>
      </dgm:t>
    </dgm:pt>
    <dgm:pt modelId="{11A0C69E-1756-2F4C-9DD0-8A78978C9BE5}" type="parTrans" cxnId="{39B877A2-04CB-CA4F-A2D3-4BE40E74E1E9}">
      <dgm:prSet/>
      <dgm:spPr/>
      <dgm:t>
        <a:bodyPr/>
        <a:lstStyle/>
        <a:p>
          <a:endParaRPr lang="it-IT"/>
        </a:p>
      </dgm:t>
    </dgm:pt>
    <dgm:pt modelId="{76C0F5E5-D191-004B-90D1-7FB9DB219CF3}" type="sibTrans" cxnId="{39B877A2-04CB-CA4F-A2D3-4BE40E74E1E9}">
      <dgm:prSet/>
      <dgm:spPr/>
      <dgm:t>
        <a:bodyPr/>
        <a:lstStyle/>
        <a:p>
          <a:endParaRPr lang="it-IT"/>
        </a:p>
      </dgm:t>
    </dgm:pt>
    <dgm:pt modelId="{AF4324C7-37DD-684E-8FC2-15C0CD3FFB60}">
      <dgm:prSet phldrT="[Testo]"/>
      <dgm:spPr>
        <a:gradFill flip="none" rotWithShape="0">
          <a:gsLst>
            <a:gs pos="0">
              <a:schemeClr val="accent2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2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it-IT" dirty="0"/>
            <a:t>TIPOLOGIA B</a:t>
          </a:r>
        </a:p>
      </dgm:t>
    </dgm:pt>
    <dgm:pt modelId="{242C781D-091B-DB4C-B79C-AF3784D3B5B9}" type="parTrans" cxnId="{06C5AC1E-2C92-774F-90D0-1B83455EC7CD}">
      <dgm:prSet/>
      <dgm:spPr/>
      <dgm:t>
        <a:bodyPr/>
        <a:lstStyle/>
        <a:p>
          <a:endParaRPr lang="it-IT"/>
        </a:p>
      </dgm:t>
    </dgm:pt>
    <dgm:pt modelId="{F07436C1-B197-AC4C-8D14-A2218DAA3E89}" type="sibTrans" cxnId="{06C5AC1E-2C92-774F-90D0-1B83455EC7CD}">
      <dgm:prSet/>
      <dgm:spPr/>
      <dgm:t>
        <a:bodyPr/>
        <a:lstStyle/>
        <a:p>
          <a:endParaRPr lang="it-IT"/>
        </a:p>
      </dgm:t>
    </dgm:pt>
    <dgm:pt modelId="{56457556-F3B9-BC4E-8F43-3B569D41C5EA}">
      <dgm:prSet phldrT="[Testo]"/>
      <dgm:spPr>
        <a:gradFill flip="none" rotWithShape="0">
          <a:gsLst>
            <a:gs pos="0">
              <a:schemeClr val="accent6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6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6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it-IT" dirty="0"/>
            <a:t>TIPOLOGIA C</a:t>
          </a:r>
        </a:p>
      </dgm:t>
    </dgm:pt>
    <dgm:pt modelId="{EC8B5F78-DA27-EC49-8733-26154D82498B}" type="parTrans" cxnId="{A9FD96CB-BEB4-0848-A935-262966F5A823}">
      <dgm:prSet/>
      <dgm:spPr/>
      <dgm:t>
        <a:bodyPr/>
        <a:lstStyle/>
        <a:p>
          <a:endParaRPr lang="it-IT"/>
        </a:p>
      </dgm:t>
    </dgm:pt>
    <dgm:pt modelId="{7237C167-FEBD-8A4F-A46E-CCF8FE69444C}" type="sibTrans" cxnId="{A9FD96CB-BEB4-0848-A935-262966F5A823}">
      <dgm:prSet/>
      <dgm:spPr/>
      <dgm:t>
        <a:bodyPr/>
        <a:lstStyle/>
        <a:p>
          <a:endParaRPr lang="it-IT"/>
        </a:p>
      </dgm:t>
    </dgm:pt>
    <dgm:pt modelId="{0DD6D382-7FD1-0F47-BBC3-886A6F7D5750}" type="pres">
      <dgm:prSet presAssocID="{BA78018E-94F7-7149-9E05-7D93648A05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635137-1E89-2746-8A8C-ABCDBA37E3D2}" type="pres">
      <dgm:prSet presAssocID="{FA8E5B1F-3F13-FF4B-AEC7-9B4BBFE3D0B7}" presName="hierRoot1" presStyleCnt="0">
        <dgm:presLayoutVars>
          <dgm:hierBranch val="init"/>
        </dgm:presLayoutVars>
      </dgm:prSet>
      <dgm:spPr/>
    </dgm:pt>
    <dgm:pt modelId="{341047A6-8F64-864F-A725-58FF4BA4BE78}" type="pres">
      <dgm:prSet presAssocID="{FA8E5B1F-3F13-FF4B-AEC7-9B4BBFE3D0B7}" presName="rootComposite1" presStyleCnt="0"/>
      <dgm:spPr/>
    </dgm:pt>
    <dgm:pt modelId="{D3A531D0-DF29-9A47-8AE9-DB0F01F6029F}" type="pres">
      <dgm:prSet presAssocID="{FA8E5B1F-3F13-FF4B-AEC7-9B4BBFE3D0B7}" presName="rootText1" presStyleLbl="node0" presStyleIdx="0" presStyleCnt="1">
        <dgm:presLayoutVars>
          <dgm:chPref val="3"/>
        </dgm:presLayoutVars>
      </dgm:prSet>
      <dgm:spPr/>
    </dgm:pt>
    <dgm:pt modelId="{471B6097-F930-1243-90D0-1DD8D32A807B}" type="pres">
      <dgm:prSet presAssocID="{FA8E5B1F-3F13-FF4B-AEC7-9B4BBFE3D0B7}" presName="rootConnector1" presStyleLbl="node1" presStyleIdx="0" presStyleCnt="0"/>
      <dgm:spPr/>
    </dgm:pt>
    <dgm:pt modelId="{93E245D2-326C-2142-88B3-A459436D87A7}" type="pres">
      <dgm:prSet presAssocID="{FA8E5B1F-3F13-FF4B-AEC7-9B4BBFE3D0B7}" presName="hierChild2" presStyleCnt="0"/>
      <dgm:spPr/>
    </dgm:pt>
    <dgm:pt modelId="{2499579B-43DB-F345-BBF8-671021F35225}" type="pres">
      <dgm:prSet presAssocID="{11A0C69E-1756-2F4C-9DD0-8A78978C9BE5}" presName="Name37" presStyleLbl="parChTrans1D2" presStyleIdx="0" presStyleCnt="3"/>
      <dgm:spPr/>
    </dgm:pt>
    <dgm:pt modelId="{92CBBE37-E3AB-4144-A7FE-3D2F978F1438}" type="pres">
      <dgm:prSet presAssocID="{4268E495-8E01-C14B-9E06-DF8A1C7CFD38}" presName="hierRoot2" presStyleCnt="0">
        <dgm:presLayoutVars>
          <dgm:hierBranch val="init"/>
        </dgm:presLayoutVars>
      </dgm:prSet>
      <dgm:spPr/>
    </dgm:pt>
    <dgm:pt modelId="{7D1EB180-FF51-FA42-ABE1-B34267A4FFD4}" type="pres">
      <dgm:prSet presAssocID="{4268E495-8E01-C14B-9E06-DF8A1C7CFD38}" presName="rootComposite" presStyleCnt="0"/>
      <dgm:spPr/>
    </dgm:pt>
    <dgm:pt modelId="{367A0D15-B9EA-5F43-8B3D-9B724861129A}" type="pres">
      <dgm:prSet presAssocID="{4268E495-8E01-C14B-9E06-DF8A1C7CFD38}" presName="rootText" presStyleLbl="node2" presStyleIdx="0" presStyleCnt="3">
        <dgm:presLayoutVars>
          <dgm:chPref val="3"/>
        </dgm:presLayoutVars>
      </dgm:prSet>
      <dgm:spPr/>
    </dgm:pt>
    <dgm:pt modelId="{87DB5595-A7E0-9347-A74F-DC5E911EE826}" type="pres">
      <dgm:prSet presAssocID="{4268E495-8E01-C14B-9E06-DF8A1C7CFD38}" presName="rootConnector" presStyleLbl="node2" presStyleIdx="0" presStyleCnt="3"/>
      <dgm:spPr/>
    </dgm:pt>
    <dgm:pt modelId="{CF34C93F-5C83-CB41-AD56-DE7A4F8D9F71}" type="pres">
      <dgm:prSet presAssocID="{4268E495-8E01-C14B-9E06-DF8A1C7CFD38}" presName="hierChild4" presStyleCnt="0"/>
      <dgm:spPr/>
    </dgm:pt>
    <dgm:pt modelId="{A6B1AD31-40FB-9B4E-9313-8CCC48ECF538}" type="pres">
      <dgm:prSet presAssocID="{4268E495-8E01-C14B-9E06-DF8A1C7CFD38}" presName="hierChild5" presStyleCnt="0"/>
      <dgm:spPr/>
    </dgm:pt>
    <dgm:pt modelId="{B4500D24-E74C-6D4B-B5A4-FE53C1CEB8F7}" type="pres">
      <dgm:prSet presAssocID="{242C781D-091B-DB4C-B79C-AF3784D3B5B9}" presName="Name37" presStyleLbl="parChTrans1D2" presStyleIdx="1" presStyleCnt="3"/>
      <dgm:spPr/>
    </dgm:pt>
    <dgm:pt modelId="{CA42F922-1B6A-5343-A335-26E0AB956C28}" type="pres">
      <dgm:prSet presAssocID="{AF4324C7-37DD-684E-8FC2-15C0CD3FFB60}" presName="hierRoot2" presStyleCnt="0">
        <dgm:presLayoutVars>
          <dgm:hierBranch val="init"/>
        </dgm:presLayoutVars>
      </dgm:prSet>
      <dgm:spPr/>
    </dgm:pt>
    <dgm:pt modelId="{E51B9C27-BA88-1D49-886D-C444E7F93B1C}" type="pres">
      <dgm:prSet presAssocID="{AF4324C7-37DD-684E-8FC2-15C0CD3FFB60}" presName="rootComposite" presStyleCnt="0"/>
      <dgm:spPr/>
    </dgm:pt>
    <dgm:pt modelId="{DFF1DC7B-3231-7A41-8B33-1C3974EFD39A}" type="pres">
      <dgm:prSet presAssocID="{AF4324C7-37DD-684E-8FC2-15C0CD3FFB60}" presName="rootText" presStyleLbl="node2" presStyleIdx="1" presStyleCnt="3">
        <dgm:presLayoutVars>
          <dgm:chPref val="3"/>
        </dgm:presLayoutVars>
      </dgm:prSet>
      <dgm:spPr/>
    </dgm:pt>
    <dgm:pt modelId="{06E13293-24CB-764C-A385-785793BC3FDB}" type="pres">
      <dgm:prSet presAssocID="{AF4324C7-37DD-684E-8FC2-15C0CD3FFB60}" presName="rootConnector" presStyleLbl="node2" presStyleIdx="1" presStyleCnt="3"/>
      <dgm:spPr/>
    </dgm:pt>
    <dgm:pt modelId="{E7133556-CA78-A24A-865B-F90314484E4C}" type="pres">
      <dgm:prSet presAssocID="{AF4324C7-37DD-684E-8FC2-15C0CD3FFB60}" presName="hierChild4" presStyleCnt="0"/>
      <dgm:spPr/>
    </dgm:pt>
    <dgm:pt modelId="{A1DB78B6-D652-174F-A898-40DA8129A663}" type="pres">
      <dgm:prSet presAssocID="{AF4324C7-37DD-684E-8FC2-15C0CD3FFB60}" presName="hierChild5" presStyleCnt="0"/>
      <dgm:spPr/>
    </dgm:pt>
    <dgm:pt modelId="{F66A4758-6F7D-1444-85A6-45098D8F10AB}" type="pres">
      <dgm:prSet presAssocID="{EC8B5F78-DA27-EC49-8733-26154D82498B}" presName="Name37" presStyleLbl="parChTrans1D2" presStyleIdx="2" presStyleCnt="3"/>
      <dgm:spPr/>
    </dgm:pt>
    <dgm:pt modelId="{F0E88591-5E21-B047-B1EB-8DCE3055C644}" type="pres">
      <dgm:prSet presAssocID="{56457556-F3B9-BC4E-8F43-3B569D41C5EA}" presName="hierRoot2" presStyleCnt="0">
        <dgm:presLayoutVars>
          <dgm:hierBranch val="init"/>
        </dgm:presLayoutVars>
      </dgm:prSet>
      <dgm:spPr/>
    </dgm:pt>
    <dgm:pt modelId="{C85F43B2-B410-B54C-B9C8-AF5133B7A57B}" type="pres">
      <dgm:prSet presAssocID="{56457556-F3B9-BC4E-8F43-3B569D41C5EA}" presName="rootComposite" presStyleCnt="0"/>
      <dgm:spPr/>
    </dgm:pt>
    <dgm:pt modelId="{4E31D41D-82A8-294D-B870-7178A8C6D7ED}" type="pres">
      <dgm:prSet presAssocID="{56457556-F3B9-BC4E-8F43-3B569D41C5EA}" presName="rootText" presStyleLbl="node2" presStyleIdx="2" presStyleCnt="3">
        <dgm:presLayoutVars>
          <dgm:chPref val="3"/>
        </dgm:presLayoutVars>
      </dgm:prSet>
      <dgm:spPr/>
    </dgm:pt>
    <dgm:pt modelId="{77CB8FAE-F173-824F-8917-A6E76A24D459}" type="pres">
      <dgm:prSet presAssocID="{56457556-F3B9-BC4E-8F43-3B569D41C5EA}" presName="rootConnector" presStyleLbl="node2" presStyleIdx="2" presStyleCnt="3"/>
      <dgm:spPr/>
    </dgm:pt>
    <dgm:pt modelId="{31F7EF3B-18B1-9A48-9ED5-E46A05817895}" type="pres">
      <dgm:prSet presAssocID="{56457556-F3B9-BC4E-8F43-3B569D41C5EA}" presName="hierChild4" presStyleCnt="0"/>
      <dgm:spPr/>
    </dgm:pt>
    <dgm:pt modelId="{62991BB3-E474-6E49-A1FD-63B7FC756C7C}" type="pres">
      <dgm:prSet presAssocID="{56457556-F3B9-BC4E-8F43-3B569D41C5EA}" presName="hierChild5" presStyleCnt="0"/>
      <dgm:spPr/>
    </dgm:pt>
    <dgm:pt modelId="{2F182F39-01B6-E14E-A576-2FB0F646B9B1}" type="pres">
      <dgm:prSet presAssocID="{FA8E5B1F-3F13-FF4B-AEC7-9B4BBFE3D0B7}" presName="hierChild3" presStyleCnt="0"/>
      <dgm:spPr/>
    </dgm:pt>
  </dgm:ptLst>
  <dgm:cxnLst>
    <dgm:cxn modelId="{9527A602-5570-D940-80E5-70E86A6E7545}" type="presOf" srcId="{11A0C69E-1756-2F4C-9DD0-8A78978C9BE5}" destId="{2499579B-43DB-F345-BBF8-671021F35225}" srcOrd="0" destOrd="0" presId="urn:microsoft.com/office/officeart/2005/8/layout/orgChart1"/>
    <dgm:cxn modelId="{DE37431E-2553-DB4E-853B-9C7ABF211EF7}" type="presOf" srcId="{AF4324C7-37DD-684E-8FC2-15C0CD3FFB60}" destId="{06E13293-24CB-764C-A385-785793BC3FDB}" srcOrd="1" destOrd="0" presId="urn:microsoft.com/office/officeart/2005/8/layout/orgChart1"/>
    <dgm:cxn modelId="{06C5AC1E-2C92-774F-90D0-1B83455EC7CD}" srcId="{FA8E5B1F-3F13-FF4B-AEC7-9B4BBFE3D0B7}" destId="{AF4324C7-37DD-684E-8FC2-15C0CD3FFB60}" srcOrd="1" destOrd="0" parTransId="{242C781D-091B-DB4C-B79C-AF3784D3B5B9}" sibTransId="{F07436C1-B197-AC4C-8D14-A2218DAA3E89}"/>
    <dgm:cxn modelId="{EEA77B42-7197-3247-AF46-616900B52E10}" type="presOf" srcId="{BA78018E-94F7-7149-9E05-7D93648A05C4}" destId="{0DD6D382-7FD1-0F47-BBC3-886A6F7D5750}" srcOrd="0" destOrd="0" presId="urn:microsoft.com/office/officeart/2005/8/layout/orgChart1"/>
    <dgm:cxn modelId="{84405A44-0AC0-3F42-AAC4-6E5B267C712E}" type="presOf" srcId="{242C781D-091B-DB4C-B79C-AF3784D3B5B9}" destId="{B4500D24-E74C-6D4B-B5A4-FE53C1CEB8F7}" srcOrd="0" destOrd="0" presId="urn:microsoft.com/office/officeart/2005/8/layout/orgChart1"/>
    <dgm:cxn modelId="{47FCB052-BC08-794E-BB78-D98DF8563B7F}" type="presOf" srcId="{FA8E5B1F-3F13-FF4B-AEC7-9B4BBFE3D0B7}" destId="{D3A531D0-DF29-9A47-8AE9-DB0F01F6029F}" srcOrd="0" destOrd="0" presId="urn:microsoft.com/office/officeart/2005/8/layout/orgChart1"/>
    <dgm:cxn modelId="{C20E607C-931A-3A49-8511-A28E90702F19}" type="presOf" srcId="{4268E495-8E01-C14B-9E06-DF8A1C7CFD38}" destId="{87DB5595-A7E0-9347-A74F-DC5E911EE826}" srcOrd="1" destOrd="0" presId="urn:microsoft.com/office/officeart/2005/8/layout/orgChart1"/>
    <dgm:cxn modelId="{1CBE2881-E797-4640-945C-5A2E09A6ABE5}" type="presOf" srcId="{56457556-F3B9-BC4E-8F43-3B569D41C5EA}" destId="{4E31D41D-82A8-294D-B870-7178A8C6D7ED}" srcOrd="0" destOrd="0" presId="urn:microsoft.com/office/officeart/2005/8/layout/orgChart1"/>
    <dgm:cxn modelId="{F45AD49D-FF89-B341-8139-3502F9AAF4A9}" type="presOf" srcId="{AF4324C7-37DD-684E-8FC2-15C0CD3FFB60}" destId="{DFF1DC7B-3231-7A41-8B33-1C3974EFD39A}" srcOrd="0" destOrd="0" presId="urn:microsoft.com/office/officeart/2005/8/layout/orgChart1"/>
    <dgm:cxn modelId="{39B877A2-04CB-CA4F-A2D3-4BE40E74E1E9}" srcId="{FA8E5B1F-3F13-FF4B-AEC7-9B4BBFE3D0B7}" destId="{4268E495-8E01-C14B-9E06-DF8A1C7CFD38}" srcOrd="0" destOrd="0" parTransId="{11A0C69E-1756-2F4C-9DD0-8A78978C9BE5}" sibTransId="{76C0F5E5-D191-004B-90D1-7FB9DB219CF3}"/>
    <dgm:cxn modelId="{DBEC30BA-B0A6-414C-A277-5954C85C69B6}" type="presOf" srcId="{56457556-F3B9-BC4E-8F43-3B569D41C5EA}" destId="{77CB8FAE-F173-824F-8917-A6E76A24D459}" srcOrd="1" destOrd="0" presId="urn:microsoft.com/office/officeart/2005/8/layout/orgChart1"/>
    <dgm:cxn modelId="{C0AA16C4-2A8B-334F-B690-543754D3BA32}" srcId="{BA78018E-94F7-7149-9E05-7D93648A05C4}" destId="{FA8E5B1F-3F13-FF4B-AEC7-9B4BBFE3D0B7}" srcOrd="0" destOrd="0" parTransId="{D9A14EDE-C73F-BF44-A7C1-B78826A2AF56}" sibTransId="{78BD96B7-DFBF-1B40-85C9-40E17BBE541E}"/>
    <dgm:cxn modelId="{529E29CA-AD60-F542-9F7E-46DD748869F3}" type="presOf" srcId="{4268E495-8E01-C14B-9E06-DF8A1C7CFD38}" destId="{367A0D15-B9EA-5F43-8B3D-9B724861129A}" srcOrd="0" destOrd="0" presId="urn:microsoft.com/office/officeart/2005/8/layout/orgChart1"/>
    <dgm:cxn modelId="{A9FD96CB-BEB4-0848-A935-262966F5A823}" srcId="{FA8E5B1F-3F13-FF4B-AEC7-9B4BBFE3D0B7}" destId="{56457556-F3B9-BC4E-8F43-3B569D41C5EA}" srcOrd="2" destOrd="0" parTransId="{EC8B5F78-DA27-EC49-8733-26154D82498B}" sibTransId="{7237C167-FEBD-8A4F-A46E-CCF8FE69444C}"/>
    <dgm:cxn modelId="{B9FC5FCE-5514-9042-886D-FE2B34A63CE5}" type="presOf" srcId="{EC8B5F78-DA27-EC49-8733-26154D82498B}" destId="{F66A4758-6F7D-1444-85A6-45098D8F10AB}" srcOrd="0" destOrd="0" presId="urn:microsoft.com/office/officeart/2005/8/layout/orgChart1"/>
    <dgm:cxn modelId="{82D0C1E3-5044-0442-AD61-7E7405542EE7}" type="presOf" srcId="{FA8E5B1F-3F13-FF4B-AEC7-9B4BBFE3D0B7}" destId="{471B6097-F930-1243-90D0-1DD8D32A807B}" srcOrd="1" destOrd="0" presId="urn:microsoft.com/office/officeart/2005/8/layout/orgChart1"/>
    <dgm:cxn modelId="{D4C57B7C-E1DF-8A4C-8EC2-49B00A3773E8}" type="presParOf" srcId="{0DD6D382-7FD1-0F47-BBC3-886A6F7D5750}" destId="{F7635137-1E89-2746-8A8C-ABCDBA37E3D2}" srcOrd="0" destOrd="0" presId="urn:microsoft.com/office/officeart/2005/8/layout/orgChart1"/>
    <dgm:cxn modelId="{AA30A98B-168A-3141-AF1F-A3F97987DBE3}" type="presParOf" srcId="{F7635137-1E89-2746-8A8C-ABCDBA37E3D2}" destId="{341047A6-8F64-864F-A725-58FF4BA4BE78}" srcOrd="0" destOrd="0" presId="urn:microsoft.com/office/officeart/2005/8/layout/orgChart1"/>
    <dgm:cxn modelId="{4C4191F8-0E7E-D244-9504-89CFEA0C18D1}" type="presParOf" srcId="{341047A6-8F64-864F-A725-58FF4BA4BE78}" destId="{D3A531D0-DF29-9A47-8AE9-DB0F01F6029F}" srcOrd="0" destOrd="0" presId="urn:microsoft.com/office/officeart/2005/8/layout/orgChart1"/>
    <dgm:cxn modelId="{0A820884-B044-2249-B862-239CFB46E4F6}" type="presParOf" srcId="{341047A6-8F64-864F-A725-58FF4BA4BE78}" destId="{471B6097-F930-1243-90D0-1DD8D32A807B}" srcOrd="1" destOrd="0" presId="urn:microsoft.com/office/officeart/2005/8/layout/orgChart1"/>
    <dgm:cxn modelId="{83EC50A6-E99B-5548-A101-8E137D0FF08A}" type="presParOf" srcId="{F7635137-1E89-2746-8A8C-ABCDBA37E3D2}" destId="{93E245D2-326C-2142-88B3-A459436D87A7}" srcOrd="1" destOrd="0" presId="urn:microsoft.com/office/officeart/2005/8/layout/orgChart1"/>
    <dgm:cxn modelId="{0B6F7BAF-5BE7-BE4B-B9FD-6BE89A24EAC7}" type="presParOf" srcId="{93E245D2-326C-2142-88B3-A459436D87A7}" destId="{2499579B-43DB-F345-BBF8-671021F35225}" srcOrd="0" destOrd="0" presId="urn:microsoft.com/office/officeart/2005/8/layout/orgChart1"/>
    <dgm:cxn modelId="{88A16B9B-3D8C-0448-B316-059C16986708}" type="presParOf" srcId="{93E245D2-326C-2142-88B3-A459436D87A7}" destId="{92CBBE37-E3AB-4144-A7FE-3D2F978F1438}" srcOrd="1" destOrd="0" presId="urn:microsoft.com/office/officeart/2005/8/layout/orgChart1"/>
    <dgm:cxn modelId="{B66F5BA1-A783-8441-A895-C61DC6FA79FA}" type="presParOf" srcId="{92CBBE37-E3AB-4144-A7FE-3D2F978F1438}" destId="{7D1EB180-FF51-FA42-ABE1-B34267A4FFD4}" srcOrd="0" destOrd="0" presId="urn:microsoft.com/office/officeart/2005/8/layout/orgChart1"/>
    <dgm:cxn modelId="{56B3C939-5BE0-0042-BED3-E592D88B6799}" type="presParOf" srcId="{7D1EB180-FF51-FA42-ABE1-B34267A4FFD4}" destId="{367A0D15-B9EA-5F43-8B3D-9B724861129A}" srcOrd="0" destOrd="0" presId="urn:microsoft.com/office/officeart/2005/8/layout/orgChart1"/>
    <dgm:cxn modelId="{6C3FA8F9-FA5E-CF41-9BE6-6C300193EAF1}" type="presParOf" srcId="{7D1EB180-FF51-FA42-ABE1-B34267A4FFD4}" destId="{87DB5595-A7E0-9347-A74F-DC5E911EE826}" srcOrd="1" destOrd="0" presId="urn:microsoft.com/office/officeart/2005/8/layout/orgChart1"/>
    <dgm:cxn modelId="{096F166A-6263-2549-9B6F-7194AB8485E1}" type="presParOf" srcId="{92CBBE37-E3AB-4144-A7FE-3D2F978F1438}" destId="{CF34C93F-5C83-CB41-AD56-DE7A4F8D9F71}" srcOrd="1" destOrd="0" presId="urn:microsoft.com/office/officeart/2005/8/layout/orgChart1"/>
    <dgm:cxn modelId="{207BBA0E-55BB-C043-A99C-4A5FA153C539}" type="presParOf" srcId="{92CBBE37-E3AB-4144-A7FE-3D2F978F1438}" destId="{A6B1AD31-40FB-9B4E-9313-8CCC48ECF538}" srcOrd="2" destOrd="0" presId="urn:microsoft.com/office/officeart/2005/8/layout/orgChart1"/>
    <dgm:cxn modelId="{6C4A98D3-6153-A243-8799-789C1F9BA1DF}" type="presParOf" srcId="{93E245D2-326C-2142-88B3-A459436D87A7}" destId="{B4500D24-E74C-6D4B-B5A4-FE53C1CEB8F7}" srcOrd="2" destOrd="0" presId="urn:microsoft.com/office/officeart/2005/8/layout/orgChart1"/>
    <dgm:cxn modelId="{77428783-131D-6A4C-BDE4-B689E5B6E4F7}" type="presParOf" srcId="{93E245D2-326C-2142-88B3-A459436D87A7}" destId="{CA42F922-1B6A-5343-A335-26E0AB956C28}" srcOrd="3" destOrd="0" presId="urn:microsoft.com/office/officeart/2005/8/layout/orgChart1"/>
    <dgm:cxn modelId="{7B78ADB0-D6E4-2D43-B7D1-D8142A0BF043}" type="presParOf" srcId="{CA42F922-1B6A-5343-A335-26E0AB956C28}" destId="{E51B9C27-BA88-1D49-886D-C444E7F93B1C}" srcOrd="0" destOrd="0" presId="urn:microsoft.com/office/officeart/2005/8/layout/orgChart1"/>
    <dgm:cxn modelId="{25783063-903D-DB47-8881-817B0566F7E0}" type="presParOf" srcId="{E51B9C27-BA88-1D49-886D-C444E7F93B1C}" destId="{DFF1DC7B-3231-7A41-8B33-1C3974EFD39A}" srcOrd="0" destOrd="0" presId="urn:microsoft.com/office/officeart/2005/8/layout/orgChart1"/>
    <dgm:cxn modelId="{82FBE3DB-74C7-3C4E-9EC4-78CBF021F72B}" type="presParOf" srcId="{E51B9C27-BA88-1D49-886D-C444E7F93B1C}" destId="{06E13293-24CB-764C-A385-785793BC3FDB}" srcOrd="1" destOrd="0" presId="urn:microsoft.com/office/officeart/2005/8/layout/orgChart1"/>
    <dgm:cxn modelId="{B29C2466-AF5B-1641-9680-B7E4D8D7F9ED}" type="presParOf" srcId="{CA42F922-1B6A-5343-A335-26E0AB956C28}" destId="{E7133556-CA78-A24A-865B-F90314484E4C}" srcOrd="1" destOrd="0" presId="urn:microsoft.com/office/officeart/2005/8/layout/orgChart1"/>
    <dgm:cxn modelId="{66ABC5C3-F897-8345-9530-94C673579824}" type="presParOf" srcId="{CA42F922-1B6A-5343-A335-26E0AB956C28}" destId="{A1DB78B6-D652-174F-A898-40DA8129A663}" srcOrd="2" destOrd="0" presId="urn:microsoft.com/office/officeart/2005/8/layout/orgChart1"/>
    <dgm:cxn modelId="{19156F41-AF5E-0847-8CA5-1FEE2677D72B}" type="presParOf" srcId="{93E245D2-326C-2142-88B3-A459436D87A7}" destId="{F66A4758-6F7D-1444-85A6-45098D8F10AB}" srcOrd="4" destOrd="0" presId="urn:microsoft.com/office/officeart/2005/8/layout/orgChart1"/>
    <dgm:cxn modelId="{4F5E8AA2-5F26-FA42-A881-67B22CEC1580}" type="presParOf" srcId="{93E245D2-326C-2142-88B3-A459436D87A7}" destId="{F0E88591-5E21-B047-B1EB-8DCE3055C644}" srcOrd="5" destOrd="0" presId="urn:microsoft.com/office/officeart/2005/8/layout/orgChart1"/>
    <dgm:cxn modelId="{6E4F3561-400A-424E-9E76-3F2A0F3EED4D}" type="presParOf" srcId="{F0E88591-5E21-B047-B1EB-8DCE3055C644}" destId="{C85F43B2-B410-B54C-B9C8-AF5133B7A57B}" srcOrd="0" destOrd="0" presId="urn:microsoft.com/office/officeart/2005/8/layout/orgChart1"/>
    <dgm:cxn modelId="{00530DEB-62F7-5948-9A79-4822CBF6FBC5}" type="presParOf" srcId="{C85F43B2-B410-B54C-B9C8-AF5133B7A57B}" destId="{4E31D41D-82A8-294D-B870-7178A8C6D7ED}" srcOrd="0" destOrd="0" presId="urn:microsoft.com/office/officeart/2005/8/layout/orgChart1"/>
    <dgm:cxn modelId="{64E4352B-893F-7C4C-B00E-35EA348F0F2C}" type="presParOf" srcId="{C85F43B2-B410-B54C-B9C8-AF5133B7A57B}" destId="{77CB8FAE-F173-824F-8917-A6E76A24D459}" srcOrd="1" destOrd="0" presId="urn:microsoft.com/office/officeart/2005/8/layout/orgChart1"/>
    <dgm:cxn modelId="{3FE786F4-5757-4E42-9388-6D72DF1C8A71}" type="presParOf" srcId="{F0E88591-5E21-B047-B1EB-8DCE3055C644}" destId="{31F7EF3B-18B1-9A48-9ED5-E46A05817895}" srcOrd="1" destOrd="0" presId="urn:microsoft.com/office/officeart/2005/8/layout/orgChart1"/>
    <dgm:cxn modelId="{B2DB7E8E-3089-8C49-B13C-F579252B7FD5}" type="presParOf" srcId="{F0E88591-5E21-B047-B1EB-8DCE3055C644}" destId="{62991BB3-E474-6E49-A1FD-63B7FC756C7C}" srcOrd="2" destOrd="0" presId="urn:microsoft.com/office/officeart/2005/8/layout/orgChart1"/>
    <dgm:cxn modelId="{685223B7-570B-C741-84C7-EC242116A39B}" type="presParOf" srcId="{F7635137-1E89-2746-8A8C-ABCDBA37E3D2}" destId="{2F182F39-01B6-E14E-A576-2FB0F646B9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A4758-6F7D-1444-85A6-45098D8F10AB}">
      <dsp:nvSpPr>
        <dsp:cNvPr id="0" name=""/>
        <dsp:cNvSpPr/>
      </dsp:nvSpPr>
      <dsp:spPr>
        <a:xfrm>
          <a:off x="3160770" y="2087549"/>
          <a:ext cx="2236268" cy="388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56"/>
              </a:lnTo>
              <a:lnTo>
                <a:pt x="2236268" y="194056"/>
              </a:lnTo>
              <a:lnTo>
                <a:pt x="2236268" y="38811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00D24-E74C-6D4B-B5A4-FE53C1CEB8F7}">
      <dsp:nvSpPr>
        <dsp:cNvPr id="0" name=""/>
        <dsp:cNvSpPr/>
      </dsp:nvSpPr>
      <dsp:spPr>
        <a:xfrm>
          <a:off x="3115051" y="2087549"/>
          <a:ext cx="91440" cy="388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11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9579B-43DB-F345-BBF8-671021F35225}">
      <dsp:nvSpPr>
        <dsp:cNvPr id="0" name=""/>
        <dsp:cNvSpPr/>
      </dsp:nvSpPr>
      <dsp:spPr>
        <a:xfrm>
          <a:off x="924502" y="2087549"/>
          <a:ext cx="2236268" cy="388112"/>
        </a:xfrm>
        <a:custGeom>
          <a:avLst/>
          <a:gdLst/>
          <a:ahLst/>
          <a:cxnLst/>
          <a:rect l="0" t="0" r="0" b="0"/>
          <a:pathLst>
            <a:path>
              <a:moveTo>
                <a:pt x="2236268" y="0"/>
              </a:moveTo>
              <a:lnTo>
                <a:pt x="2236268" y="194056"/>
              </a:lnTo>
              <a:lnTo>
                <a:pt x="0" y="194056"/>
              </a:lnTo>
              <a:lnTo>
                <a:pt x="0" y="38811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531D0-DF29-9A47-8AE9-DB0F01F6029F}">
      <dsp:nvSpPr>
        <dsp:cNvPr id="0" name=""/>
        <dsp:cNvSpPr/>
      </dsp:nvSpPr>
      <dsp:spPr>
        <a:xfrm>
          <a:off x="2236693" y="1163471"/>
          <a:ext cx="1848155" cy="924077"/>
        </a:xfrm>
        <a:prstGeom prst="rect">
          <a:avLst/>
        </a:prstGeom>
        <a:gradFill flip="none" rotWithShape="0">
          <a:gsLst>
            <a:gs pos="0">
              <a:schemeClr val="bg2">
                <a:lumMod val="90000"/>
                <a:tint val="66000"/>
                <a:satMod val="160000"/>
              </a:schemeClr>
            </a:gs>
            <a:gs pos="50000">
              <a:schemeClr val="bg2">
                <a:lumMod val="90000"/>
                <a:tint val="44500"/>
                <a:satMod val="160000"/>
              </a:schemeClr>
            </a:gs>
            <a:gs pos="100000">
              <a:schemeClr val="bg2">
                <a:lumMod val="9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PRIMA PROVA</a:t>
          </a:r>
        </a:p>
      </dsp:txBody>
      <dsp:txXfrm>
        <a:off x="2236693" y="1163471"/>
        <a:ext cx="1848155" cy="924077"/>
      </dsp:txXfrm>
    </dsp:sp>
    <dsp:sp modelId="{367A0D15-B9EA-5F43-8B3D-9B724861129A}">
      <dsp:nvSpPr>
        <dsp:cNvPr id="0" name=""/>
        <dsp:cNvSpPr/>
      </dsp:nvSpPr>
      <dsp:spPr>
        <a:xfrm>
          <a:off x="424" y="2475661"/>
          <a:ext cx="1848155" cy="924077"/>
        </a:xfrm>
        <a:prstGeom prst="rect">
          <a:avLst/>
        </a:prstGeom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TIPOLOGIA A</a:t>
          </a:r>
        </a:p>
      </dsp:txBody>
      <dsp:txXfrm>
        <a:off x="424" y="2475661"/>
        <a:ext cx="1848155" cy="924077"/>
      </dsp:txXfrm>
    </dsp:sp>
    <dsp:sp modelId="{DFF1DC7B-3231-7A41-8B33-1C3974EFD39A}">
      <dsp:nvSpPr>
        <dsp:cNvPr id="0" name=""/>
        <dsp:cNvSpPr/>
      </dsp:nvSpPr>
      <dsp:spPr>
        <a:xfrm>
          <a:off x="2236693" y="2475661"/>
          <a:ext cx="1848155" cy="924077"/>
        </a:xfrm>
        <a:prstGeom prst="rect">
          <a:avLst/>
        </a:prstGeom>
        <a:gradFill flip="none" rotWithShape="0">
          <a:gsLst>
            <a:gs pos="0">
              <a:schemeClr val="accent2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2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TIPOLOGIA B</a:t>
          </a:r>
        </a:p>
      </dsp:txBody>
      <dsp:txXfrm>
        <a:off x="2236693" y="2475661"/>
        <a:ext cx="1848155" cy="924077"/>
      </dsp:txXfrm>
    </dsp:sp>
    <dsp:sp modelId="{4E31D41D-82A8-294D-B870-7178A8C6D7ED}">
      <dsp:nvSpPr>
        <dsp:cNvPr id="0" name=""/>
        <dsp:cNvSpPr/>
      </dsp:nvSpPr>
      <dsp:spPr>
        <a:xfrm>
          <a:off x="4472961" y="2475661"/>
          <a:ext cx="1848155" cy="924077"/>
        </a:xfrm>
        <a:prstGeom prst="rect">
          <a:avLst/>
        </a:prstGeom>
        <a:gradFill flip="none" rotWithShape="0">
          <a:gsLst>
            <a:gs pos="0">
              <a:schemeClr val="accent6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6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6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TIPOLOGIA C</a:t>
          </a:r>
        </a:p>
      </dsp:txBody>
      <dsp:txXfrm>
        <a:off x="4472961" y="2475661"/>
        <a:ext cx="1848155" cy="924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ESAME DI STATO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-US" sz="4800" dirty="0"/>
              <a:t>LA PRIMA PROVA</a:t>
            </a:r>
          </a:p>
        </p:txBody>
      </p:sp>
    </p:spTree>
    <p:extLst>
      <p:ext uri="{BB962C8B-B14F-4D97-AF65-F5344CB8AC3E}">
        <p14:creationId xmlns:p14="http://schemas.microsoft.com/office/powerpoint/2010/main" val="36686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81EBCD-89E7-1E48-9D5F-B985C58C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LE NOVITA’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8862C0-E733-C044-9914-FE9C6A773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844" y="1884556"/>
            <a:ext cx="6579219" cy="3838513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Testi esclusivamente LETTERARI</a:t>
            </a:r>
          </a:p>
          <a:p>
            <a:r>
              <a:rPr lang="it-IT" dirty="0"/>
              <a:t>Periodo dall’UNITA’ a OGGI</a:t>
            </a:r>
          </a:p>
          <a:p>
            <a:pPr algn="just"/>
            <a:r>
              <a:rPr lang="it-IT" dirty="0"/>
              <a:t>2 OPZIONI: probabilmente diversificati per genere, periodo e autore più o meno canonico</a:t>
            </a:r>
          </a:p>
          <a:p>
            <a:pPr algn="just"/>
            <a:r>
              <a:rPr lang="it-IT" dirty="0"/>
              <a:t>Maggiore libertà di esposizione: comprendere gli SNODI fondamentali e i significati</a:t>
            </a:r>
          </a:p>
          <a:p>
            <a:pPr algn="just"/>
            <a:r>
              <a:rPr lang="it-IT" dirty="0"/>
              <a:t>Relazione tra lettura e produzione di un testo con l’esperienza personale dello studente</a:t>
            </a:r>
          </a:p>
          <a:p>
            <a:pPr algn="just"/>
            <a:r>
              <a:rPr lang="it-IT" dirty="0"/>
              <a:t>Testi collegati per tematiche a vari ambiti culturali (artistico, storico, filosofico, tecnologico, economico, sociale…)</a:t>
            </a:r>
          </a:p>
        </p:txBody>
      </p:sp>
    </p:spTree>
    <p:extLst>
      <p:ext uri="{BB962C8B-B14F-4D97-AF65-F5344CB8AC3E}">
        <p14:creationId xmlns:p14="http://schemas.microsoft.com/office/powerpoint/2010/main" val="51435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248B41-DD8F-6044-BDC8-3318CFD1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TIPOLOGIA B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9E8417-8270-4448-8BD8-6DF4B022D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it-IT" sz="4000" dirty="0"/>
              <a:t>PANORAMICA</a:t>
            </a:r>
          </a:p>
        </p:txBody>
      </p:sp>
    </p:spTree>
    <p:extLst>
      <p:ext uri="{BB962C8B-B14F-4D97-AF65-F5344CB8AC3E}">
        <p14:creationId xmlns:p14="http://schemas.microsoft.com/office/powerpoint/2010/main" val="4239231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5206D5E-1BE6-A744-88E1-B737C4FED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8" y="2673554"/>
            <a:ext cx="4612888" cy="3459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4EF78E4-4361-5B41-B4ED-75FBCB127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17195" r="17866" b="17683"/>
          <a:stretch/>
        </p:blipFill>
        <p:spPr>
          <a:xfrm rot="20922476">
            <a:off x="1260357" y="1025127"/>
            <a:ext cx="2287548" cy="2272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D9961C-B742-0241-808C-C84DBD5B44B3}"/>
              </a:ext>
            </a:extLst>
          </p:cNvPr>
          <p:cNvSpPr txBox="1"/>
          <p:nvPr/>
        </p:nvSpPr>
        <p:spPr>
          <a:xfrm>
            <a:off x="3748266" y="1112109"/>
            <a:ext cx="4191977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ANALISI E PRODUZIONE DI UN TESTO ARGOMENTATIVO</a:t>
            </a:r>
          </a:p>
        </p:txBody>
      </p:sp>
    </p:spTree>
    <p:extLst>
      <p:ext uri="{BB962C8B-B14F-4D97-AF65-F5344CB8AC3E}">
        <p14:creationId xmlns:p14="http://schemas.microsoft.com/office/powerpoint/2010/main" val="474377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3185B2-9554-1747-B176-817637AF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LE CARATTERISTICHE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EE1F70-598A-6340-B032-BD06B022D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816" y="2119257"/>
            <a:ext cx="6623222" cy="3603812"/>
          </a:xfrm>
        </p:spPr>
        <p:txBody>
          <a:bodyPr/>
          <a:lstStyle/>
          <a:p>
            <a:pPr algn="just"/>
            <a:r>
              <a:rPr lang="it-IT" dirty="0"/>
              <a:t>Scelta tra 3 testi di ambiti culturali diversi: artistico-letterario, socio-storico-economico, scientifico-tecnologico, filosofico</a:t>
            </a:r>
          </a:p>
          <a:p>
            <a:pPr algn="just"/>
            <a:r>
              <a:rPr lang="it-IT" dirty="0"/>
              <a:t>I testi proposti possono essere saggi o editoriali o articoli di «grandi penne»</a:t>
            </a:r>
          </a:p>
          <a:p>
            <a:pPr algn="just"/>
            <a:r>
              <a:rPr lang="it-IT" dirty="0"/>
              <a:t>I temi sono di importanza rilevante sul piano culturale e geopolitico</a:t>
            </a:r>
          </a:p>
          <a:p>
            <a:pPr algn="just"/>
            <a:r>
              <a:rPr lang="it-IT" dirty="0"/>
              <a:t>Viene richiesta una produzione personale</a:t>
            </a:r>
          </a:p>
        </p:txBody>
      </p:sp>
    </p:spTree>
    <p:extLst>
      <p:ext uri="{BB962C8B-B14F-4D97-AF65-F5344CB8AC3E}">
        <p14:creationId xmlns:p14="http://schemas.microsoft.com/office/powerpoint/2010/main" val="792471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8331CB-499B-2E4E-8AD2-E4D8E913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LE RICHIESTE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5A6E3F-E591-1145-9E40-ED70F8206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173" y="1816443"/>
            <a:ext cx="6598507" cy="40530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u="sng" dirty="0">
                <a:solidFill>
                  <a:schemeClr val="bg2">
                    <a:lumMod val="50000"/>
                  </a:schemeClr>
                </a:solidFill>
              </a:rPr>
              <a:t>1° PARTE</a:t>
            </a:r>
            <a:r>
              <a:rPr lang="it-IT" dirty="0"/>
              <a:t>: </a:t>
            </a:r>
          </a:p>
          <a:p>
            <a:pPr lvl="1" algn="just"/>
            <a:r>
              <a:rPr lang="it-IT" sz="2400" dirty="0"/>
              <a:t>COMPRENSIONE</a:t>
            </a:r>
          </a:p>
          <a:p>
            <a:pPr lvl="1" algn="just"/>
            <a:r>
              <a:rPr lang="it-IT" sz="2400" dirty="0"/>
              <a:t>ANALISI</a:t>
            </a:r>
          </a:p>
          <a:p>
            <a:pPr lvl="1" algn="just"/>
            <a:r>
              <a:rPr lang="it-IT" sz="2400" dirty="0"/>
              <a:t>INTERPRETAZIONE</a:t>
            </a:r>
            <a:r>
              <a:rPr lang="it-IT" dirty="0"/>
              <a:t>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it-IT" dirty="0"/>
              <a:t>attraverso operazioni di riscrittura (riassunti e sintesi) e domande riguardanti il procedimento argomentativo e gli snodi testuali</a:t>
            </a:r>
          </a:p>
          <a:p>
            <a:pPr algn="just"/>
            <a:r>
              <a:rPr lang="it-IT" u="sng" dirty="0">
                <a:solidFill>
                  <a:schemeClr val="bg2">
                    <a:lumMod val="50000"/>
                  </a:schemeClr>
                </a:solidFill>
              </a:rPr>
              <a:t>2° PARTE: COMMENTO</a:t>
            </a:r>
          </a:p>
          <a:p>
            <a:pPr marL="0" indent="0" algn="just">
              <a:buNone/>
            </a:pPr>
            <a:r>
              <a:rPr lang="it-IT" dirty="0"/>
              <a:t>Riflessioni sulla tesi e argomentazioni, esprimendo accordo o disaccordo oppure una diversa linea di ragionamento</a:t>
            </a:r>
          </a:p>
        </p:txBody>
      </p:sp>
    </p:spTree>
    <p:extLst>
      <p:ext uri="{BB962C8B-B14F-4D97-AF65-F5344CB8AC3E}">
        <p14:creationId xmlns:p14="http://schemas.microsoft.com/office/powerpoint/2010/main" val="322188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AD767-C17D-1E48-B2BF-6812B1F8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LE NOVITA’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C608EE-D658-5949-9533-254ED326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449" y="2119257"/>
            <a:ext cx="6545765" cy="3603812"/>
          </a:xfrm>
        </p:spPr>
        <p:txBody>
          <a:bodyPr/>
          <a:lstStyle/>
          <a:p>
            <a:pPr algn="just"/>
            <a:r>
              <a:rPr lang="it-IT" dirty="0"/>
              <a:t>La prova si basa su un singolo testo (nella precedente i testi erano più di uno)</a:t>
            </a:r>
          </a:p>
          <a:p>
            <a:pPr algn="just"/>
            <a:r>
              <a:rPr lang="it-IT" dirty="0"/>
              <a:t>Il testo di partenza è ARGOMENTATIVO, così come deve essere quello prodotto dallo studente di cui viene messa alla prova la capacità di ragionamento</a:t>
            </a:r>
          </a:p>
          <a:p>
            <a:pPr algn="just"/>
            <a:r>
              <a:rPr lang="it-IT" dirty="0"/>
              <a:t>Il campo dei modelli di scrittura del testo di partenza è limitato: genere saggistico o giornalistico (di firme qualificate)</a:t>
            </a:r>
          </a:p>
        </p:txBody>
      </p:sp>
    </p:spTree>
    <p:extLst>
      <p:ext uri="{BB962C8B-B14F-4D97-AF65-F5344CB8AC3E}">
        <p14:creationId xmlns:p14="http://schemas.microsoft.com/office/powerpoint/2010/main" val="392901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FBD31-FBA9-884E-B05D-EE3D0952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SUGGERIMENTI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3664AB-F000-E641-BBBB-1D09A05A5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46" y="2119257"/>
            <a:ext cx="6467708" cy="3746284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Scegliere in base alle proprie effettive conoscenze e alle richieste della consegna, più o meno vincolanti</a:t>
            </a:r>
          </a:p>
          <a:p>
            <a:pPr algn="just"/>
            <a:r>
              <a:rPr lang="it-IT" dirty="0"/>
              <a:t>Verificare di avere ben compreso il testo da analizzare e di avere individuato </a:t>
            </a:r>
          </a:p>
          <a:p>
            <a:pPr lvl="1" algn="just"/>
            <a:r>
              <a:rPr lang="it-IT" dirty="0"/>
              <a:t>la TESI </a:t>
            </a:r>
          </a:p>
          <a:p>
            <a:pPr lvl="1" algn="just"/>
            <a:r>
              <a:rPr lang="it-IT" dirty="0"/>
              <a:t>le ARGOMENTAZIONI</a:t>
            </a:r>
          </a:p>
          <a:p>
            <a:pPr lvl="1" algn="just"/>
            <a:r>
              <a:rPr lang="it-IT" dirty="0"/>
              <a:t>le STRATEGIE ARGOMENTATIVE </a:t>
            </a:r>
          </a:p>
          <a:p>
            <a:pPr algn="just"/>
            <a:r>
              <a:rPr lang="it-IT" dirty="0"/>
              <a:t>Nel COMMENTO mettere in luce le proprie conoscenze e capacità di rielaborazione critica</a:t>
            </a:r>
          </a:p>
        </p:txBody>
      </p:sp>
    </p:spTree>
    <p:extLst>
      <p:ext uri="{BB962C8B-B14F-4D97-AF65-F5344CB8AC3E}">
        <p14:creationId xmlns:p14="http://schemas.microsoft.com/office/powerpoint/2010/main" val="299691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E7F2AB-60D1-2C4E-AB67-80E514C3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UNA PRECISAZIONE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9FEF6E-5648-0B44-B2D0-09D47C43A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Nella 1° parte, alle domande di comprensione si deve rispondere attraverso un testo organico e non più in forma di brevi testi tra loro indipendenti </a:t>
            </a:r>
          </a:p>
          <a:p>
            <a:pPr algn="just"/>
            <a:r>
              <a:rPr lang="it-IT" dirty="0"/>
              <a:t>Un consiglio: prendere appunti su ogni risposta e poi organizzare il tutto in una «scaletta» che riproduca esattamente il ragionamento del testo proposto</a:t>
            </a:r>
          </a:p>
        </p:txBody>
      </p:sp>
    </p:spTree>
    <p:extLst>
      <p:ext uri="{BB962C8B-B14F-4D97-AF65-F5344CB8AC3E}">
        <p14:creationId xmlns:p14="http://schemas.microsoft.com/office/powerpoint/2010/main" val="882248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E30B11-075D-4043-B221-4A972AC4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TIPOLOGIA C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8B3BAF-DBA3-C048-B31B-4D9A3DF69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it-IT" sz="4000" dirty="0"/>
              <a:t>PANORAMICA</a:t>
            </a:r>
          </a:p>
        </p:txBody>
      </p:sp>
    </p:spTree>
    <p:extLst>
      <p:ext uri="{BB962C8B-B14F-4D97-AF65-F5344CB8AC3E}">
        <p14:creationId xmlns:p14="http://schemas.microsoft.com/office/powerpoint/2010/main" val="416603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AF8C3F0-B58B-F44B-8BF6-29E4DF85F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98" y="556481"/>
            <a:ext cx="3109492" cy="2679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BF129E7-6E21-6144-B0D5-299E6A684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646">
            <a:off x="3288931" y="3468030"/>
            <a:ext cx="4561528" cy="2493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B875FE-B0FD-7543-9626-548216657088}"/>
              </a:ext>
            </a:extLst>
          </p:cNvPr>
          <p:cNvSpPr txBox="1"/>
          <p:nvPr/>
        </p:nvSpPr>
        <p:spPr>
          <a:xfrm>
            <a:off x="4279044" y="1141189"/>
            <a:ext cx="393309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RIFLESSIONE CRITICA </a:t>
            </a:r>
          </a:p>
          <a:p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DI CARATTERE </a:t>
            </a:r>
          </a:p>
          <a:p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ESPOSITIVO-ARGOMENTATIVO </a:t>
            </a:r>
          </a:p>
          <a:p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SU TEMATICHE DI ATTUALITA’</a:t>
            </a:r>
          </a:p>
        </p:txBody>
      </p:sp>
    </p:spTree>
    <p:extLst>
      <p:ext uri="{BB962C8B-B14F-4D97-AF65-F5344CB8AC3E}">
        <p14:creationId xmlns:p14="http://schemas.microsoft.com/office/powerpoint/2010/main" val="71997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30A3C98-E71F-DE43-8915-D81890269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85" y="1019406"/>
            <a:ext cx="5776333" cy="4986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1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BA8211-1365-0F4F-AC5B-94EC2A9FE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LE CARATTERISTICHE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6CF07A-DECC-604E-A396-542CE070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088" y="1918010"/>
            <a:ext cx="6634975" cy="3805059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Problematiche di attualità: temi socio-culturali, esperienziali ed esistenziali</a:t>
            </a:r>
          </a:p>
          <a:p>
            <a:pPr algn="just"/>
            <a:r>
              <a:rPr lang="it-IT" dirty="0"/>
              <a:t>Riflettere con spirito critico sul tema proposto</a:t>
            </a:r>
          </a:p>
          <a:p>
            <a:pPr algn="just"/>
            <a:r>
              <a:rPr lang="it-IT" dirty="0"/>
              <a:t>Mettere in campo conoscenze acquisite nel corso degli studi e opinioni personali</a:t>
            </a:r>
          </a:p>
          <a:p>
            <a:pPr algn="just"/>
            <a:r>
              <a:rPr lang="it-IT" dirty="0"/>
              <a:t>Elaborare un testo di carattere espositivo-argomentativo</a:t>
            </a:r>
          </a:p>
          <a:p>
            <a:pPr algn="just"/>
            <a:r>
              <a:rPr lang="it-IT" dirty="0"/>
              <a:t>La traccia può essere accompagnata da un breve testo di appoggio con spunti ulteriori di riflessione</a:t>
            </a:r>
          </a:p>
        </p:txBody>
      </p:sp>
    </p:spTree>
    <p:extLst>
      <p:ext uri="{BB962C8B-B14F-4D97-AF65-F5344CB8AC3E}">
        <p14:creationId xmlns:p14="http://schemas.microsoft.com/office/powerpoint/2010/main" val="3860939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BC02E3-83D4-D14B-A966-F98D7811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LE NOVITA’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BEB947-9F31-E941-B17F-C829C7231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239" y="2119257"/>
            <a:ext cx="6512311" cy="3603812"/>
          </a:xfrm>
        </p:spPr>
        <p:txBody>
          <a:bodyPr/>
          <a:lstStyle/>
          <a:p>
            <a:pPr algn="just"/>
            <a:r>
              <a:rPr lang="it-IT" dirty="0"/>
              <a:t>La consegna richiede una STRUTTURAZIONE del testo scandita in modo più evidente, con la suddivisione in paragrafi muniti di un titolo e con l’accompagnamento di un titolo generale</a:t>
            </a:r>
          </a:p>
          <a:p>
            <a:pPr algn="just"/>
            <a:r>
              <a:rPr lang="it-IT" dirty="0"/>
              <a:t>Vengono evidenziate le componenti critiche e argomentative</a:t>
            </a:r>
          </a:p>
          <a:p>
            <a:pPr algn="just"/>
            <a:r>
              <a:rPr lang="it-IT" dirty="0"/>
              <a:t>Tematiche di attualità nei medesimi ambiti culturali delle prime due tipologie</a:t>
            </a:r>
          </a:p>
          <a:p>
            <a:pPr algn="just"/>
            <a:r>
              <a:rPr lang="it-IT" dirty="0"/>
              <a:t>Testo d’appoggio da cui partire</a:t>
            </a:r>
          </a:p>
        </p:txBody>
      </p:sp>
    </p:spTree>
    <p:extLst>
      <p:ext uri="{BB962C8B-B14F-4D97-AF65-F5344CB8AC3E}">
        <p14:creationId xmlns:p14="http://schemas.microsoft.com/office/powerpoint/2010/main" val="172302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4B8AC7-27E8-234B-AFC2-C1B315BA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SUGGERIMENTI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39DA31-2AC7-0A46-B71C-1F485464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995" y="2119257"/>
            <a:ext cx="6568067" cy="360381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Verificare di avere ben compreso la consegna e il testo d’appoggio</a:t>
            </a:r>
          </a:p>
          <a:p>
            <a:pPr algn="just"/>
            <a:r>
              <a:rPr lang="it-IT" dirty="0"/>
              <a:t>L’esposizione deve essere STRUTTURATA, ordinata e lineare</a:t>
            </a:r>
          </a:p>
          <a:p>
            <a:pPr algn="just"/>
            <a:r>
              <a:rPr lang="it-IT" dirty="0"/>
              <a:t>Lo svolgimento deve essere PERTINENTE rispetto alla traccia e COERENTE nella formulazione dei titoli</a:t>
            </a:r>
          </a:p>
          <a:p>
            <a:pPr algn="just"/>
            <a:r>
              <a:rPr lang="it-IT" dirty="0"/>
              <a:t>Mettere in luce le proprie CONOSCENZE sull’argomento e la capacità di esprimere e motivare giudizi critici e valutazioni personali</a:t>
            </a:r>
          </a:p>
        </p:txBody>
      </p:sp>
    </p:spTree>
    <p:extLst>
      <p:ext uri="{BB962C8B-B14F-4D97-AF65-F5344CB8AC3E}">
        <p14:creationId xmlns:p14="http://schemas.microsoft.com/office/powerpoint/2010/main" val="239151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B5049-D60B-2643-BCDA-8EEEBD11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NOVITA’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4E725F-98BE-BC41-B5A6-AB9AB914A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DOCUMENTO M.I.U.R DEL 26 NOVEMBRE 2018 </a:t>
            </a:r>
          </a:p>
          <a:p>
            <a:pPr lvl="1"/>
            <a:r>
              <a:rPr lang="it-IT" dirty="0"/>
              <a:t>Il Quadro per i licei</a:t>
            </a:r>
          </a:p>
          <a:p>
            <a:pPr lvl="1"/>
            <a:r>
              <a:rPr lang="it-IT" dirty="0"/>
              <a:t>Il Quadro per la Prima Prova</a:t>
            </a:r>
          </a:p>
          <a:p>
            <a:pPr algn="just"/>
            <a:r>
              <a:rPr lang="it-IT" dirty="0"/>
              <a:t>LE TIPOLOGIE DI PRIMA PROVA: LE PROPOSTE DEL M.I.U.R. </a:t>
            </a:r>
          </a:p>
          <a:p>
            <a:pPr algn="just"/>
            <a:r>
              <a:rPr lang="it-IT" dirty="0"/>
              <a:t>TIPOLOGIE DI «PROVA» E NON PIU’ «TIPOLOGIE TESTUALI»</a:t>
            </a:r>
          </a:p>
        </p:txBody>
      </p:sp>
    </p:spTree>
    <p:extLst>
      <p:ext uri="{BB962C8B-B14F-4D97-AF65-F5344CB8AC3E}">
        <p14:creationId xmlns:p14="http://schemas.microsoft.com/office/powerpoint/2010/main" val="37451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B4219DF-3B95-154C-90EB-8FA99B1C0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389416"/>
              </p:ext>
            </p:extLst>
          </p:nvPr>
        </p:nvGraphicFramePr>
        <p:xfrm>
          <a:off x="1338147" y="1159727"/>
          <a:ext cx="6321542" cy="456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4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EF2044-DF87-6241-886A-86B063E89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844" y="959005"/>
            <a:ext cx="6556917" cy="4764064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TIPOLOGIA A</a:t>
            </a:r>
            <a:r>
              <a:rPr lang="it-IT" dirty="0"/>
              <a:t>: ANALISI E INTERPRETAZIONE DI UN TESTO LETTERARIO ITALIANO</a:t>
            </a:r>
          </a:p>
          <a:p>
            <a:pPr algn="just">
              <a:spcAft>
                <a:spcPts val="600"/>
              </a:spcAft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TIPOLOGIA B</a:t>
            </a:r>
            <a:r>
              <a:rPr lang="it-IT" dirty="0"/>
              <a:t>: ANALISI E PRODUZIONE DI UN TESTO ARGOMENTATIVO</a:t>
            </a:r>
          </a:p>
          <a:p>
            <a:pPr algn="just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TIPOLOGIA C</a:t>
            </a:r>
            <a:r>
              <a:rPr lang="it-IT" dirty="0"/>
              <a:t>: RIFLESSIONE CRITICA DI CARATTERE ESPOSITIVO-ARGOMENTATIVO SU TEMATICHE DI ATTUALITA’</a:t>
            </a:r>
          </a:p>
          <a:p>
            <a:pPr algn="just"/>
            <a:endParaRPr lang="it-IT" dirty="0"/>
          </a:p>
          <a:p>
            <a:pPr marL="0" indent="0" algn="ctr">
              <a:buNone/>
            </a:pPr>
            <a:r>
              <a:rPr lang="it-IT" dirty="0"/>
              <a:t>LE TRACCE: 7 IN TOTALE</a:t>
            </a:r>
          </a:p>
          <a:p>
            <a:pPr marL="0" indent="0" algn="just">
              <a:buNone/>
            </a:pPr>
            <a:r>
              <a:rPr lang="it-IT" dirty="0"/>
              <a:t>2 TIPOLOGIA A</a:t>
            </a:r>
          </a:p>
          <a:p>
            <a:pPr marL="0" indent="0" algn="just">
              <a:buNone/>
            </a:pPr>
            <a:r>
              <a:rPr lang="it-IT" dirty="0"/>
              <a:t>3 TIPOLOGIA B		2 TIPOLOGIA C</a:t>
            </a: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id="{AF8691A6-B2A6-E14E-AE31-892BCC06A87C}"/>
              </a:ext>
            </a:extLst>
          </p:cNvPr>
          <p:cNvSpPr/>
          <p:nvPr/>
        </p:nvSpPr>
        <p:spPr>
          <a:xfrm>
            <a:off x="4226312" y="3880625"/>
            <a:ext cx="1014761" cy="52410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557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F75FF9-31E3-8E48-AF33-136BBB83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TIPOLOGIA 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D67621-A77E-3F4A-AA88-5836A0FA3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it-IT" sz="4000" dirty="0"/>
              <a:t>PANORAMICA</a:t>
            </a:r>
          </a:p>
        </p:txBody>
      </p:sp>
    </p:spTree>
    <p:extLst>
      <p:ext uri="{BB962C8B-B14F-4D97-AF65-F5344CB8AC3E}">
        <p14:creationId xmlns:p14="http://schemas.microsoft.com/office/powerpoint/2010/main" val="16499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1F43F15-48E8-DA47-B677-CCC35C110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679">
            <a:off x="1405054" y="635618"/>
            <a:ext cx="3724507" cy="5586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AD1CBF3-41BB-1548-BD1E-E1B642DCEE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0" t="3045" r="4008" b="4316"/>
          <a:stretch/>
        </p:blipFill>
        <p:spPr>
          <a:xfrm rot="373241">
            <a:off x="6015192" y="842685"/>
            <a:ext cx="1532695" cy="2081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F9631F-D48A-F940-8A06-3DC97EB5B131}"/>
              </a:ext>
            </a:extLst>
          </p:cNvPr>
          <p:cNvSpPr txBox="1"/>
          <p:nvPr/>
        </p:nvSpPr>
        <p:spPr>
          <a:xfrm rot="21351409">
            <a:off x="5212033" y="3425121"/>
            <a:ext cx="295787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ANALISI E INTERPRETAZIONE </a:t>
            </a:r>
          </a:p>
          <a:p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DI UN TESTO LETTERARIO ITALIANO</a:t>
            </a:r>
          </a:p>
        </p:txBody>
      </p:sp>
    </p:spTree>
    <p:extLst>
      <p:ext uri="{BB962C8B-B14F-4D97-AF65-F5344CB8AC3E}">
        <p14:creationId xmlns:p14="http://schemas.microsoft.com/office/powerpoint/2010/main" val="2090617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CE313-DA54-7141-9521-BCAA4F2C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LE CARATTERISTICHE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ECF202-E465-9849-B875-C5F1AD6F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625" y="2020067"/>
            <a:ext cx="6122020" cy="3736456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Un autore italiano dall’Unità a oggi</a:t>
            </a:r>
          </a:p>
          <a:p>
            <a:pPr algn="just"/>
            <a:r>
              <a:rPr lang="it-IT" dirty="0"/>
              <a:t>Non letture previste dai programmi</a:t>
            </a:r>
          </a:p>
          <a:p>
            <a:pPr algn="just"/>
            <a:r>
              <a:rPr lang="it-IT" dirty="0"/>
              <a:t>Generi letterari diversi</a:t>
            </a:r>
          </a:p>
          <a:p>
            <a:pPr algn="just"/>
            <a:r>
              <a:rPr lang="it-IT" dirty="0"/>
              <a:t>Capacità di interagire con un testo letterario inserendolo nel proprio orizzonte formativo ed esistenziale</a:t>
            </a:r>
          </a:p>
          <a:p>
            <a:pPr algn="just"/>
            <a:r>
              <a:rPr lang="it-IT" dirty="0"/>
              <a:t>Inquadrare il testo in un panorama più ampio attraverso il confronto con altri testi e autori</a:t>
            </a:r>
          </a:p>
        </p:txBody>
      </p:sp>
    </p:spTree>
    <p:extLst>
      <p:ext uri="{BB962C8B-B14F-4D97-AF65-F5344CB8AC3E}">
        <p14:creationId xmlns:p14="http://schemas.microsoft.com/office/powerpoint/2010/main" val="371072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9DF2FA-C731-3B4A-BA50-9236A721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LE RICHIESTE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CF1631-AF2D-9B4A-ABCB-D43E844DC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751" y="2119257"/>
            <a:ext cx="6467707" cy="375743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COMPRENSIONE</a:t>
            </a:r>
            <a:r>
              <a:rPr lang="it-IT" dirty="0"/>
              <a:t>: verifica del significato letterale del testo attraverso</a:t>
            </a:r>
          </a:p>
          <a:p>
            <a:pPr lvl="1" algn="just"/>
            <a:r>
              <a:rPr lang="it-IT" dirty="0"/>
              <a:t>Domande </a:t>
            </a:r>
          </a:p>
          <a:p>
            <a:pPr lvl="1" algn="just"/>
            <a:r>
              <a:rPr lang="it-IT" dirty="0"/>
              <a:t>Operazioni di riscrittura: parafrasi o riassunto</a:t>
            </a:r>
          </a:p>
          <a:p>
            <a:pPr algn="just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ANALISI</a:t>
            </a:r>
            <a:r>
              <a:rPr lang="it-IT" dirty="0"/>
              <a:t>: verifica del significato profondo del testo, data la polisemia del testo letterario</a:t>
            </a:r>
          </a:p>
          <a:p>
            <a:pPr algn="just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PRODUZIONE</a:t>
            </a:r>
            <a:r>
              <a:rPr lang="it-IT" dirty="0"/>
              <a:t>: formulazione di ipotesi interpretative e riflessioni più ampie in base a</a:t>
            </a:r>
          </a:p>
          <a:p>
            <a:pPr lvl="1" algn="just"/>
            <a:r>
              <a:rPr lang="it-IT" dirty="0"/>
              <a:t>Conoscenze acquisite nel corso degli studi</a:t>
            </a:r>
          </a:p>
          <a:p>
            <a:pPr lvl="1" algn="just"/>
            <a:r>
              <a:rPr lang="it-IT" dirty="0"/>
              <a:t>Esperienze di lettura personali</a:t>
            </a:r>
          </a:p>
          <a:p>
            <a:pPr lvl="1"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537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155</TotalTime>
  <Words>760</Words>
  <Application>Microsoft Macintosh PowerPoint</Application>
  <PresentationFormat>Presentazione su schermo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Brush Script MT</vt:lpstr>
      <vt:lpstr>Constantia</vt:lpstr>
      <vt:lpstr>Franklin Gothic Book</vt:lpstr>
      <vt:lpstr>Rage Italic</vt:lpstr>
      <vt:lpstr>Pushpin</vt:lpstr>
      <vt:lpstr>ESAME DI STATO 2019</vt:lpstr>
      <vt:lpstr>Presentazione standard di PowerPoint</vt:lpstr>
      <vt:lpstr>LE NOVITA’</vt:lpstr>
      <vt:lpstr>Presentazione standard di PowerPoint</vt:lpstr>
      <vt:lpstr>Presentazione standard di PowerPoint</vt:lpstr>
      <vt:lpstr>TIPOLOGIA A</vt:lpstr>
      <vt:lpstr>Presentazione standard di PowerPoint</vt:lpstr>
      <vt:lpstr>LE CARATTERISTICHE</vt:lpstr>
      <vt:lpstr>LE RICHIESTE</vt:lpstr>
      <vt:lpstr>LE NOVITA’</vt:lpstr>
      <vt:lpstr>TIPOLOGIA B</vt:lpstr>
      <vt:lpstr>Presentazione standard di PowerPoint</vt:lpstr>
      <vt:lpstr>LE CARATTERISTICHE</vt:lpstr>
      <vt:lpstr>LE RICHIESTE</vt:lpstr>
      <vt:lpstr>LE NOVITA’</vt:lpstr>
      <vt:lpstr>SUGGERIMENTI</vt:lpstr>
      <vt:lpstr>UNA PRECISAZIONE</vt:lpstr>
      <vt:lpstr>TIPOLOGIA C</vt:lpstr>
      <vt:lpstr>Presentazione standard di PowerPoint</vt:lpstr>
      <vt:lpstr>LE CARATTERISTICHE</vt:lpstr>
      <vt:lpstr>LE NOVITA’</vt:lpstr>
      <vt:lpstr>SUGGERIMENTI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Alessandra Silva</cp:lastModifiedBy>
  <cp:revision>17</cp:revision>
  <dcterms:created xsi:type="dcterms:W3CDTF">2014-09-16T21:39:22Z</dcterms:created>
  <dcterms:modified xsi:type="dcterms:W3CDTF">2019-01-16T14:55:52Z</dcterms:modified>
</cp:coreProperties>
</file>