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57" r:id="rId1"/>
    <p:sldMasterId id="2147483728" r:id="rId2"/>
  </p:sldMasterIdLst>
  <p:sldIdLst>
    <p:sldId id="256" r:id="rId3"/>
    <p:sldId id="268" r:id="rId4"/>
    <p:sldId id="258" r:id="rId5"/>
    <p:sldId id="259" r:id="rId6"/>
    <p:sldId id="260" r:id="rId7"/>
    <p:sldId id="261" r:id="rId8"/>
    <p:sldId id="262" r:id="rId9"/>
    <p:sldId id="263" r:id="rId10"/>
    <p:sldId id="265" r:id="rId11"/>
    <p:sldId id="266" r:id="rId12"/>
    <p:sldId id="267" r:id="rId13"/>
    <p:sldId id="269" r:id="rId14"/>
    <p:sldId id="264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2C9EB"/>
    <a:srgbClr val="06FF06"/>
    <a:srgbClr val="CDE9C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6" d="100"/>
          <a:sy n="86" d="100"/>
        </p:scale>
        <p:origin x="562" y="5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A936EF-072C-4034-AA5A-D8C242CEA654}" type="doc">
      <dgm:prSet loTypeId="urn:microsoft.com/office/officeart/2005/8/layout/vProcess5" loCatId="process" qsTypeId="urn:microsoft.com/office/officeart/2005/8/quickstyle/simple1" qsCatId="simple" csTypeId="urn:microsoft.com/office/officeart/2005/8/colors/colorful1" csCatId="colorful"/>
      <dgm:spPr/>
      <dgm:t>
        <a:bodyPr/>
        <a:lstStyle/>
        <a:p>
          <a:endParaRPr lang="en-US"/>
        </a:p>
      </dgm:t>
    </dgm:pt>
    <dgm:pt modelId="{74349702-40BA-42AA-A3FD-5D3FF369D004}">
      <dgm:prSet/>
      <dgm:spPr/>
      <dgm:t>
        <a:bodyPr/>
        <a:lstStyle/>
        <a:p>
          <a:r>
            <a:rPr lang="it-IT" dirty="0"/>
            <a:t>Assassinio del dittatore </a:t>
          </a:r>
          <a:r>
            <a:rPr lang="it-IT" b="1" dirty="0"/>
            <a:t>Gheddafi</a:t>
          </a:r>
          <a:r>
            <a:rPr lang="it-IT" dirty="0"/>
            <a:t>(2011)</a:t>
          </a:r>
          <a:endParaRPr lang="en-US" dirty="0"/>
        </a:p>
      </dgm:t>
    </dgm:pt>
    <dgm:pt modelId="{8C9A1170-B6E7-44EC-9AC9-5FE8E0CDC718}" type="parTrans" cxnId="{59F3A622-2CFE-4205-98C4-A3BDA46E2C85}">
      <dgm:prSet/>
      <dgm:spPr/>
      <dgm:t>
        <a:bodyPr/>
        <a:lstStyle/>
        <a:p>
          <a:endParaRPr lang="en-US"/>
        </a:p>
      </dgm:t>
    </dgm:pt>
    <dgm:pt modelId="{1EFDAE90-B726-49FA-806E-6EB65A5BF639}" type="sibTrans" cxnId="{59F3A622-2CFE-4205-98C4-A3BDA46E2C85}">
      <dgm:prSet/>
      <dgm:spPr/>
      <dgm:t>
        <a:bodyPr/>
        <a:lstStyle/>
        <a:p>
          <a:endParaRPr lang="en-US"/>
        </a:p>
      </dgm:t>
    </dgm:pt>
    <dgm:pt modelId="{88C0D044-9427-4851-8A8A-B4E4130867D3}">
      <dgm:prSet/>
      <dgm:spPr/>
      <dgm:t>
        <a:bodyPr/>
        <a:lstStyle/>
        <a:p>
          <a:r>
            <a:rPr lang="it-IT" dirty="0"/>
            <a:t>Colpo di stato del </a:t>
          </a:r>
          <a:r>
            <a:rPr lang="it-IT" b="1" dirty="0"/>
            <a:t>Generale Haftar</a:t>
          </a:r>
          <a:r>
            <a:rPr lang="it-IT" dirty="0"/>
            <a:t>(2014)</a:t>
          </a:r>
          <a:endParaRPr lang="en-US" dirty="0"/>
        </a:p>
      </dgm:t>
    </dgm:pt>
    <dgm:pt modelId="{8173E852-FA92-45C7-94C7-409FF87A4BCD}" type="parTrans" cxnId="{131D9540-0ECC-4919-96E6-EFCFDDBC8DBF}">
      <dgm:prSet/>
      <dgm:spPr/>
      <dgm:t>
        <a:bodyPr/>
        <a:lstStyle/>
        <a:p>
          <a:endParaRPr lang="en-US"/>
        </a:p>
      </dgm:t>
    </dgm:pt>
    <dgm:pt modelId="{50AB4836-6A36-4B3E-A492-BA88A2E9A208}" type="sibTrans" cxnId="{131D9540-0ECC-4919-96E6-EFCFDDBC8DBF}">
      <dgm:prSet/>
      <dgm:spPr/>
      <dgm:t>
        <a:bodyPr/>
        <a:lstStyle/>
        <a:p>
          <a:endParaRPr lang="en-US"/>
        </a:p>
      </dgm:t>
    </dgm:pt>
    <dgm:pt modelId="{FCF39F4B-A564-41D9-8A71-8B9421463B10}">
      <dgm:prSet/>
      <dgm:spPr/>
      <dgm:t>
        <a:bodyPr/>
        <a:lstStyle/>
        <a:p>
          <a:r>
            <a:rPr lang="it-IT" b="1" dirty="0"/>
            <a:t>ONU</a:t>
          </a:r>
          <a:r>
            <a:rPr lang="it-IT" dirty="0"/>
            <a:t> che cerca di formare un governo stabile scegliendo </a:t>
          </a:r>
          <a:r>
            <a:rPr lang="it-IT" b="1" dirty="0"/>
            <a:t>Al </a:t>
          </a:r>
          <a:r>
            <a:rPr lang="it-IT" b="1" dirty="0" err="1"/>
            <a:t>Sarraj</a:t>
          </a:r>
          <a:r>
            <a:rPr lang="it-IT" b="1" dirty="0"/>
            <a:t> </a:t>
          </a:r>
          <a:r>
            <a:rPr lang="it-IT" dirty="0"/>
            <a:t>come nuovo primo ministro(2015)</a:t>
          </a:r>
          <a:endParaRPr lang="en-US" dirty="0"/>
        </a:p>
      </dgm:t>
    </dgm:pt>
    <dgm:pt modelId="{ED6E4F0E-62E1-4E74-886E-91EC1BB3DE47}" type="parTrans" cxnId="{CA352764-DD3E-4D96-BCCF-16C710176C12}">
      <dgm:prSet/>
      <dgm:spPr/>
      <dgm:t>
        <a:bodyPr/>
        <a:lstStyle/>
        <a:p>
          <a:endParaRPr lang="en-US"/>
        </a:p>
      </dgm:t>
    </dgm:pt>
    <dgm:pt modelId="{1BC2BA58-11BD-4BB1-BCAC-6397C35A9B23}" type="sibTrans" cxnId="{CA352764-DD3E-4D96-BCCF-16C710176C12}">
      <dgm:prSet/>
      <dgm:spPr/>
      <dgm:t>
        <a:bodyPr/>
        <a:lstStyle/>
        <a:p>
          <a:endParaRPr lang="en-US"/>
        </a:p>
      </dgm:t>
    </dgm:pt>
    <dgm:pt modelId="{0FF28D95-2FF6-4F10-AD5B-3A1A80EC4FBC}">
      <dgm:prSet/>
      <dgm:spPr/>
      <dgm:t>
        <a:bodyPr/>
        <a:lstStyle/>
        <a:p>
          <a:r>
            <a:rPr lang="it-IT" dirty="0"/>
            <a:t>Si creano </a:t>
          </a:r>
          <a:r>
            <a:rPr lang="it-IT" b="1" dirty="0"/>
            <a:t>due governi </a:t>
          </a:r>
          <a:r>
            <a:rPr lang="it-IT" dirty="0"/>
            <a:t>con conseguente instabilità </a:t>
          </a:r>
          <a:endParaRPr lang="en-US" dirty="0"/>
        </a:p>
      </dgm:t>
    </dgm:pt>
    <dgm:pt modelId="{0C345077-A7E3-4763-81C2-C1FC4E70301B}" type="parTrans" cxnId="{BEE8E92E-A2D6-440C-9481-757F0E3E6EBF}">
      <dgm:prSet/>
      <dgm:spPr/>
      <dgm:t>
        <a:bodyPr/>
        <a:lstStyle/>
        <a:p>
          <a:endParaRPr lang="en-US"/>
        </a:p>
      </dgm:t>
    </dgm:pt>
    <dgm:pt modelId="{FA3F2C73-BCC9-47C4-B6A1-EEB988D87258}" type="sibTrans" cxnId="{BEE8E92E-A2D6-440C-9481-757F0E3E6EBF}">
      <dgm:prSet/>
      <dgm:spPr/>
      <dgm:t>
        <a:bodyPr/>
        <a:lstStyle/>
        <a:p>
          <a:endParaRPr lang="en-US"/>
        </a:p>
      </dgm:t>
    </dgm:pt>
    <dgm:pt modelId="{CFDE4D9E-CBC2-48BD-879C-C04B82234ED6}">
      <dgm:prSet/>
      <dgm:spPr/>
      <dgm:t>
        <a:bodyPr/>
        <a:lstStyle/>
        <a:p>
          <a:r>
            <a:rPr lang="it-IT" dirty="0"/>
            <a:t>Nella parte </a:t>
          </a:r>
          <a:r>
            <a:rPr lang="it-IT" b="1" dirty="0"/>
            <a:t>desertica</a:t>
          </a:r>
          <a:r>
            <a:rPr lang="it-IT" dirty="0"/>
            <a:t> del paese sono presenti </a:t>
          </a:r>
          <a:r>
            <a:rPr lang="it-IT" b="1" dirty="0"/>
            <a:t>milizie locali </a:t>
          </a:r>
          <a:r>
            <a:rPr lang="it-IT" dirty="0"/>
            <a:t>e </a:t>
          </a:r>
          <a:r>
            <a:rPr lang="it-IT" b="1" dirty="0"/>
            <a:t>l'ISIS</a:t>
          </a:r>
          <a:r>
            <a:rPr lang="it-IT" dirty="0"/>
            <a:t> con conseguenti scontri armati</a:t>
          </a:r>
          <a:endParaRPr lang="en-US" dirty="0"/>
        </a:p>
      </dgm:t>
    </dgm:pt>
    <dgm:pt modelId="{15B2C4AA-076A-4078-8818-071EF69BD29D}" type="parTrans" cxnId="{69E038FB-A96B-4E76-86EC-E82CB7CBFEC6}">
      <dgm:prSet/>
      <dgm:spPr/>
      <dgm:t>
        <a:bodyPr/>
        <a:lstStyle/>
        <a:p>
          <a:endParaRPr lang="en-US"/>
        </a:p>
      </dgm:t>
    </dgm:pt>
    <dgm:pt modelId="{09CC6C7E-37D6-4514-88ED-68FE051CE8CD}" type="sibTrans" cxnId="{69E038FB-A96B-4E76-86EC-E82CB7CBFEC6}">
      <dgm:prSet/>
      <dgm:spPr/>
      <dgm:t>
        <a:bodyPr/>
        <a:lstStyle/>
        <a:p>
          <a:endParaRPr lang="en-US"/>
        </a:p>
      </dgm:t>
    </dgm:pt>
    <dgm:pt modelId="{7245FE67-4F47-4598-9C24-E8F4E854180A}" type="pres">
      <dgm:prSet presAssocID="{F1A936EF-072C-4034-AA5A-D8C242CEA654}" presName="outerComposite" presStyleCnt="0">
        <dgm:presLayoutVars>
          <dgm:chMax val="5"/>
          <dgm:dir/>
          <dgm:resizeHandles val="exact"/>
        </dgm:presLayoutVars>
      </dgm:prSet>
      <dgm:spPr/>
    </dgm:pt>
    <dgm:pt modelId="{401F8990-FF1F-420C-BBD3-9F473B19865B}" type="pres">
      <dgm:prSet presAssocID="{F1A936EF-072C-4034-AA5A-D8C242CEA654}" presName="dummyMaxCanvas" presStyleCnt="0">
        <dgm:presLayoutVars/>
      </dgm:prSet>
      <dgm:spPr/>
    </dgm:pt>
    <dgm:pt modelId="{94589B10-76FA-43D1-8627-759547D1E29A}" type="pres">
      <dgm:prSet presAssocID="{F1A936EF-072C-4034-AA5A-D8C242CEA654}" presName="FiveNodes_1" presStyleLbl="node1" presStyleIdx="0" presStyleCnt="5">
        <dgm:presLayoutVars>
          <dgm:bulletEnabled val="1"/>
        </dgm:presLayoutVars>
      </dgm:prSet>
      <dgm:spPr/>
    </dgm:pt>
    <dgm:pt modelId="{AF086363-4EB1-42FF-8F6D-7FACBF7C4E70}" type="pres">
      <dgm:prSet presAssocID="{F1A936EF-072C-4034-AA5A-D8C242CEA654}" presName="FiveNodes_2" presStyleLbl="node1" presStyleIdx="1" presStyleCnt="5">
        <dgm:presLayoutVars>
          <dgm:bulletEnabled val="1"/>
        </dgm:presLayoutVars>
      </dgm:prSet>
      <dgm:spPr/>
    </dgm:pt>
    <dgm:pt modelId="{81F219F6-3AFC-4D4F-A5CA-E4E9F9E7619A}" type="pres">
      <dgm:prSet presAssocID="{F1A936EF-072C-4034-AA5A-D8C242CEA654}" presName="FiveNodes_3" presStyleLbl="node1" presStyleIdx="2" presStyleCnt="5">
        <dgm:presLayoutVars>
          <dgm:bulletEnabled val="1"/>
        </dgm:presLayoutVars>
      </dgm:prSet>
      <dgm:spPr/>
    </dgm:pt>
    <dgm:pt modelId="{73B2D8DF-23F3-466E-9250-4DDA278EC9E7}" type="pres">
      <dgm:prSet presAssocID="{F1A936EF-072C-4034-AA5A-D8C242CEA654}" presName="FiveNodes_4" presStyleLbl="node1" presStyleIdx="3" presStyleCnt="5">
        <dgm:presLayoutVars>
          <dgm:bulletEnabled val="1"/>
        </dgm:presLayoutVars>
      </dgm:prSet>
      <dgm:spPr/>
    </dgm:pt>
    <dgm:pt modelId="{4B42B4D7-64FD-40EA-BFA6-7D5C5BDD25B4}" type="pres">
      <dgm:prSet presAssocID="{F1A936EF-072C-4034-AA5A-D8C242CEA654}" presName="FiveNodes_5" presStyleLbl="node1" presStyleIdx="4" presStyleCnt="5">
        <dgm:presLayoutVars>
          <dgm:bulletEnabled val="1"/>
        </dgm:presLayoutVars>
      </dgm:prSet>
      <dgm:spPr/>
    </dgm:pt>
    <dgm:pt modelId="{4CE8AFC4-3178-4F48-8D88-C2C86D277DA0}" type="pres">
      <dgm:prSet presAssocID="{F1A936EF-072C-4034-AA5A-D8C242CEA654}" presName="FiveConn_1-2" presStyleLbl="fgAccFollowNode1" presStyleIdx="0" presStyleCnt="4">
        <dgm:presLayoutVars>
          <dgm:bulletEnabled val="1"/>
        </dgm:presLayoutVars>
      </dgm:prSet>
      <dgm:spPr/>
    </dgm:pt>
    <dgm:pt modelId="{8E6B562E-13F0-46FA-AB96-E52BDBB03842}" type="pres">
      <dgm:prSet presAssocID="{F1A936EF-072C-4034-AA5A-D8C242CEA654}" presName="FiveConn_2-3" presStyleLbl="fgAccFollowNode1" presStyleIdx="1" presStyleCnt="4">
        <dgm:presLayoutVars>
          <dgm:bulletEnabled val="1"/>
        </dgm:presLayoutVars>
      </dgm:prSet>
      <dgm:spPr/>
    </dgm:pt>
    <dgm:pt modelId="{6D07DEE8-3235-4733-871A-4648D408C137}" type="pres">
      <dgm:prSet presAssocID="{F1A936EF-072C-4034-AA5A-D8C242CEA654}" presName="FiveConn_3-4" presStyleLbl="fgAccFollowNode1" presStyleIdx="2" presStyleCnt="4">
        <dgm:presLayoutVars>
          <dgm:bulletEnabled val="1"/>
        </dgm:presLayoutVars>
      </dgm:prSet>
      <dgm:spPr/>
    </dgm:pt>
    <dgm:pt modelId="{4885E530-1E6E-431C-A041-EFB3923D2D1B}" type="pres">
      <dgm:prSet presAssocID="{F1A936EF-072C-4034-AA5A-D8C242CEA654}" presName="FiveConn_4-5" presStyleLbl="fgAccFollowNode1" presStyleIdx="3" presStyleCnt="4">
        <dgm:presLayoutVars>
          <dgm:bulletEnabled val="1"/>
        </dgm:presLayoutVars>
      </dgm:prSet>
      <dgm:spPr/>
    </dgm:pt>
    <dgm:pt modelId="{A95BC399-96FC-4884-92BF-BA23A3324A6E}" type="pres">
      <dgm:prSet presAssocID="{F1A936EF-072C-4034-AA5A-D8C242CEA654}" presName="FiveNodes_1_text" presStyleLbl="node1" presStyleIdx="4" presStyleCnt="5">
        <dgm:presLayoutVars>
          <dgm:bulletEnabled val="1"/>
        </dgm:presLayoutVars>
      </dgm:prSet>
      <dgm:spPr/>
    </dgm:pt>
    <dgm:pt modelId="{9B08DF67-FC41-4012-89F0-C4E851DD51F8}" type="pres">
      <dgm:prSet presAssocID="{F1A936EF-072C-4034-AA5A-D8C242CEA654}" presName="FiveNodes_2_text" presStyleLbl="node1" presStyleIdx="4" presStyleCnt="5">
        <dgm:presLayoutVars>
          <dgm:bulletEnabled val="1"/>
        </dgm:presLayoutVars>
      </dgm:prSet>
      <dgm:spPr/>
    </dgm:pt>
    <dgm:pt modelId="{46451CE1-BA59-4619-8E59-3899921C5A26}" type="pres">
      <dgm:prSet presAssocID="{F1A936EF-072C-4034-AA5A-D8C242CEA654}" presName="FiveNodes_3_text" presStyleLbl="node1" presStyleIdx="4" presStyleCnt="5">
        <dgm:presLayoutVars>
          <dgm:bulletEnabled val="1"/>
        </dgm:presLayoutVars>
      </dgm:prSet>
      <dgm:spPr/>
    </dgm:pt>
    <dgm:pt modelId="{0B402C53-8D8B-4C56-BF62-7C673CFD1314}" type="pres">
      <dgm:prSet presAssocID="{F1A936EF-072C-4034-AA5A-D8C242CEA654}" presName="FiveNodes_4_text" presStyleLbl="node1" presStyleIdx="4" presStyleCnt="5">
        <dgm:presLayoutVars>
          <dgm:bulletEnabled val="1"/>
        </dgm:presLayoutVars>
      </dgm:prSet>
      <dgm:spPr/>
    </dgm:pt>
    <dgm:pt modelId="{D33CF5BA-5A5B-430A-8F9D-29F7DD2E9CF0}" type="pres">
      <dgm:prSet presAssocID="{F1A936EF-072C-4034-AA5A-D8C242CEA654}" presName="FiveNodes_5_text" presStyleLbl="node1" presStyleIdx="4" presStyleCnt="5">
        <dgm:presLayoutVars>
          <dgm:bulletEnabled val="1"/>
        </dgm:presLayoutVars>
      </dgm:prSet>
      <dgm:spPr/>
    </dgm:pt>
  </dgm:ptLst>
  <dgm:cxnLst>
    <dgm:cxn modelId="{4EDC3404-F845-4E9D-9D27-A9CF88160355}" type="presOf" srcId="{74349702-40BA-42AA-A3FD-5D3FF369D004}" destId="{94589B10-76FA-43D1-8627-759547D1E29A}" srcOrd="0" destOrd="0" presId="urn:microsoft.com/office/officeart/2005/8/layout/vProcess5"/>
    <dgm:cxn modelId="{BD7AAA1A-FA10-48E3-8A95-BCF4C9AACD4A}" type="presOf" srcId="{FCF39F4B-A564-41D9-8A71-8B9421463B10}" destId="{81F219F6-3AFC-4D4F-A5CA-E4E9F9E7619A}" srcOrd="0" destOrd="0" presId="urn:microsoft.com/office/officeart/2005/8/layout/vProcess5"/>
    <dgm:cxn modelId="{59F3A622-2CFE-4205-98C4-A3BDA46E2C85}" srcId="{F1A936EF-072C-4034-AA5A-D8C242CEA654}" destId="{74349702-40BA-42AA-A3FD-5D3FF369D004}" srcOrd="0" destOrd="0" parTransId="{8C9A1170-B6E7-44EC-9AC9-5FE8E0CDC718}" sibTransId="{1EFDAE90-B726-49FA-806E-6EB65A5BF639}"/>
    <dgm:cxn modelId="{BEE8E92E-A2D6-440C-9481-757F0E3E6EBF}" srcId="{F1A936EF-072C-4034-AA5A-D8C242CEA654}" destId="{0FF28D95-2FF6-4F10-AD5B-3A1A80EC4FBC}" srcOrd="3" destOrd="0" parTransId="{0C345077-A7E3-4763-81C2-C1FC4E70301B}" sibTransId="{FA3F2C73-BCC9-47C4-B6A1-EEB988D87258}"/>
    <dgm:cxn modelId="{E92C6935-5F3C-46D8-9CB1-F87842E124A8}" type="presOf" srcId="{FA3F2C73-BCC9-47C4-B6A1-EEB988D87258}" destId="{4885E530-1E6E-431C-A041-EFB3923D2D1B}" srcOrd="0" destOrd="0" presId="urn:microsoft.com/office/officeart/2005/8/layout/vProcess5"/>
    <dgm:cxn modelId="{131D9540-0ECC-4919-96E6-EFCFDDBC8DBF}" srcId="{F1A936EF-072C-4034-AA5A-D8C242CEA654}" destId="{88C0D044-9427-4851-8A8A-B4E4130867D3}" srcOrd="1" destOrd="0" parTransId="{8173E852-FA92-45C7-94C7-409FF87A4BCD}" sibTransId="{50AB4836-6A36-4B3E-A492-BA88A2E9A208}"/>
    <dgm:cxn modelId="{CA352764-DD3E-4D96-BCCF-16C710176C12}" srcId="{F1A936EF-072C-4034-AA5A-D8C242CEA654}" destId="{FCF39F4B-A564-41D9-8A71-8B9421463B10}" srcOrd="2" destOrd="0" parTransId="{ED6E4F0E-62E1-4E74-886E-91EC1BB3DE47}" sibTransId="{1BC2BA58-11BD-4BB1-BCAC-6397C35A9B23}"/>
    <dgm:cxn modelId="{CEDDFD6F-6CF0-44A1-9D00-57C1D8054297}" type="presOf" srcId="{1EFDAE90-B726-49FA-806E-6EB65A5BF639}" destId="{4CE8AFC4-3178-4F48-8D88-C2C86D277DA0}" srcOrd="0" destOrd="0" presId="urn:microsoft.com/office/officeart/2005/8/layout/vProcess5"/>
    <dgm:cxn modelId="{7D9C3D78-4D90-4097-99C7-9FAB2342CC12}" type="presOf" srcId="{0FF28D95-2FF6-4F10-AD5B-3A1A80EC4FBC}" destId="{73B2D8DF-23F3-466E-9250-4DDA278EC9E7}" srcOrd="0" destOrd="0" presId="urn:microsoft.com/office/officeart/2005/8/layout/vProcess5"/>
    <dgm:cxn modelId="{BDAF897F-C4D3-4521-9E2B-2C619ED132BA}" type="presOf" srcId="{88C0D044-9427-4851-8A8A-B4E4130867D3}" destId="{9B08DF67-FC41-4012-89F0-C4E851DD51F8}" srcOrd="1" destOrd="0" presId="urn:microsoft.com/office/officeart/2005/8/layout/vProcess5"/>
    <dgm:cxn modelId="{ECD7058C-01D5-4ADE-A70C-A900AE88BCBF}" type="presOf" srcId="{F1A936EF-072C-4034-AA5A-D8C242CEA654}" destId="{7245FE67-4F47-4598-9C24-E8F4E854180A}" srcOrd="0" destOrd="0" presId="urn:microsoft.com/office/officeart/2005/8/layout/vProcess5"/>
    <dgm:cxn modelId="{D9329891-22EF-4190-9C7C-EB2038C2E732}" type="presOf" srcId="{50AB4836-6A36-4B3E-A492-BA88A2E9A208}" destId="{8E6B562E-13F0-46FA-AB96-E52BDBB03842}" srcOrd="0" destOrd="0" presId="urn:microsoft.com/office/officeart/2005/8/layout/vProcess5"/>
    <dgm:cxn modelId="{8C390596-CFFF-4AC4-A0BD-8C6A511E9845}" type="presOf" srcId="{CFDE4D9E-CBC2-48BD-879C-C04B82234ED6}" destId="{4B42B4D7-64FD-40EA-BFA6-7D5C5BDD25B4}" srcOrd="0" destOrd="0" presId="urn:microsoft.com/office/officeart/2005/8/layout/vProcess5"/>
    <dgm:cxn modelId="{2C6629A3-AF7B-46CE-9409-57F041CBF3D0}" type="presOf" srcId="{1BC2BA58-11BD-4BB1-BCAC-6397C35A9B23}" destId="{6D07DEE8-3235-4733-871A-4648D408C137}" srcOrd="0" destOrd="0" presId="urn:microsoft.com/office/officeart/2005/8/layout/vProcess5"/>
    <dgm:cxn modelId="{8CC55CB8-359D-4939-93ED-700903168AD7}" type="presOf" srcId="{FCF39F4B-A564-41D9-8A71-8B9421463B10}" destId="{46451CE1-BA59-4619-8E59-3899921C5A26}" srcOrd="1" destOrd="0" presId="urn:microsoft.com/office/officeart/2005/8/layout/vProcess5"/>
    <dgm:cxn modelId="{B1E9E1C1-4976-4FF2-9072-C4910996345B}" type="presOf" srcId="{CFDE4D9E-CBC2-48BD-879C-C04B82234ED6}" destId="{D33CF5BA-5A5B-430A-8F9D-29F7DD2E9CF0}" srcOrd="1" destOrd="0" presId="urn:microsoft.com/office/officeart/2005/8/layout/vProcess5"/>
    <dgm:cxn modelId="{35AEF4D9-CAC2-4F63-AEFB-BA0D2389DE25}" type="presOf" srcId="{74349702-40BA-42AA-A3FD-5D3FF369D004}" destId="{A95BC399-96FC-4884-92BF-BA23A3324A6E}" srcOrd="1" destOrd="0" presId="urn:microsoft.com/office/officeart/2005/8/layout/vProcess5"/>
    <dgm:cxn modelId="{A9899DDA-BB74-47BD-97C4-0D3F64684D95}" type="presOf" srcId="{0FF28D95-2FF6-4F10-AD5B-3A1A80EC4FBC}" destId="{0B402C53-8D8B-4C56-BF62-7C673CFD1314}" srcOrd="1" destOrd="0" presId="urn:microsoft.com/office/officeart/2005/8/layout/vProcess5"/>
    <dgm:cxn modelId="{2C4C4EDB-6563-47FD-923C-D5A139B4A54D}" type="presOf" srcId="{88C0D044-9427-4851-8A8A-B4E4130867D3}" destId="{AF086363-4EB1-42FF-8F6D-7FACBF7C4E70}" srcOrd="0" destOrd="0" presId="urn:microsoft.com/office/officeart/2005/8/layout/vProcess5"/>
    <dgm:cxn modelId="{69E038FB-A96B-4E76-86EC-E82CB7CBFEC6}" srcId="{F1A936EF-072C-4034-AA5A-D8C242CEA654}" destId="{CFDE4D9E-CBC2-48BD-879C-C04B82234ED6}" srcOrd="4" destOrd="0" parTransId="{15B2C4AA-076A-4078-8818-071EF69BD29D}" sibTransId="{09CC6C7E-37D6-4514-88ED-68FE051CE8CD}"/>
    <dgm:cxn modelId="{81BDC875-9A44-4888-B2A1-FBAA52289A3D}" type="presParOf" srcId="{7245FE67-4F47-4598-9C24-E8F4E854180A}" destId="{401F8990-FF1F-420C-BBD3-9F473B19865B}" srcOrd="0" destOrd="0" presId="urn:microsoft.com/office/officeart/2005/8/layout/vProcess5"/>
    <dgm:cxn modelId="{4805BEBB-6669-435C-8D9F-D44E13A75460}" type="presParOf" srcId="{7245FE67-4F47-4598-9C24-E8F4E854180A}" destId="{94589B10-76FA-43D1-8627-759547D1E29A}" srcOrd="1" destOrd="0" presId="urn:microsoft.com/office/officeart/2005/8/layout/vProcess5"/>
    <dgm:cxn modelId="{F391F8C4-26C8-4557-93F2-4B6971856DA1}" type="presParOf" srcId="{7245FE67-4F47-4598-9C24-E8F4E854180A}" destId="{AF086363-4EB1-42FF-8F6D-7FACBF7C4E70}" srcOrd="2" destOrd="0" presId="urn:microsoft.com/office/officeart/2005/8/layout/vProcess5"/>
    <dgm:cxn modelId="{26435971-51E1-41C9-99A5-50DCA5FE5401}" type="presParOf" srcId="{7245FE67-4F47-4598-9C24-E8F4E854180A}" destId="{81F219F6-3AFC-4D4F-A5CA-E4E9F9E7619A}" srcOrd="3" destOrd="0" presId="urn:microsoft.com/office/officeart/2005/8/layout/vProcess5"/>
    <dgm:cxn modelId="{ECC99B35-01E5-4F42-A0B1-B10F094969AA}" type="presParOf" srcId="{7245FE67-4F47-4598-9C24-E8F4E854180A}" destId="{73B2D8DF-23F3-466E-9250-4DDA278EC9E7}" srcOrd="4" destOrd="0" presId="urn:microsoft.com/office/officeart/2005/8/layout/vProcess5"/>
    <dgm:cxn modelId="{AF8C19AE-5981-471D-9C6C-24603143A302}" type="presParOf" srcId="{7245FE67-4F47-4598-9C24-E8F4E854180A}" destId="{4B42B4D7-64FD-40EA-BFA6-7D5C5BDD25B4}" srcOrd="5" destOrd="0" presId="urn:microsoft.com/office/officeart/2005/8/layout/vProcess5"/>
    <dgm:cxn modelId="{A2D079EF-C917-470B-AF4A-13A249475FEF}" type="presParOf" srcId="{7245FE67-4F47-4598-9C24-E8F4E854180A}" destId="{4CE8AFC4-3178-4F48-8D88-C2C86D277DA0}" srcOrd="6" destOrd="0" presId="urn:microsoft.com/office/officeart/2005/8/layout/vProcess5"/>
    <dgm:cxn modelId="{07C53C51-D45A-4F86-AC5B-0AB6BEF85880}" type="presParOf" srcId="{7245FE67-4F47-4598-9C24-E8F4E854180A}" destId="{8E6B562E-13F0-46FA-AB96-E52BDBB03842}" srcOrd="7" destOrd="0" presId="urn:microsoft.com/office/officeart/2005/8/layout/vProcess5"/>
    <dgm:cxn modelId="{C52F5CF6-4C0E-4202-A37D-9B7B9F78D95B}" type="presParOf" srcId="{7245FE67-4F47-4598-9C24-E8F4E854180A}" destId="{6D07DEE8-3235-4733-871A-4648D408C137}" srcOrd="8" destOrd="0" presId="urn:microsoft.com/office/officeart/2005/8/layout/vProcess5"/>
    <dgm:cxn modelId="{2E546701-D5FA-44F0-BC63-B25EFAA6BC00}" type="presParOf" srcId="{7245FE67-4F47-4598-9C24-E8F4E854180A}" destId="{4885E530-1E6E-431C-A041-EFB3923D2D1B}" srcOrd="9" destOrd="0" presId="urn:microsoft.com/office/officeart/2005/8/layout/vProcess5"/>
    <dgm:cxn modelId="{95E5E6DA-0097-4CEB-A4F3-D4F0491C623F}" type="presParOf" srcId="{7245FE67-4F47-4598-9C24-E8F4E854180A}" destId="{A95BC399-96FC-4884-92BF-BA23A3324A6E}" srcOrd="10" destOrd="0" presId="urn:microsoft.com/office/officeart/2005/8/layout/vProcess5"/>
    <dgm:cxn modelId="{D49B3831-93CC-477F-834C-1A701C616FF8}" type="presParOf" srcId="{7245FE67-4F47-4598-9C24-E8F4E854180A}" destId="{9B08DF67-FC41-4012-89F0-C4E851DD51F8}" srcOrd="11" destOrd="0" presId="urn:microsoft.com/office/officeart/2005/8/layout/vProcess5"/>
    <dgm:cxn modelId="{FB748FCB-C129-4E0F-98E0-B5A0B9CD9118}" type="presParOf" srcId="{7245FE67-4F47-4598-9C24-E8F4E854180A}" destId="{46451CE1-BA59-4619-8E59-3899921C5A26}" srcOrd="12" destOrd="0" presId="urn:microsoft.com/office/officeart/2005/8/layout/vProcess5"/>
    <dgm:cxn modelId="{0CE5211B-DD2C-43DF-B3AA-5834E73E05F2}" type="presParOf" srcId="{7245FE67-4F47-4598-9C24-E8F4E854180A}" destId="{0B402C53-8D8B-4C56-BF62-7C673CFD1314}" srcOrd="13" destOrd="0" presId="urn:microsoft.com/office/officeart/2005/8/layout/vProcess5"/>
    <dgm:cxn modelId="{EC85C914-992A-41F3-9E0D-5C168D4C9EC8}" type="presParOf" srcId="{7245FE67-4F47-4598-9C24-E8F4E854180A}" destId="{D33CF5BA-5A5B-430A-8F9D-29F7DD2E9CF0}" srcOrd="14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A942AAFB-BF34-4DAA-9209-0B6D088C205F}" type="doc">
      <dgm:prSet loTypeId="urn:microsoft.com/office/officeart/2005/8/layout/vList2" loCatId="list" qsTypeId="urn:microsoft.com/office/officeart/2005/8/quickstyle/simple1" qsCatId="simple" csTypeId="urn:microsoft.com/office/officeart/2005/8/colors/colorful2" csCatId="colorful"/>
      <dgm:spPr/>
      <dgm:t>
        <a:bodyPr/>
        <a:lstStyle/>
        <a:p>
          <a:endParaRPr lang="en-US"/>
        </a:p>
      </dgm:t>
    </dgm:pt>
    <dgm:pt modelId="{21E01892-8A98-4E8F-8DB8-64874A7DAEA4}">
      <dgm:prSet/>
      <dgm:spPr/>
      <dgm:t>
        <a:bodyPr/>
        <a:lstStyle/>
        <a:p>
          <a:r>
            <a:rPr lang="it-IT" dirty="0"/>
            <a:t>Morti violente tra civili e militari (circa </a:t>
          </a:r>
          <a:r>
            <a:rPr lang="it-IT" b="1" dirty="0"/>
            <a:t>10000</a:t>
          </a:r>
          <a:r>
            <a:rPr lang="it-IT" dirty="0"/>
            <a:t> morti dallo scoppio)</a:t>
          </a:r>
          <a:endParaRPr lang="en-US" dirty="0"/>
        </a:p>
      </dgm:t>
    </dgm:pt>
    <dgm:pt modelId="{BEB7C4DD-F85A-4C9F-AC40-F5B54BF62E5B}" type="parTrans" cxnId="{5E1204E3-E387-4F38-8AED-2C6C9C601A48}">
      <dgm:prSet/>
      <dgm:spPr/>
      <dgm:t>
        <a:bodyPr/>
        <a:lstStyle/>
        <a:p>
          <a:endParaRPr lang="en-US"/>
        </a:p>
      </dgm:t>
    </dgm:pt>
    <dgm:pt modelId="{D29BF89A-EE0A-40E0-B0B7-288AB945C442}" type="sibTrans" cxnId="{5E1204E3-E387-4F38-8AED-2C6C9C601A48}">
      <dgm:prSet/>
      <dgm:spPr/>
      <dgm:t>
        <a:bodyPr/>
        <a:lstStyle/>
        <a:p>
          <a:endParaRPr lang="en-US"/>
        </a:p>
      </dgm:t>
    </dgm:pt>
    <dgm:pt modelId="{8FEC51EB-60F2-4F66-8877-85282836967D}">
      <dgm:prSet/>
      <dgm:spPr/>
      <dgm:t>
        <a:bodyPr/>
        <a:lstStyle/>
        <a:p>
          <a:r>
            <a:rPr lang="it-IT" dirty="0"/>
            <a:t>Numerosi </a:t>
          </a:r>
          <a:r>
            <a:rPr lang="it-IT" b="1" dirty="0"/>
            <a:t>sfollati</a:t>
          </a:r>
          <a:r>
            <a:rPr lang="it-IT" dirty="0"/>
            <a:t> (500.000+)</a:t>
          </a:r>
          <a:endParaRPr lang="en-US" dirty="0"/>
        </a:p>
      </dgm:t>
    </dgm:pt>
    <dgm:pt modelId="{CA191FAA-65E0-4DE6-86F7-EAD544113923}" type="parTrans" cxnId="{C3CF0A56-C40F-49CB-B1EB-D2E83DFDFD65}">
      <dgm:prSet/>
      <dgm:spPr/>
      <dgm:t>
        <a:bodyPr/>
        <a:lstStyle/>
        <a:p>
          <a:endParaRPr lang="en-US"/>
        </a:p>
      </dgm:t>
    </dgm:pt>
    <dgm:pt modelId="{DCA1F2A4-3DE1-4505-8A0C-B4BF304F0FD8}" type="sibTrans" cxnId="{C3CF0A56-C40F-49CB-B1EB-D2E83DFDFD65}">
      <dgm:prSet/>
      <dgm:spPr/>
      <dgm:t>
        <a:bodyPr/>
        <a:lstStyle/>
        <a:p>
          <a:endParaRPr lang="en-US"/>
        </a:p>
      </dgm:t>
    </dgm:pt>
    <dgm:pt modelId="{0FB0D734-23B2-4EC6-A18A-7BA9822838B9}">
      <dgm:prSet/>
      <dgm:spPr/>
      <dgm:t>
        <a:bodyPr/>
        <a:lstStyle/>
        <a:p>
          <a:r>
            <a:rPr lang="it-IT" b="1" dirty="0"/>
            <a:t>Emigrazione</a:t>
          </a:r>
          <a:r>
            <a:rPr lang="it-IT" dirty="0"/>
            <a:t> verso i Paesi Europei</a:t>
          </a:r>
          <a:endParaRPr lang="en-US" dirty="0"/>
        </a:p>
      </dgm:t>
    </dgm:pt>
    <dgm:pt modelId="{A53791E4-987E-448C-A33B-9FDA6FC2825E}" type="parTrans" cxnId="{00376B4D-6658-4CC2-ACEC-36B7FF126336}">
      <dgm:prSet/>
      <dgm:spPr/>
      <dgm:t>
        <a:bodyPr/>
        <a:lstStyle/>
        <a:p>
          <a:endParaRPr lang="en-US"/>
        </a:p>
      </dgm:t>
    </dgm:pt>
    <dgm:pt modelId="{5AEFE76A-A399-4B1A-8D16-3581580E32C1}" type="sibTrans" cxnId="{00376B4D-6658-4CC2-ACEC-36B7FF126336}">
      <dgm:prSet/>
      <dgm:spPr/>
      <dgm:t>
        <a:bodyPr/>
        <a:lstStyle/>
        <a:p>
          <a:endParaRPr lang="en-US"/>
        </a:p>
      </dgm:t>
    </dgm:pt>
    <dgm:pt modelId="{AABD80B4-E9FA-4A2A-9D3D-314D8091DDD5}">
      <dgm:prSet/>
      <dgm:spPr/>
      <dgm:t>
        <a:bodyPr/>
        <a:lstStyle/>
        <a:p>
          <a:r>
            <a:rPr lang="it-IT" dirty="0"/>
            <a:t>Ridotta attività economica e </a:t>
          </a:r>
          <a:r>
            <a:rPr lang="it-IT" b="1" dirty="0"/>
            <a:t>povertà</a:t>
          </a:r>
          <a:r>
            <a:rPr lang="it-IT" dirty="0"/>
            <a:t> diffusa</a:t>
          </a:r>
          <a:endParaRPr lang="en-US" dirty="0"/>
        </a:p>
      </dgm:t>
    </dgm:pt>
    <dgm:pt modelId="{465135C1-C833-4664-AA08-E0B02E0B64C8}" type="parTrans" cxnId="{0421C59E-5A48-4D99-8A33-08F667909ED0}">
      <dgm:prSet/>
      <dgm:spPr/>
      <dgm:t>
        <a:bodyPr/>
        <a:lstStyle/>
        <a:p>
          <a:endParaRPr lang="en-US"/>
        </a:p>
      </dgm:t>
    </dgm:pt>
    <dgm:pt modelId="{70A6E180-8CA1-4395-B236-481FF450132F}" type="sibTrans" cxnId="{0421C59E-5A48-4D99-8A33-08F667909ED0}">
      <dgm:prSet/>
      <dgm:spPr/>
      <dgm:t>
        <a:bodyPr/>
        <a:lstStyle/>
        <a:p>
          <a:endParaRPr lang="en-US"/>
        </a:p>
      </dgm:t>
    </dgm:pt>
    <dgm:pt modelId="{FA54F83A-5C62-4AB5-86BE-F8151317DF66}">
      <dgm:prSet/>
      <dgm:spPr/>
      <dgm:t>
        <a:bodyPr/>
        <a:lstStyle/>
        <a:p>
          <a:r>
            <a:rPr lang="it-IT" dirty="0"/>
            <a:t>Diminuzione </a:t>
          </a:r>
          <a:r>
            <a:rPr lang="it-IT" b="1" dirty="0"/>
            <a:t>produzione petrolifera </a:t>
          </a:r>
          <a:r>
            <a:rPr lang="it-IT" dirty="0"/>
            <a:t>e aumento del costo/barile</a:t>
          </a:r>
          <a:endParaRPr lang="en-US" dirty="0"/>
        </a:p>
      </dgm:t>
    </dgm:pt>
    <dgm:pt modelId="{C264A050-4F76-4EE3-9B30-DF9895080EE8}" type="parTrans" cxnId="{97C4F7E6-D16F-45A2-9456-CCA7BF12AF88}">
      <dgm:prSet/>
      <dgm:spPr/>
      <dgm:t>
        <a:bodyPr/>
        <a:lstStyle/>
        <a:p>
          <a:endParaRPr lang="en-US"/>
        </a:p>
      </dgm:t>
    </dgm:pt>
    <dgm:pt modelId="{4E290CFE-1709-4E8D-89E3-4ABDE7C4C582}" type="sibTrans" cxnId="{97C4F7E6-D16F-45A2-9456-CCA7BF12AF88}">
      <dgm:prSet/>
      <dgm:spPr/>
      <dgm:t>
        <a:bodyPr/>
        <a:lstStyle/>
        <a:p>
          <a:endParaRPr lang="en-US"/>
        </a:p>
      </dgm:t>
    </dgm:pt>
    <dgm:pt modelId="{18FFD66E-05DE-4259-A26D-4AE54983BAB2}" type="pres">
      <dgm:prSet presAssocID="{A942AAFB-BF34-4DAA-9209-0B6D088C205F}" presName="linear" presStyleCnt="0">
        <dgm:presLayoutVars>
          <dgm:animLvl val="lvl"/>
          <dgm:resizeHandles val="exact"/>
        </dgm:presLayoutVars>
      </dgm:prSet>
      <dgm:spPr/>
    </dgm:pt>
    <dgm:pt modelId="{29335BCC-077A-420E-AF51-C369292AEAA2}" type="pres">
      <dgm:prSet presAssocID="{21E01892-8A98-4E8F-8DB8-64874A7DAEA4}" presName="parentText" presStyleLbl="node1" presStyleIdx="0" presStyleCnt="5">
        <dgm:presLayoutVars>
          <dgm:chMax val="0"/>
          <dgm:bulletEnabled val="1"/>
        </dgm:presLayoutVars>
      </dgm:prSet>
      <dgm:spPr/>
    </dgm:pt>
    <dgm:pt modelId="{5802C670-F100-41E8-9B5F-3C388B6C7AD3}" type="pres">
      <dgm:prSet presAssocID="{D29BF89A-EE0A-40E0-B0B7-288AB945C442}" presName="spacer" presStyleCnt="0"/>
      <dgm:spPr/>
    </dgm:pt>
    <dgm:pt modelId="{19DE3A37-F8D7-4DC2-B79F-40BEF630A759}" type="pres">
      <dgm:prSet presAssocID="{8FEC51EB-60F2-4F66-8877-85282836967D}" presName="parentText" presStyleLbl="node1" presStyleIdx="1" presStyleCnt="5">
        <dgm:presLayoutVars>
          <dgm:chMax val="0"/>
          <dgm:bulletEnabled val="1"/>
        </dgm:presLayoutVars>
      </dgm:prSet>
      <dgm:spPr/>
    </dgm:pt>
    <dgm:pt modelId="{E3BC222C-691A-4456-B9BC-FD52EC12E1F1}" type="pres">
      <dgm:prSet presAssocID="{DCA1F2A4-3DE1-4505-8A0C-B4BF304F0FD8}" presName="spacer" presStyleCnt="0"/>
      <dgm:spPr/>
    </dgm:pt>
    <dgm:pt modelId="{F15B03CE-87E2-4790-B71A-7064FC04878E}" type="pres">
      <dgm:prSet presAssocID="{0FB0D734-23B2-4EC6-A18A-7BA9822838B9}" presName="parentText" presStyleLbl="node1" presStyleIdx="2" presStyleCnt="5">
        <dgm:presLayoutVars>
          <dgm:chMax val="0"/>
          <dgm:bulletEnabled val="1"/>
        </dgm:presLayoutVars>
      </dgm:prSet>
      <dgm:spPr/>
    </dgm:pt>
    <dgm:pt modelId="{77249881-76A7-46B7-877D-1DEB34BBB9CD}" type="pres">
      <dgm:prSet presAssocID="{5AEFE76A-A399-4B1A-8D16-3581580E32C1}" presName="spacer" presStyleCnt="0"/>
      <dgm:spPr/>
    </dgm:pt>
    <dgm:pt modelId="{98469B0F-92AF-42B6-8751-525993849FC6}" type="pres">
      <dgm:prSet presAssocID="{AABD80B4-E9FA-4A2A-9D3D-314D8091DDD5}" presName="parentText" presStyleLbl="node1" presStyleIdx="3" presStyleCnt="5">
        <dgm:presLayoutVars>
          <dgm:chMax val="0"/>
          <dgm:bulletEnabled val="1"/>
        </dgm:presLayoutVars>
      </dgm:prSet>
      <dgm:spPr/>
    </dgm:pt>
    <dgm:pt modelId="{FBA9B864-D541-46D2-B585-038C5EA22328}" type="pres">
      <dgm:prSet presAssocID="{70A6E180-8CA1-4395-B236-481FF450132F}" presName="spacer" presStyleCnt="0"/>
      <dgm:spPr/>
    </dgm:pt>
    <dgm:pt modelId="{FC1CF30D-B30B-4DBF-9610-00AC97B656CA}" type="pres">
      <dgm:prSet presAssocID="{FA54F83A-5C62-4AB5-86BE-F8151317DF66}" presName="parentText" presStyleLbl="node1" presStyleIdx="4" presStyleCnt="5">
        <dgm:presLayoutVars>
          <dgm:chMax val="0"/>
          <dgm:bulletEnabled val="1"/>
        </dgm:presLayoutVars>
      </dgm:prSet>
      <dgm:spPr/>
    </dgm:pt>
  </dgm:ptLst>
  <dgm:cxnLst>
    <dgm:cxn modelId="{4EF61F6A-337C-45F1-9CC0-418B1A5CEFF7}" type="presOf" srcId="{21E01892-8A98-4E8F-8DB8-64874A7DAEA4}" destId="{29335BCC-077A-420E-AF51-C369292AEAA2}" srcOrd="0" destOrd="0" presId="urn:microsoft.com/office/officeart/2005/8/layout/vList2"/>
    <dgm:cxn modelId="{00376B4D-6658-4CC2-ACEC-36B7FF126336}" srcId="{A942AAFB-BF34-4DAA-9209-0B6D088C205F}" destId="{0FB0D734-23B2-4EC6-A18A-7BA9822838B9}" srcOrd="2" destOrd="0" parTransId="{A53791E4-987E-448C-A33B-9FDA6FC2825E}" sibTransId="{5AEFE76A-A399-4B1A-8D16-3581580E32C1}"/>
    <dgm:cxn modelId="{C3CF0A56-C40F-49CB-B1EB-D2E83DFDFD65}" srcId="{A942AAFB-BF34-4DAA-9209-0B6D088C205F}" destId="{8FEC51EB-60F2-4F66-8877-85282836967D}" srcOrd="1" destOrd="0" parTransId="{CA191FAA-65E0-4DE6-86F7-EAD544113923}" sibTransId="{DCA1F2A4-3DE1-4505-8A0C-B4BF304F0FD8}"/>
    <dgm:cxn modelId="{0F26947A-C3A7-4719-A0EF-9ADFA25D845C}" type="presOf" srcId="{AABD80B4-E9FA-4A2A-9D3D-314D8091DDD5}" destId="{98469B0F-92AF-42B6-8751-525993849FC6}" srcOrd="0" destOrd="0" presId="urn:microsoft.com/office/officeart/2005/8/layout/vList2"/>
    <dgm:cxn modelId="{A5CB2986-E648-43AD-AB32-97EB6110BEA2}" type="presOf" srcId="{FA54F83A-5C62-4AB5-86BE-F8151317DF66}" destId="{FC1CF30D-B30B-4DBF-9610-00AC97B656CA}" srcOrd="0" destOrd="0" presId="urn:microsoft.com/office/officeart/2005/8/layout/vList2"/>
    <dgm:cxn modelId="{0421C59E-5A48-4D99-8A33-08F667909ED0}" srcId="{A942AAFB-BF34-4DAA-9209-0B6D088C205F}" destId="{AABD80B4-E9FA-4A2A-9D3D-314D8091DDD5}" srcOrd="3" destOrd="0" parTransId="{465135C1-C833-4664-AA08-E0B02E0B64C8}" sibTransId="{70A6E180-8CA1-4395-B236-481FF450132F}"/>
    <dgm:cxn modelId="{1611CBD0-D37D-4D5A-A803-EBBC4AEF446B}" type="presOf" srcId="{8FEC51EB-60F2-4F66-8877-85282836967D}" destId="{19DE3A37-F8D7-4DC2-B79F-40BEF630A759}" srcOrd="0" destOrd="0" presId="urn:microsoft.com/office/officeart/2005/8/layout/vList2"/>
    <dgm:cxn modelId="{862FE8D2-F415-4A8F-A88A-365FD9949677}" type="presOf" srcId="{0FB0D734-23B2-4EC6-A18A-7BA9822838B9}" destId="{F15B03CE-87E2-4790-B71A-7064FC04878E}" srcOrd="0" destOrd="0" presId="urn:microsoft.com/office/officeart/2005/8/layout/vList2"/>
    <dgm:cxn modelId="{5E1204E3-E387-4F38-8AED-2C6C9C601A48}" srcId="{A942AAFB-BF34-4DAA-9209-0B6D088C205F}" destId="{21E01892-8A98-4E8F-8DB8-64874A7DAEA4}" srcOrd="0" destOrd="0" parTransId="{BEB7C4DD-F85A-4C9F-AC40-F5B54BF62E5B}" sibTransId="{D29BF89A-EE0A-40E0-B0B7-288AB945C442}"/>
    <dgm:cxn modelId="{97C4F7E6-D16F-45A2-9456-CCA7BF12AF88}" srcId="{A942AAFB-BF34-4DAA-9209-0B6D088C205F}" destId="{FA54F83A-5C62-4AB5-86BE-F8151317DF66}" srcOrd="4" destOrd="0" parTransId="{C264A050-4F76-4EE3-9B30-DF9895080EE8}" sibTransId="{4E290CFE-1709-4E8D-89E3-4ABDE7C4C582}"/>
    <dgm:cxn modelId="{860D77F1-E055-41B4-B9AE-146A90E43F61}" type="presOf" srcId="{A942AAFB-BF34-4DAA-9209-0B6D088C205F}" destId="{18FFD66E-05DE-4259-A26D-4AE54983BAB2}" srcOrd="0" destOrd="0" presId="urn:microsoft.com/office/officeart/2005/8/layout/vList2"/>
    <dgm:cxn modelId="{1A5B2A42-D85A-4D3E-A46A-5F81EE170ED1}" type="presParOf" srcId="{18FFD66E-05DE-4259-A26D-4AE54983BAB2}" destId="{29335BCC-077A-420E-AF51-C369292AEAA2}" srcOrd="0" destOrd="0" presId="urn:microsoft.com/office/officeart/2005/8/layout/vList2"/>
    <dgm:cxn modelId="{EB53C445-A470-4A57-85B2-A19EB8EBE5D0}" type="presParOf" srcId="{18FFD66E-05DE-4259-A26D-4AE54983BAB2}" destId="{5802C670-F100-41E8-9B5F-3C388B6C7AD3}" srcOrd="1" destOrd="0" presId="urn:microsoft.com/office/officeart/2005/8/layout/vList2"/>
    <dgm:cxn modelId="{5FBD3926-6F51-4467-958C-400C81A37407}" type="presParOf" srcId="{18FFD66E-05DE-4259-A26D-4AE54983BAB2}" destId="{19DE3A37-F8D7-4DC2-B79F-40BEF630A759}" srcOrd="2" destOrd="0" presId="urn:microsoft.com/office/officeart/2005/8/layout/vList2"/>
    <dgm:cxn modelId="{91EBBE99-FAF4-4277-867F-96E0AD5657C3}" type="presParOf" srcId="{18FFD66E-05DE-4259-A26D-4AE54983BAB2}" destId="{E3BC222C-691A-4456-B9BC-FD52EC12E1F1}" srcOrd="3" destOrd="0" presId="urn:microsoft.com/office/officeart/2005/8/layout/vList2"/>
    <dgm:cxn modelId="{8CF632CD-E9FD-407A-8345-F716A664F49E}" type="presParOf" srcId="{18FFD66E-05DE-4259-A26D-4AE54983BAB2}" destId="{F15B03CE-87E2-4790-B71A-7064FC04878E}" srcOrd="4" destOrd="0" presId="urn:microsoft.com/office/officeart/2005/8/layout/vList2"/>
    <dgm:cxn modelId="{C481DC7D-9C70-4314-8004-D568FA9653F7}" type="presParOf" srcId="{18FFD66E-05DE-4259-A26D-4AE54983BAB2}" destId="{77249881-76A7-46B7-877D-1DEB34BBB9CD}" srcOrd="5" destOrd="0" presId="urn:microsoft.com/office/officeart/2005/8/layout/vList2"/>
    <dgm:cxn modelId="{B4D1487E-4787-4BA7-B25C-34AE92658619}" type="presParOf" srcId="{18FFD66E-05DE-4259-A26D-4AE54983BAB2}" destId="{98469B0F-92AF-42B6-8751-525993849FC6}" srcOrd="6" destOrd="0" presId="urn:microsoft.com/office/officeart/2005/8/layout/vList2"/>
    <dgm:cxn modelId="{64A03EF7-0714-431C-807F-72ADF19368CF}" type="presParOf" srcId="{18FFD66E-05DE-4259-A26D-4AE54983BAB2}" destId="{FBA9B864-D541-46D2-B585-038C5EA22328}" srcOrd="7" destOrd="0" presId="urn:microsoft.com/office/officeart/2005/8/layout/vList2"/>
    <dgm:cxn modelId="{8D62B4E1-002E-4BFA-A42A-F032AC821336}" type="presParOf" srcId="{18FFD66E-05DE-4259-A26D-4AE54983BAB2}" destId="{FC1CF30D-B30B-4DBF-9610-00AC97B656CA}" srcOrd="8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4589B10-76FA-43D1-8627-759547D1E29A}">
      <dsp:nvSpPr>
        <dsp:cNvPr id="0" name=""/>
        <dsp:cNvSpPr/>
      </dsp:nvSpPr>
      <dsp:spPr>
        <a:xfrm>
          <a:off x="0" y="0"/>
          <a:ext cx="5121464" cy="960977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Assassinio del dittatore </a:t>
          </a:r>
          <a:r>
            <a:rPr lang="it-IT" sz="1700" b="1" kern="1200" dirty="0"/>
            <a:t>Gheddafi</a:t>
          </a:r>
          <a:r>
            <a:rPr lang="it-IT" sz="1700" kern="1200" dirty="0"/>
            <a:t>(2011)</a:t>
          </a:r>
          <a:endParaRPr lang="en-US" sz="1700" kern="1200" dirty="0"/>
        </a:p>
      </dsp:txBody>
      <dsp:txXfrm>
        <a:off x="28146" y="28146"/>
        <a:ext cx="3972060" cy="904685"/>
      </dsp:txXfrm>
    </dsp:sp>
    <dsp:sp modelId="{AF086363-4EB1-42FF-8F6D-7FACBF7C4E70}">
      <dsp:nvSpPr>
        <dsp:cNvPr id="0" name=""/>
        <dsp:cNvSpPr/>
      </dsp:nvSpPr>
      <dsp:spPr>
        <a:xfrm>
          <a:off x="382447" y="1094446"/>
          <a:ext cx="5121464" cy="960977"/>
        </a:xfrm>
        <a:prstGeom prst="roundRect">
          <a:avLst>
            <a:gd name="adj" fmla="val 10000"/>
          </a:avLst>
        </a:prstGeom>
        <a:solidFill>
          <a:schemeClr val="accent3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Colpo di stato del </a:t>
          </a:r>
          <a:r>
            <a:rPr lang="it-IT" sz="1700" b="1" kern="1200" dirty="0"/>
            <a:t>Generale Haftar</a:t>
          </a:r>
          <a:r>
            <a:rPr lang="it-IT" sz="1700" kern="1200" dirty="0"/>
            <a:t>(2014)</a:t>
          </a:r>
          <a:endParaRPr lang="en-US" sz="1700" kern="1200" dirty="0"/>
        </a:p>
      </dsp:txBody>
      <dsp:txXfrm>
        <a:off x="410593" y="1122592"/>
        <a:ext cx="4058090" cy="904685"/>
      </dsp:txXfrm>
    </dsp:sp>
    <dsp:sp modelId="{81F219F6-3AFC-4D4F-A5CA-E4E9F9E7619A}">
      <dsp:nvSpPr>
        <dsp:cNvPr id="0" name=""/>
        <dsp:cNvSpPr/>
      </dsp:nvSpPr>
      <dsp:spPr>
        <a:xfrm>
          <a:off x="764894" y="2188893"/>
          <a:ext cx="5121464" cy="960977"/>
        </a:xfrm>
        <a:prstGeom prst="roundRect">
          <a:avLst>
            <a:gd name="adj" fmla="val 10000"/>
          </a:avLst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b="1" kern="1200" dirty="0"/>
            <a:t>ONU</a:t>
          </a:r>
          <a:r>
            <a:rPr lang="it-IT" sz="1700" kern="1200" dirty="0"/>
            <a:t> che cerca di formare un governo stabile scegliendo </a:t>
          </a:r>
          <a:r>
            <a:rPr lang="it-IT" sz="1700" b="1" kern="1200" dirty="0"/>
            <a:t>Al </a:t>
          </a:r>
          <a:r>
            <a:rPr lang="it-IT" sz="1700" b="1" kern="1200" dirty="0" err="1"/>
            <a:t>Sarraj</a:t>
          </a:r>
          <a:r>
            <a:rPr lang="it-IT" sz="1700" b="1" kern="1200" dirty="0"/>
            <a:t> </a:t>
          </a:r>
          <a:r>
            <a:rPr lang="it-IT" sz="1700" kern="1200" dirty="0"/>
            <a:t>come nuovo primo ministro(2015)</a:t>
          </a:r>
          <a:endParaRPr lang="en-US" sz="1700" kern="1200" dirty="0"/>
        </a:p>
      </dsp:txBody>
      <dsp:txXfrm>
        <a:off x="793040" y="2217039"/>
        <a:ext cx="4058090" cy="904685"/>
      </dsp:txXfrm>
    </dsp:sp>
    <dsp:sp modelId="{73B2D8DF-23F3-466E-9250-4DDA278EC9E7}">
      <dsp:nvSpPr>
        <dsp:cNvPr id="0" name=""/>
        <dsp:cNvSpPr/>
      </dsp:nvSpPr>
      <dsp:spPr>
        <a:xfrm>
          <a:off x="1147341" y="3283339"/>
          <a:ext cx="5121464" cy="960977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Si creano </a:t>
          </a:r>
          <a:r>
            <a:rPr lang="it-IT" sz="1700" b="1" kern="1200" dirty="0"/>
            <a:t>due governi </a:t>
          </a:r>
          <a:r>
            <a:rPr lang="it-IT" sz="1700" kern="1200" dirty="0"/>
            <a:t>con conseguente instabilità </a:t>
          </a:r>
          <a:endParaRPr lang="en-US" sz="1700" kern="1200" dirty="0"/>
        </a:p>
      </dsp:txBody>
      <dsp:txXfrm>
        <a:off x="1175487" y="3311485"/>
        <a:ext cx="4058090" cy="904685"/>
      </dsp:txXfrm>
    </dsp:sp>
    <dsp:sp modelId="{4B42B4D7-64FD-40EA-BFA6-7D5C5BDD25B4}">
      <dsp:nvSpPr>
        <dsp:cNvPr id="0" name=""/>
        <dsp:cNvSpPr/>
      </dsp:nvSpPr>
      <dsp:spPr>
        <a:xfrm>
          <a:off x="1529788" y="4377786"/>
          <a:ext cx="5121464" cy="960977"/>
        </a:xfrm>
        <a:prstGeom prst="roundRect">
          <a:avLst>
            <a:gd name="adj" fmla="val 10000"/>
          </a:avLst>
        </a:prstGeom>
        <a:solidFill>
          <a:schemeClr val="accent6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marL="0" lvl="0" indent="0" algn="l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1700" kern="1200" dirty="0"/>
            <a:t>Nella parte </a:t>
          </a:r>
          <a:r>
            <a:rPr lang="it-IT" sz="1700" b="1" kern="1200" dirty="0"/>
            <a:t>desertica</a:t>
          </a:r>
          <a:r>
            <a:rPr lang="it-IT" sz="1700" kern="1200" dirty="0"/>
            <a:t> del paese sono presenti </a:t>
          </a:r>
          <a:r>
            <a:rPr lang="it-IT" sz="1700" b="1" kern="1200" dirty="0"/>
            <a:t>milizie locali </a:t>
          </a:r>
          <a:r>
            <a:rPr lang="it-IT" sz="1700" kern="1200" dirty="0"/>
            <a:t>e </a:t>
          </a:r>
          <a:r>
            <a:rPr lang="it-IT" sz="1700" b="1" kern="1200" dirty="0"/>
            <a:t>l'ISIS</a:t>
          </a:r>
          <a:r>
            <a:rPr lang="it-IT" sz="1700" kern="1200" dirty="0"/>
            <a:t> con conseguenti scontri armati</a:t>
          </a:r>
          <a:endParaRPr lang="en-US" sz="1700" kern="1200" dirty="0"/>
        </a:p>
      </dsp:txBody>
      <dsp:txXfrm>
        <a:off x="1557934" y="4405932"/>
        <a:ext cx="4058090" cy="904685"/>
      </dsp:txXfrm>
    </dsp:sp>
    <dsp:sp modelId="{4CE8AFC4-3178-4F48-8D88-C2C86D277DA0}">
      <dsp:nvSpPr>
        <dsp:cNvPr id="0" name=""/>
        <dsp:cNvSpPr/>
      </dsp:nvSpPr>
      <dsp:spPr>
        <a:xfrm>
          <a:off x="4496829" y="702047"/>
          <a:ext cx="624635" cy="624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4637372" y="702047"/>
        <a:ext cx="343549" cy="470038"/>
      </dsp:txXfrm>
    </dsp:sp>
    <dsp:sp modelId="{8E6B562E-13F0-46FA-AB96-E52BDBB03842}">
      <dsp:nvSpPr>
        <dsp:cNvPr id="0" name=""/>
        <dsp:cNvSpPr/>
      </dsp:nvSpPr>
      <dsp:spPr>
        <a:xfrm>
          <a:off x="4879276" y="1796494"/>
          <a:ext cx="624635" cy="624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3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3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5019819" y="1796494"/>
        <a:ext cx="343549" cy="470038"/>
      </dsp:txXfrm>
    </dsp:sp>
    <dsp:sp modelId="{6D07DEE8-3235-4733-871A-4648D408C137}">
      <dsp:nvSpPr>
        <dsp:cNvPr id="0" name=""/>
        <dsp:cNvSpPr/>
      </dsp:nvSpPr>
      <dsp:spPr>
        <a:xfrm>
          <a:off x="5261723" y="2874924"/>
          <a:ext cx="624635" cy="624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4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4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5402266" y="2874924"/>
        <a:ext cx="343549" cy="470038"/>
      </dsp:txXfrm>
    </dsp:sp>
    <dsp:sp modelId="{4885E530-1E6E-431C-A041-EFB3923D2D1B}">
      <dsp:nvSpPr>
        <dsp:cNvPr id="0" name=""/>
        <dsp:cNvSpPr/>
      </dsp:nvSpPr>
      <dsp:spPr>
        <a:xfrm>
          <a:off x="5644170" y="3980048"/>
          <a:ext cx="624635" cy="624635"/>
        </a:xfrm>
        <a:prstGeom prst="downArrow">
          <a:avLst>
            <a:gd name="adj1" fmla="val 55000"/>
            <a:gd name="adj2" fmla="val 45000"/>
          </a:avLst>
        </a:prstGeom>
        <a:solidFill>
          <a:schemeClr val="accent5">
            <a:tint val="40000"/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5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5560" tIns="35560" rIns="35560" bIns="3556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800" kern="1200"/>
        </a:p>
      </dsp:txBody>
      <dsp:txXfrm>
        <a:off x="5784713" y="3980048"/>
        <a:ext cx="343549" cy="470038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9335BCC-077A-420E-AF51-C369292AEAA2}">
      <dsp:nvSpPr>
        <dsp:cNvPr id="0" name=""/>
        <dsp:cNvSpPr/>
      </dsp:nvSpPr>
      <dsp:spPr>
        <a:xfrm>
          <a:off x="0" y="39132"/>
          <a:ext cx="6651253" cy="99450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Morti violente tra civili e militari (circa </a:t>
          </a:r>
          <a:r>
            <a:rPr lang="it-IT" sz="2500" b="1" kern="1200" dirty="0"/>
            <a:t>10000</a:t>
          </a:r>
          <a:r>
            <a:rPr lang="it-IT" sz="2500" kern="1200" dirty="0"/>
            <a:t> morti dallo scoppio)</a:t>
          </a:r>
          <a:endParaRPr lang="en-US" sz="2500" kern="1200" dirty="0"/>
        </a:p>
      </dsp:txBody>
      <dsp:txXfrm>
        <a:off x="48547" y="87679"/>
        <a:ext cx="6554159" cy="897406"/>
      </dsp:txXfrm>
    </dsp:sp>
    <dsp:sp modelId="{19DE3A37-F8D7-4DC2-B79F-40BEF630A759}">
      <dsp:nvSpPr>
        <dsp:cNvPr id="0" name=""/>
        <dsp:cNvSpPr/>
      </dsp:nvSpPr>
      <dsp:spPr>
        <a:xfrm>
          <a:off x="0" y="1105632"/>
          <a:ext cx="6651253" cy="994500"/>
        </a:xfrm>
        <a:prstGeom prst="roundRect">
          <a:avLst/>
        </a:prstGeom>
        <a:solidFill>
          <a:schemeClr val="accent2">
            <a:hueOff val="-1772438"/>
            <a:satOff val="87"/>
            <a:lumOff val="-4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Numerosi </a:t>
          </a:r>
          <a:r>
            <a:rPr lang="it-IT" sz="2500" b="1" kern="1200" dirty="0"/>
            <a:t>sfollati</a:t>
          </a:r>
          <a:r>
            <a:rPr lang="it-IT" sz="2500" kern="1200" dirty="0"/>
            <a:t> (500.000+)</a:t>
          </a:r>
          <a:endParaRPr lang="en-US" sz="2500" kern="1200" dirty="0"/>
        </a:p>
      </dsp:txBody>
      <dsp:txXfrm>
        <a:off x="48547" y="1154179"/>
        <a:ext cx="6554159" cy="897406"/>
      </dsp:txXfrm>
    </dsp:sp>
    <dsp:sp modelId="{F15B03CE-87E2-4790-B71A-7064FC04878E}">
      <dsp:nvSpPr>
        <dsp:cNvPr id="0" name=""/>
        <dsp:cNvSpPr/>
      </dsp:nvSpPr>
      <dsp:spPr>
        <a:xfrm>
          <a:off x="0" y="2172132"/>
          <a:ext cx="6651253" cy="994500"/>
        </a:xfrm>
        <a:prstGeom prst="roundRect">
          <a:avLst/>
        </a:prstGeom>
        <a:solidFill>
          <a:schemeClr val="accent2">
            <a:hueOff val="-3544877"/>
            <a:satOff val="175"/>
            <a:lumOff val="-98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b="1" kern="1200" dirty="0"/>
            <a:t>Emigrazione</a:t>
          </a:r>
          <a:r>
            <a:rPr lang="it-IT" sz="2500" kern="1200" dirty="0"/>
            <a:t> verso i Paesi Europei</a:t>
          </a:r>
          <a:endParaRPr lang="en-US" sz="2500" kern="1200" dirty="0"/>
        </a:p>
      </dsp:txBody>
      <dsp:txXfrm>
        <a:off x="48547" y="2220679"/>
        <a:ext cx="6554159" cy="897406"/>
      </dsp:txXfrm>
    </dsp:sp>
    <dsp:sp modelId="{98469B0F-92AF-42B6-8751-525993849FC6}">
      <dsp:nvSpPr>
        <dsp:cNvPr id="0" name=""/>
        <dsp:cNvSpPr/>
      </dsp:nvSpPr>
      <dsp:spPr>
        <a:xfrm>
          <a:off x="0" y="3238632"/>
          <a:ext cx="6651253" cy="994500"/>
        </a:xfrm>
        <a:prstGeom prst="roundRect">
          <a:avLst/>
        </a:prstGeom>
        <a:solidFill>
          <a:schemeClr val="accent2">
            <a:hueOff val="-5317315"/>
            <a:satOff val="262"/>
            <a:lumOff val="-147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Ridotta attività economica e </a:t>
          </a:r>
          <a:r>
            <a:rPr lang="it-IT" sz="2500" b="1" kern="1200" dirty="0"/>
            <a:t>povertà</a:t>
          </a:r>
          <a:r>
            <a:rPr lang="it-IT" sz="2500" kern="1200" dirty="0"/>
            <a:t> diffusa</a:t>
          </a:r>
          <a:endParaRPr lang="en-US" sz="2500" kern="1200" dirty="0"/>
        </a:p>
      </dsp:txBody>
      <dsp:txXfrm>
        <a:off x="48547" y="3287179"/>
        <a:ext cx="6554159" cy="897406"/>
      </dsp:txXfrm>
    </dsp:sp>
    <dsp:sp modelId="{FC1CF30D-B30B-4DBF-9610-00AC97B656CA}">
      <dsp:nvSpPr>
        <dsp:cNvPr id="0" name=""/>
        <dsp:cNvSpPr/>
      </dsp:nvSpPr>
      <dsp:spPr>
        <a:xfrm>
          <a:off x="0" y="4305132"/>
          <a:ext cx="6651253" cy="994500"/>
        </a:xfrm>
        <a:prstGeom prst="roundRect">
          <a:avLst/>
        </a:prstGeom>
        <a:solidFill>
          <a:schemeClr val="accent2">
            <a:hueOff val="-7089753"/>
            <a:satOff val="350"/>
            <a:lumOff val="-196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l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it-IT" sz="2500" kern="1200" dirty="0"/>
            <a:t>Diminuzione </a:t>
          </a:r>
          <a:r>
            <a:rPr lang="it-IT" sz="2500" b="1" kern="1200" dirty="0"/>
            <a:t>produzione petrolifera </a:t>
          </a:r>
          <a:r>
            <a:rPr lang="it-IT" sz="2500" kern="1200" dirty="0"/>
            <a:t>e aumento del costo/barile</a:t>
          </a:r>
          <a:endParaRPr lang="en-US" sz="2500" kern="1200" dirty="0"/>
        </a:p>
      </dsp:txBody>
      <dsp:txXfrm>
        <a:off x="48547" y="4353679"/>
        <a:ext cx="6554159" cy="897406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5426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27456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451384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59648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1" descr="Tag=AccentColor&#10;Flavor=Light&#10;Target=Fill">
            <a:extLst>
              <a:ext uri="{FF2B5EF4-FFF2-40B4-BE49-F238E27FC236}">
                <a16:creationId xmlns:a16="http://schemas.microsoft.com/office/drawing/2014/main" id="{0D57E7FA-E8FC-45AC-868F-CDC8144939D6}"/>
              </a:ext>
            </a:extLst>
          </p:cNvPr>
          <p:cNvSpPr/>
          <p:nvPr/>
        </p:nvSpPr>
        <p:spPr>
          <a:xfrm rot="10800000" flipV="1">
            <a:off x="2599854" y="527562"/>
            <a:ext cx="6992292" cy="5102484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7094A5-EB6F-441D-88F8-CD7A30C847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8760" y="1591056"/>
            <a:ext cx="5705856" cy="3264408"/>
          </a:xfrm>
        </p:spPr>
        <p:txBody>
          <a:bodyPr anchor="b">
            <a:normAutofit/>
          </a:bodyPr>
          <a:lstStyle>
            <a:lvl1pPr algn="l"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7CE1E3-3929-42A6-81B7-056BD88EF35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928616"/>
            <a:ext cx="5705856" cy="996696"/>
          </a:xfrm>
        </p:spPr>
        <p:txBody>
          <a:bodyPr/>
          <a:lstStyle>
            <a:lvl1pPr marL="0" indent="0" algn="l">
              <a:buNone/>
              <a:defRPr sz="2400" cap="all" baseline="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E951E3-0794-422C-AF76-0AD4A7FB19E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4EBFA8-0291-4D77-A9D9-B17FC2382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7AC4D4-C4EE-4624-A329-C608A1D5AF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654655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709745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68946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6948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6486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04197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9014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 descr="Tag=AccentColor&#10;Flavor=Light&#10;Target=Fill">
            <a:extLst>
              <a:ext uri="{FF2B5EF4-FFF2-40B4-BE49-F238E27FC236}">
                <a16:creationId xmlns:a16="http://schemas.microsoft.com/office/drawing/2014/main" id="{13B7BB51-92B8-4089-8DAB-1202A4D1C6A3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6030E26-A86A-417A-AA64-699AA8DD3D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9CF97E-0E6E-41E9-B75B-0371E744D1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11680"/>
            <a:ext cx="1051560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0BAE770-8363-44CD-8A22-AB26C5C536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6E618F2-3B8E-4449-91E7-F8AA496093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63428F0-E5C2-42A1-AB2F-1A19FFAD19C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5373681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365961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4682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Graphic 1" descr="Tag=AccentColor&#10;Flavor=Light&#10;Target=Fill">
            <a:extLst>
              <a:ext uri="{FF2B5EF4-FFF2-40B4-BE49-F238E27FC236}">
                <a16:creationId xmlns:a16="http://schemas.microsoft.com/office/drawing/2014/main" id="{0EE21C0F-70D8-4F3C-9392-07559C90EE6E}"/>
              </a:ext>
            </a:extLst>
          </p:cNvPr>
          <p:cNvSpPr/>
          <p:nvPr/>
        </p:nvSpPr>
        <p:spPr>
          <a:xfrm rot="10800000" flipH="1" flipV="1">
            <a:off x="684965" y="1332237"/>
            <a:ext cx="5263732" cy="3841102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8DB1DFE-8154-440D-93CF-FEF7860E89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99032" y="2523744"/>
            <a:ext cx="3831336" cy="1453896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9CD9D1F5-05CC-48F3-A314-315EF17030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6711696" y="640079"/>
            <a:ext cx="4837176" cy="5568696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1807DE-1178-4BBB-89D8-9046239C2DE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655064" y="4087368"/>
            <a:ext cx="3319272" cy="649224"/>
          </a:xfrm>
        </p:spPr>
        <p:txBody>
          <a:bodyPr>
            <a:noAutofit/>
          </a:bodyPr>
          <a:lstStyle>
            <a:lvl1pPr marL="0" indent="0" algn="ctr">
              <a:buNone/>
              <a:defRPr sz="2000" cap="all" baseline="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48EA59-A1BC-48B7-9495-6D5C6035B1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F85A72-B50F-440E-AAD3-53C099F6D9B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2C2D00B-4207-4720-8C68-605CAFDD5C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692241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1C888B-58B8-4428-8B1D-4E26FC5DD5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314F67B-D516-42FA-A2CA-2DCD37CFE8D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2BA5FF-4919-4FF8-9C04-06CE156B76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BEDA970-128E-4150-8E5A-A1B056E83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EC6CD1-EE5E-42EF-B76D-BB803BA6A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9314166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50C2A1B-34CA-4877-9435-D77DF32575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F255E5E-4A81-44CC-8D99-F56E625D463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19CEECF-A221-4ECC-AD9C-E197D516D2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18F41AE-0DDE-49ED-9F0C-E0E16F599A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7B47FB7-77F0-4C43-B81E-D04B31C953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744573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Graphic 9" descr="Tag=AccentColor&#10;Flavor=Light&#10;Target=Fill">
            <a:extLst>
              <a:ext uri="{FF2B5EF4-FFF2-40B4-BE49-F238E27FC236}">
                <a16:creationId xmlns:a16="http://schemas.microsoft.com/office/drawing/2014/main" id="{DB2CE8D6-5B4E-4EBE-9ED5-A1DA7E2A5CDA}"/>
              </a:ext>
            </a:extLst>
          </p:cNvPr>
          <p:cNvSpPr/>
          <p:nvPr/>
        </p:nvSpPr>
        <p:spPr>
          <a:xfrm>
            <a:off x="7209816" y="0"/>
            <a:ext cx="4143984" cy="5747660"/>
          </a:xfrm>
          <a:custGeom>
            <a:avLst/>
            <a:gdLst>
              <a:gd name="connsiteX0" fmla="*/ 0 w 3843750"/>
              <a:gd name="connsiteY0" fmla="*/ 346 h 5956080"/>
              <a:gd name="connsiteX1" fmla="*/ 72373 w 3843750"/>
              <a:gd name="connsiteY1" fmla="*/ 2447534 h 5956080"/>
              <a:gd name="connsiteX2" fmla="*/ 145093 w 3843750"/>
              <a:gd name="connsiteY2" fmla="*/ 3878724 h 5956080"/>
              <a:gd name="connsiteX3" fmla="*/ 237897 w 3843750"/>
              <a:gd name="connsiteY3" fmla="*/ 4208041 h 5956080"/>
              <a:gd name="connsiteX4" fmla="*/ 281875 w 3843750"/>
              <a:gd name="connsiteY4" fmla="*/ 4677601 h 5956080"/>
              <a:gd name="connsiteX5" fmla="*/ 360135 w 3843750"/>
              <a:gd name="connsiteY5" fmla="*/ 5287407 h 5956080"/>
              <a:gd name="connsiteX6" fmla="*/ 414155 w 3843750"/>
              <a:gd name="connsiteY6" fmla="*/ 5817914 h 5956080"/>
              <a:gd name="connsiteX7" fmla="*/ 681487 w 3843750"/>
              <a:gd name="connsiteY7" fmla="*/ 5914873 h 5956080"/>
              <a:gd name="connsiteX8" fmla="*/ 892373 w 3843750"/>
              <a:gd name="connsiteY8" fmla="*/ 5605295 h 5956080"/>
              <a:gd name="connsiteX9" fmla="*/ 1027770 w 3843750"/>
              <a:gd name="connsiteY9" fmla="*/ 5804063 h 5956080"/>
              <a:gd name="connsiteX10" fmla="*/ 1200566 w 3843750"/>
              <a:gd name="connsiteY10" fmla="*/ 5527036 h 5956080"/>
              <a:gd name="connsiteX11" fmla="*/ 1348083 w 3843750"/>
              <a:gd name="connsiteY11" fmla="*/ 5363590 h 5956080"/>
              <a:gd name="connsiteX12" fmla="*/ 1425997 w 3843750"/>
              <a:gd name="connsiteY12" fmla="*/ 4800532 h 5956080"/>
              <a:gd name="connsiteX13" fmla="*/ 1517416 w 3843750"/>
              <a:gd name="connsiteY13" fmla="*/ 4640549 h 5956080"/>
              <a:gd name="connsiteX14" fmla="*/ 1569705 w 3843750"/>
              <a:gd name="connsiteY14" fmla="*/ 4803995 h 5956080"/>
              <a:gd name="connsiteX15" fmla="*/ 1530921 w 3843750"/>
              <a:gd name="connsiteY15" fmla="*/ 5433885 h 5956080"/>
              <a:gd name="connsiteX16" fmla="*/ 1614721 w 3843750"/>
              <a:gd name="connsiteY16" fmla="*/ 5319957 h 5956080"/>
              <a:gd name="connsiteX17" fmla="*/ 1800676 w 3843750"/>
              <a:gd name="connsiteY17" fmla="*/ 4608691 h 5956080"/>
              <a:gd name="connsiteX18" fmla="*/ 1918759 w 3843750"/>
              <a:gd name="connsiteY18" fmla="*/ 4486799 h 5956080"/>
              <a:gd name="connsiteX19" fmla="*/ 2009139 w 3843750"/>
              <a:gd name="connsiteY19" fmla="*/ 4715000 h 5956080"/>
              <a:gd name="connsiteX20" fmla="*/ 2135532 w 3843750"/>
              <a:gd name="connsiteY20" fmla="*/ 5321689 h 5956080"/>
              <a:gd name="connsiteX21" fmla="*/ 2209291 w 3843750"/>
              <a:gd name="connsiteY21" fmla="*/ 5028733 h 5956080"/>
              <a:gd name="connsiteX22" fmla="*/ 2501208 w 3843750"/>
              <a:gd name="connsiteY22" fmla="*/ 4457711 h 5956080"/>
              <a:gd name="connsiteX23" fmla="*/ 2695127 w 3843750"/>
              <a:gd name="connsiteY23" fmla="*/ 4973674 h 5956080"/>
              <a:gd name="connsiteX24" fmla="*/ 2825329 w 3843750"/>
              <a:gd name="connsiteY24" fmla="*/ 4563328 h 5956080"/>
              <a:gd name="connsiteX25" fmla="*/ 2904628 w 3843750"/>
              <a:gd name="connsiteY25" fmla="*/ 4466368 h 5956080"/>
              <a:gd name="connsiteX26" fmla="*/ 2922635 w 3843750"/>
              <a:gd name="connsiteY26" fmla="*/ 4519696 h 5956080"/>
              <a:gd name="connsiteX27" fmla="*/ 3089544 w 3843750"/>
              <a:gd name="connsiteY27" fmla="*/ 3606545 h 5956080"/>
              <a:gd name="connsiteX28" fmla="*/ 3150490 w 3843750"/>
              <a:gd name="connsiteY28" fmla="*/ 3989882 h 5956080"/>
              <a:gd name="connsiteX29" fmla="*/ 3755448 w 3843750"/>
              <a:gd name="connsiteY29" fmla="*/ 1538193 h 5956080"/>
              <a:gd name="connsiteX30" fmla="*/ 3850330 w 3843750"/>
              <a:gd name="connsiteY30" fmla="*/ 0 h 5956080"/>
              <a:gd name="connsiteX31" fmla="*/ 0 w 3843750"/>
              <a:gd name="connsiteY31" fmla="*/ 0 h 5956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3843750" h="5956080">
                <a:moveTo>
                  <a:pt x="0" y="346"/>
                </a:moveTo>
                <a:cubicBezTo>
                  <a:pt x="12120" y="1234155"/>
                  <a:pt x="72720" y="2447534"/>
                  <a:pt x="72373" y="2447534"/>
                </a:cubicBezTo>
                <a:cubicBezTo>
                  <a:pt x="72720" y="2449265"/>
                  <a:pt x="114274" y="3641520"/>
                  <a:pt x="145093" y="3878724"/>
                </a:cubicBezTo>
                <a:cubicBezTo>
                  <a:pt x="176258" y="4119392"/>
                  <a:pt x="210194" y="3969797"/>
                  <a:pt x="237897" y="4208041"/>
                </a:cubicBezTo>
                <a:cubicBezTo>
                  <a:pt x="250017" y="4367677"/>
                  <a:pt x="237204" y="4527661"/>
                  <a:pt x="281875" y="4677601"/>
                </a:cubicBezTo>
                <a:cubicBezTo>
                  <a:pt x="278758" y="4908226"/>
                  <a:pt x="338319" y="5059552"/>
                  <a:pt x="360135" y="5287407"/>
                </a:cubicBezTo>
                <a:cubicBezTo>
                  <a:pt x="370177" y="5468860"/>
                  <a:pt x="348015" y="5649274"/>
                  <a:pt x="414155" y="5817914"/>
                </a:cubicBezTo>
                <a:cubicBezTo>
                  <a:pt x="467137" y="5947770"/>
                  <a:pt x="534662" y="6049578"/>
                  <a:pt x="681487" y="5914873"/>
                </a:cubicBezTo>
                <a:cubicBezTo>
                  <a:pt x="680448" y="5747964"/>
                  <a:pt x="925963" y="5772897"/>
                  <a:pt x="892373" y="5605295"/>
                </a:cubicBezTo>
                <a:cubicBezTo>
                  <a:pt x="1003184" y="5641309"/>
                  <a:pt x="945009" y="5759046"/>
                  <a:pt x="1027770" y="5804063"/>
                </a:cubicBezTo>
                <a:cubicBezTo>
                  <a:pt x="1099105" y="5719915"/>
                  <a:pt x="1051664" y="5551968"/>
                  <a:pt x="1200566" y="5527036"/>
                </a:cubicBezTo>
                <a:cubicBezTo>
                  <a:pt x="1352931" y="5564088"/>
                  <a:pt x="1336655" y="5453970"/>
                  <a:pt x="1348083" y="5363590"/>
                </a:cubicBezTo>
                <a:cubicBezTo>
                  <a:pt x="1370938" y="5149586"/>
                  <a:pt x="1389291" y="5009687"/>
                  <a:pt x="1425997" y="4800532"/>
                </a:cubicBezTo>
                <a:cubicBezTo>
                  <a:pt x="1436385" y="4748243"/>
                  <a:pt x="1415608" y="4628775"/>
                  <a:pt x="1517416" y="4640549"/>
                </a:cubicBezTo>
                <a:cubicBezTo>
                  <a:pt x="1596022" y="4651976"/>
                  <a:pt x="1566242" y="4746512"/>
                  <a:pt x="1569705" y="4803995"/>
                </a:cubicBezTo>
                <a:cubicBezTo>
                  <a:pt x="1600177" y="5128809"/>
                  <a:pt x="1532998" y="5109763"/>
                  <a:pt x="1530921" y="5433885"/>
                </a:cubicBezTo>
                <a:cubicBezTo>
                  <a:pt x="1530574" y="5446697"/>
                  <a:pt x="1580786" y="5458125"/>
                  <a:pt x="1614721" y="5319957"/>
                </a:cubicBezTo>
                <a:cubicBezTo>
                  <a:pt x="1681208" y="5047432"/>
                  <a:pt x="1760507" y="4832736"/>
                  <a:pt x="1800676" y="4608691"/>
                </a:cubicBezTo>
                <a:cubicBezTo>
                  <a:pt x="1848463" y="4656824"/>
                  <a:pt x="1889671" y="4439704"/>
                  <a:pt x="1918759" y="4486799"/>
                </a:cubicBezTo>
                <a:cubicBezTo>
                  <a:pt x="1932264" y="4566098"/>
                  <a:pt x="1956503" y="4642626"/>
                  <a:pt x="2009139" y="4715000"/>
                </a:cubicBezTo>
                <a:cubicBezTo>
                  <a:pt x="2054502" y="4933851"/>
                  <a:pt x="2004983" y="5137812"/>
                  <a:pt x="2135532" y="5321689"/>
                </a:cubicBezTo>
                <a:cubicBezTo>
                  <a:pt x="2135532" y="5321689"/>
                  <a:pt x="2137610" y="5265245"/>
                  <a:pt x="2209291" y="5028733"/>
                </a:cubicBezTo>
                <a:cubicBezTo>
                  <a:pt x="2267120" y="4838277"/>
                  <a:pt x="2341225" y="4936622"/>
                  <a:pt x="2501208" y="4457711"/>
                </a:cubicBezTo>
                <a:cubicBezTo>
                  <a:pt x="2545186" y="4641934"/>
                  <a:pt x="2446495" y="4877753"/>
                  <a:pt x="2695127" y="4973674"/>
                </a:cubicBezTo>
                <a:cubicBezTo>
                  <a:pt x="2743260" y="4833775"/>
                  <a:pt x="2706208" y="4662365"/>
                  <a:pt x="2825329" y="4563328"/>
                </a:cubicBezTo>
                <a:cubicBezTo>
                  <a:pt x="2859958" y="4534586"/>
                  <a:pt x="2884890" y="4501689"/>
                  <a:pt x="2904628" y="4466368"/>
                </a:cubicBezTo>
                <a:cubicBezTo>
                  <a:pt x="2910515" y="4484375"/>
                  <a:pt x="2916749" y="4503074"/>
                  <a:pt x="2922635" y="4519696"/>
                </a:cubicBezTo>
                <a:cubicBezTo>
                  <a:pt x="2946529" y="4491647"/>
                  <a:pt x="3082618" y="3784882"/>
                  <a:pt x="3089544" y="3606545"/>
                </a:cubicBezTo>
                <a:cubicBezTo>
                  <a:pt x="3124172" y="3733285"/>
                  <a:pt x="3150490" y="3989882"/>
                  <a:pt x="3150490" y="3989882"/>
                </a:cubicBezTo>
                <a:cubicBezTo>
                  <a:pt x="3150490" y="3989882"/>
                  <a:pt x="3300085" y="3936900"/>
                  <a:pt x="3755448" y="1538193"/>
                </a:cubicBezTo>
                <a:cubicBezTo>
                  <a:pt x="3791461" y="1348775"/>
                  <a:pt x="3824704" y="697762"/>
                  <a:pt x="3850330" y="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4AD5705-B027-4C44-B38A-60296E29EB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078991"/>
            <a:ext cx="5266944" cy="3136392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8BBAC4-9088-44CF-BA2D-B8DD24FB527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279392"/>
            <a:ext cx="5266944" cy="1500187"/>
          </a:xfrm>
        </p:spPr>
        <p:txBody>
          <a:bodyPr/>
          <a:lstStyle>
            <a:lvl1pPr marL="0" indent="0">
              <a:buNone/>
              <a:defRPr sz="240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793FB3F-D2A6-4919-B57B-C08861D463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9049E0-6BE5-43FA-A4D4-ACAFC871A7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DF8C28D-1479-4F15-B906-0AEBBCCA8CF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42894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FD51F360-8860-4FB5-A0A5-773473DD8B39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2A77EC9-372A-4ECA-9088-780532AF05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C882CE-1B27-414A-9B06-AA5D2DB683B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0397E60-5D92-4530-96D1-FC09AF3C274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419088" y="2011680"/>
            <a:ext cx="4937760" cy="4160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34240FE-0C6A-47E9-9B0A-7B3C608773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671AE1B-BB18-4C7E-AA77-3A4D401A5F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FA7B1D-FEDD-4E29-A352-29E5F498B3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040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 descr="Tag=AccentColor&#10;Flavor=Light&#10;Target=Fill">
            <a:extLst>
              <a:ext uri="{FF2B5EF4-FFF2-40B4-BE49-F238E27FC236}">
                <a16:creationId xmlns:a16="http://schemas.microsoft.com/office/drawing/2014/main" id="{527D753D-3426-457C-9082-B92894509EC0}"/>
              </a:ext>
            </a:extLst>
          </p:cNvPr>
          <p:cNvSpPr/>
          <p:nvPr/>
        </p:nvSpPr>
        <p:spPr>
          <a:xfrm flipH="1">
            <a:off x="1" y="315111"/>
            <a:ext cx="3021543" cy="1435442"/>
          </a:xfrm>
          <a:custGeom>
            <a:avLst/>
            <a:gdLst>
              <a:gd name="connsiteX0" fmla="*/ 3021543 w 3021543"/>
              <a:gd name="connsiteY0" fmla="*/ 0 h 1435442"/>
              <a:gd name="connsiteX1" fmla="*/ 2963800 w 3021543"/>
              <a:gd name="connsiteY1" fmla="*/ 7242 h 1435442"/>
              <a:gd name="connsiteX2" fmla="*/ 2793803 w 3021543"/>
              <a:gd name="connsiteY2" fmla="*/ 24082 h 1435442"/>
              <a:gd name="connsiteX3" fmla="*/ 2414348 w 3021543"/>
              <a:gd name="connsiteY3" fmla="*/ 29696 h 1435442"/>
              <a:gd name="connsiteX4" fmla="*/ 2091558 w 3021543"/>
              <a:gd name="connsiteY4" fmla="*/ 27450 h 1435442"/>
              <a:gd name="connsiteX5" fmla="*/ 1645319 w 3021543"/>
              <a:gd name="connsiteY5" fmla="*/ 28573 h 1435442"/>
              <a:gd name="connsiteX6" fmla="*/ 1243602 w 3021543"/>
              <a:gd name="connsiteY6" fmla="*/ 60008 h 1435442"/>
              <a:gd name="connsiteX7" fmla="*/ 753851 w 3021543"/>
              <a:gd name="connsiteY7" fmla="*/ 57763 h 1435442"/>
              <a:gd name="connsiteX8" fmla="*/ 465465 w 3021543"/>
              <a:gd name="connsiteY8" fmla="*/ 116142 h 1435442"/>
              <a:gd name="connsiteX9" fmla="*/ 546416 w 3021543"/>
              <a:gd name="connsiteY9" fmla="*/ 136351 h 1435442"/>
              <a:gd name="connsiteX10" fmla="*/ 689091 w 3021543"/>
              <a:gd name="connsiteY10" fmla="*/ 180136 h 1435442"/>
              <a:gd name="connsiteX11" fmla="*/ 704269 w 3021543"/>
              <a:gd name="connsiteY11" fmla="*/ 208203 h 1435442"/>
              <a:gd name="connsiteX12" fmla="*/ 683020 w 3021543"/>
              <a:gd name="connsiteY12" fmla="*/ 221675 h 1435442"/>
              <a:gd name="connsiteX13" fmla="*/ 621295 w 3021543"/>
              <a:gd name="connsiteY13" fmla="*/ 247496 h 1435442"/>
              <a:gd name="connsiteX14" fmla="*/ 848968 w 3021543"/>
              <a:gd name="connsiteY14" fmla="*/ 285668 h 1435442"/>
              <a:gd name="connsiteX15" fmla="*/ 768018 w 3021543"/>
              <a:gd name="connsiteY15" fmla="*/ 309244 h 1435442"/>
              <a:gd name="connsiteX16" fmla="*/ 684032 w 3021543"/>
              <a:gd name="connsiteY16" fmla="*/ 326085 h 1435442"/>
              <a:gd name="connsiteX17" fmla="*/ 592962 w 3021543"/>
              <a:gd name="connsiteY17" fmla="*/ 338434 h 1435442"/>
              <a:gd name="connsiteX18" fmla="*/ 509988 w 3021543"/>
              <a:gd name="connsiteY18" fmla="*/ 363133 h 1435442"/>
              <a:gd name="connsiteX19" fmla="*/ 726531 w 3021543"/>
              <a:gd name="connsiteY19" fmla="*/ 373237 h 1435442"/>
              <a:gd name="connsiteX20" fmla="*/ 614212 w 3021543"/>
              <a:gd name="connsiteY20" fmla="*/ 395691 h 1435442"/>
              <a:gd name="connsiteX21" fmla="*/ 522131 w 3021543"/>
              <a:gd name="connsiteY21" fmla="*/ 424881 h 1435442"/>
              <a:gd name="connsiteX22" fmla="*/ 457370 w 3021543"/>
              <a:gd name="connsiteY22" fmla="*/ 438353 h 1435442"/>
              <a:gd name="connsiteX23" fmla="*/ 388562 w 3021543"/>
              <a:gd name="connsiteY23" fmla="*/ 441721 h 1435442"/>
              <a:gd name="connsiteX24" fmla="*/ 372372 w 3021543"/>
              <a:gd name="connsiteY24" fmla="*/ 463052 h 1435442"/>
              <a:gd name="connsiteX25" fmla="*/ 393622 w 3021543"/>
              <a:gd name="connsiteY25" fmla="*/ 485506 h 1435442"/>
              <a:gd name="connsiteX26" fmla="*/ 426002 w 3021543"/>
              <a:gd name="connsiteY26" fmla="*/ 487751 h 1435442"/>
              <a:gd name="connsiteX27" fmla="*/ 619271 w 3021543"/>
              <a:gd name="connsiteY27" fmla="*/ 493365 h 1435442"/>
              <a:gd name="connsiteX28" fmla="*/ 0 w 3021543"/>
              <a:gd name="connsiteY28" fmla="*/ 542762 h 1435442"/>
              <a:gd name="connsiteX29" fmla="*/ 83986 w 3021543"/>
              <a:gd name="connsiteY29" fmla="*/ 573075 h 1435442"/>
              <a:gd name="connsiteX30" fmla="*/ 112319 w 3021543"/>
              <a:gd name="connsiteY30" fmla="*/ 656154 h 1435442"/>
              <a:gd name="connsiteX31" fmla="*/ 215531 w 3021543"/>
              <a:gd name="connsiteY31" fmla="*/ 703306 h 1435442"/>
              <a:gd name="connsiteX32" fmla="*/ 282315 w 3021543"/>
              <a:gd name="connsiteY32" fmla="*/ 720147 h 1435442"/>
              <a:gd name="connsiteX33" fmla="*/ 435109 w 3021543"/>
              <a:gd name="connsiteY33" fmla="*/ 744846 h 1435442"/>
              <a:gd name="connsiteX34" fmla="*/ 457370 w 3021543"/>
              <a:gd name="connsiteY34" fmla="*/ 785263 h 1435442"/>
              <a:gd name="connsiteX35" fmla="*/ 476596 w 3021543"/>
              <a:gd name="connsiteY35" fmla="*/ 830170 h 1435442"/>
              <a:gd name="connsiteX36" fmla="*/ 517071 w 3021543"/>
              <a:gd name="connsiteY36" fmla="*/ 859360 h 1435442"/>
              <a:gd name="connsiteX37" fmla="*/ 202377 w 3021543"/>
              <a:gd name="connsiteY37" fmla="*/ 854869 h 1435442"/>
              <a:gd name="connsiteX38" fmla="*/ 557546 w 3021543"/>
              <a:gd name="connsiteY38" fmla="*/ 949175 h 1435442"/>
              <a:gd name="connsiteX39" fmla="*/ 526178 w 3021543"/>
              <a:gd name="connsiteY39" fmla="*/ 986223 h 1435442"/>
              <a:gd name="connsiteX40" fmla="*/ 720459 w 3021543"/>
              <a:gd name="connsiteY40" fmla="*/ 1036744 h 1435442"/>
              <a:gd name="connsiteX41" fmla="*/ 616236 w 3021543"/>
              <a:gd name="connsiteY41" fmla="*/ 1042357 h 1435442"/>
              <a:gd name="connsiteX42" fmla="*/ 1222353 w 3021543"/>
              <a:gd name="connsiteY42" fmla="*/ 1253422 h 1435442"/>
              <a:gd name="connsiteX43" fmla="*/ 2087511 w 3021543"/>
              <a:gd name="connsiteY43" fmla="*/ 1406107 h 1435442"/>
              <a:gd name="connsiteX44" fmla="*/ 2425479 w 3021543"/>
              <a:gd name="connsiteY44" fmla="*/ 1435297 h 1435442"/>
              <a:gd name="connsiteX45" fmla="*/ 2809994 w 3021543"/>
              <a:gd name="connsiteY45" fmla="*/ 1426315 h 1435442"/>
              <a:gd name="connsiteX46" fmla="*/ 2953618 w 3021543"/>
              <a:gd name="connsiteY46" fmla="*/ 1417071 h 1435442"/>
              <a:gd name="connsiteX47" fmla="*/ 3021543 w 3021543"/>
              <a:gd name="connsiteY47" fmla="*/ 1407897 h 14354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4D2B94-0682-4185-BCE3-89AF214A4F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D65C47E-B85E-4B3E-A669-DEEC7F5DF2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324517F-FE8C-49AD-9A52-0F43010526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80C73EC-7117-4DC2-9075-14102F2E282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19088" y="2011680"/>
            <a:ext cx="4937760" cy="950976"/>
          </a:xfrm>
        </p:spPr>
        <p:txBody>
          <a:bodyPr anchor="b">
            <a:normAutofit/>
          </a:bodyPr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DD9A323-865B-4177-8F98-9BA304E022E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419088" y="3127248"/>
            <a:ext cx="4937760" cy="306324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2AA4E5D6-7075-4584-BD43-D966F0B58E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C38B83D-8A05-4F3C-A409-1602C96307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BAD250E7-8A73-449C-A140-A2A2582D7F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74955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raphic 1" descr="Tag=AccentColor&#10;Flavor=Light&#10;Target=Fill">
            <a:extLst>
              <a:ext uri="{FF2B5EF4-FFF2-40B4-BE49-F238E27FC236}">
                <a16:creationId xmlns:a16="http://schemas.microsoft.com/office/drawing/2014/main" id="{AAFBE1F6-FC6D-4C3D-9AC3-97028E6F18C7}"/>
              </a:ext>
            </a:extLst>
          </p:cNvPr>
          <p:cNvSpPr/>
          <p:nvPr/>
        </p:nvSpPr>
        <p:spPr>
          <a:xfrm rot="10800000" flipV="1">
            <a:off x="1969639" y="181596"/>
            <a:ext cx="8252722" cy="6022258"/>
          </a:xfrm>
          <a:custGeom>
            <a:avLst/>
            <a:gdLst>
              <a:gd name="connsiteX0" fmla="*/ 5458905 w 6886274"/>
              <a:gd name="connsiteY0" fmla="*/ 754119 h 5025119"/>
              <a:gd name="connsiteX1" fmla="*/ 3455557 w 6886274"/>
              <a:gd name="connsiteY1" fmla="*/ 1027709 h 5025119"/>
              <a:gd name="connsiteX2" fmla="*/ 3338677 w 6886274"/>
              <a:gd name="connsiteY2" fmla="*/ 1021381 h 5025119"/>
              <a:gd name="connsiteX3" fmla="*/ 2518280 w 6886274"/>
              <a:gd name="connsiteY3" fmla="*/ 980435 h 5025119"/>
              <a:gd name="connsiteX4" fmla="*/ 1673687 w 6886274"/>
              <a:gd name="connsiteY4" fmla="*/ 739229 h 5025119"/>
              <a:gd name="connsiteX5" fmla="*/ 1183459 w 6886274"/>
              <a:gd name="connsiteY5" fmla="*/ 397149 h 5025119"/>
              <a:gd name="connsiteX6" fmla="*/ 977987 w 6886274"/>
              <a:gd name="connsiteY6" fmla="*/ 241184 h 5025119"/>
              <a:gd name="connsiteX7" fmla="*/ 788150 w 6886274"/>
              <a:gd name="connsiteY7" fmla="*/ 66980 h 5025119"/>
              <a:gd name="connsiteX8" fmla="*/ 721148 w 6886274"/>
              <a:gd name="connsiteY8" fmla="*/ 31990 h 5025119"/>
              <a:gd name="connsiteX9" fmla="*/ 701792 w 6886274"/>
              <a:gd name="connsiteY9" fmla="*/ 32362 h 5025119"/>
              <a:gd name="connsiteX10" fmla="*/ 686530 w 6886274"/>
              <a:gd name="connsiteY10" fmla="*/ 43157 h 5025119"/>
              <a:gd name="connsiteX11" fmla="*/ 693603 w 6886274"/>
              <a:gd name="connsiteY11" fmla="*/ 58046 h 5025119"/>
              <a:gd name="connsiteX12" fmla="*/ 705886 w 6886274"/>
              <a:gd name="connsiteY12" fmla="*/ 65491 h 5025119"/>
              <a:gd name="connsiteX13" fmla="*/ 762838 w 6886274"/>
              <a:gd name="connsiteY13" fmla="*/ 112764 h 5025119"/>
              <a:gd name="connsiteX14" fmla="*/ 764327 w 6886274"/>
              <a:gd name="connsiteY14" fmla="*/ 140309 h 5025119"/>
              <a:gd name="connsiteX15" fmla="*/ 775121 w 6886274"/>
              <a:gd name="connsiteY15" fmla="*/ 159666 h 5025119"/>
              <a:gd name="connsiteX16" fmla="*/ 823139 w 6886274"/>
              <a:gd name="connsiteY16" fmla="*/ 176416 h 5025119"/>
              <a:gd name="connsiteX17" fmla="*/ 707748 w 6886274"/>
              <a:gd name="connsiteY17" fmla="*/ 109414 h 5025119"/>
              <a:gd name="connsiteX18" fmla="*/ 681319 w 6886274"/>
              <a:gd name="connsiteY18" fmla="*/ 69958 h 5025119"/>
              <a:gd name="connsiteX19" fmla="*/ 640746 w 6886274"/>
              <a:gd name="connsiteY19" fmla="*/ 67352 h 5025119"/>
              <a:gd name="connsiteX20" fmla="*/ 614318 w 6886274"/>
              <a:gd name="connsiteY20" fmla="*/ 61396 h 5025119"/>
              <a:gd name="connsiteX21" fmla="*/ 560716 w 6886274"/>
              <a:gd name="connsiteY21" fmla="*/ 3701 h 5025119"/>
              <a:gd name="connsiteX22" fmla="*/ 540616 w 6886274"/>
              <a:gd name="connsiteY22" fmla="*/ 3701 h 5025119"/>
              <a:gd name="connsiteX23" fmla="*/ 543594 w 6886274"/>
              <a:gd name="connsiteY23" fmla="*/ 21940 h 5025119"/>
              <a:gd name="connsiteX24" fmla="*/ 558855 w 6886274"/>
              <a:gd name="connsiteY24" fmla="*/ 51346 h 5025119"/>
              <a:gd name="connsiteX25" fmla="*/ 557366 w 6886274"/>
              <a:gd name="connsiteY25" fmla="*/ 72563 h 5025119"/>
              <a:gd name="connsiteX26" fmla="*/ 570022 w 6886274"/>
              <a:gd name="connsiteY26" fmla="*/ 120209 h 5025119"/>
              <a:gd name="connsiteX27" fmla="*/ 599801 w 6886274"/>
              <a:gd name="connsiteY27" fmla="*/ 192794 h 5025119"/>
              <a:gd name="connsiteX28" fmla="*/ 614318 w 6886274"/>
              <a:gd name="connsiteY28" fmla="*/ 212150 h 5025119"/>
              <a:gd name="connsiteX29" fmla="*/ 623996 w 6886274"/>
              <a:gd name="connsiteY29" fmla="*/ 220711 h 5025119"/>
              <a:gd name="connsiteX30" fmla="*/ 821278 w 6886274"/>
              <a:gd name="connsiteY30" fmla="*/ 503235 h 5025119"/>
              <a:gd name="connsiteX31" fmla="*/ 1033822 w 6886274"/>
              <a:gd name="connsiteY31" fmla="*/ 694562 h 5025119"/>
              <a:gd name="connsiteX32" fmla="*/ 1039406 w 6886274"/>
              <a:gd name="connsiteY32" fmla="*/ 702378 h 5025119"/>
              <a:gd name="connsiteX33" fmla="*/ 944114 w 6886274"/>
              <a:gd name="connsiteY33" fmla="*/ 662550 h 5025119"/>
              <a:gd name="connsiteX34" fmla="*/ 733432 w 6886274"/>
              <a:gd name="connsiteY34" fmla="*/ 500629 h 5025119"/>
              <a:gd name="connsiteX35" fmla="*/ 606501 w 6886274"/>
              <a:gd name="connsiteY35" fmla="*/ 399755 h 5025119"/>
              <a:gd name="connsiteX36" fmla="*/ 588634 w 6886274"/>
              <a:gd name="connsiteY36" fmla="*/ 381143 h 5025119"/>
              <a:gd name="connsiteX37" fmla="*/ 575978 w 6886274"/>
              <a:gd name="connsiteY37" fmla="*/ 375560 h 5025119"/>
              <a:gd name="connsiteX38" fmla="*/ 567044 w 6886274"/>
              <a:gd name="connsiteY38" fmla="*/ 388588 h 5025119"/>
              <a:gd name="connsiteX39" fmla="*/ 578956 w 6886274"/>
              <a:gd name="connsiteY39" fmla="*/ 437722 h 5025119"/>
              <a:gd name="connsiteX40" fmla="*/ 675736 w 6886274"/>
              <a:gd name="connsiteY40" fmla="*/ 535619 h 5025119"/>
              <a:gd name="connsiteX41" fmla="*/ 811600 w 6886274"/>
              <a:gd name="connsiteY41" fmla="*/ 652872 h 5025119"/>
              <a:gd name="connsiteX42" fmla="*/ 818300 w 6886274"/>
              <a:gd name="connsiteY42" fmla="*/ 666272 h 5025119"/>
              <a:gd name="connsiteX43" fmla="*/ 741621 w 6886274"/>
              <a:gd name="connsiteY43" fmla="*/ 608576 h 5025119"/>
              <a:gd name="connsiteX44" fmla="*/ 666430 w 6886274"/>
              <a:gd name="connsiteY44" fmla="*/ 553114 h 5025119"/>
              <a:gd name="connsiteX45" fmla="*/ 645585 w 6886274"/>
              <a:gd name="connsiteY45" fmla="*/ 547903 h 5025119"/>
              <a:gd name="connsiteX46" fmla="*/ 640002 w 6886274"/>
              <a:gd name="connsiteY46" fmla="*/ 570236 h 5025119"/>
              <a:gd name="connsiteX47" fmla="*/ 675736 w 6886274"/>
              <a:gd name="connsiteY47" fmla="*/ 628677 h 5025119"/>
              <a:gd name="connsiteX48" fmla="*/ 855896 w 6886274"/>
              <a:gd name="connsiteY48" fmla="*/ 786875 h 5025119"/>
              <a:gd name="connsiteX49" fmla="*/ 946348 w 6886274"/>
              <a:gd name="connsiteY49" fmla="*/ 877699 h 5025119"/>
              <a:gd name="connsiteX50" fmla="*/ 950442 w 6886274"/>
              <a:gd name="connsiteY50" fmla="*/ 899661 h 5025119"/>
              <a:gd name="connsiteX51" fmla="*/ 991760 w 6886274"/>
              <a:gd name="connsiteY51" fmla="*/ 937629 h 5025119"/>
              <a:gd name="connsiteX52" fmla="*/ 1018188 w 6886274"/>
              <a:gd name="connsiteY52" fmla="*/ 945445 h 5025119"/>
              <a:gd name="connsiteX53" fmla="*/ 1315601 w 6886274"/>
              <a:gd name="connsiteY53" fmla="*/ 1196329 h 5025119"/>
              <a:gd name="connsiteX54" fmla="*/ 1454443 w 6886274"/>
              <a:gd name="connsiteY54" fmla="*/ 1279709 h 5025119"/>
              <a:gd name="connsiteX55" fmla="*/ 1454443 w 6886274"/>
              <a:gd name="connsiteY55" fmla="*/ 1285665 h 5025119"/>
              <a:gd name="connsiteX56" fmla="*/ 1453327 w 6886274"/>
              <a:gd name="connsiteY56" fmla="*/ 1291993 h 5025119"/>
              <a:gd name="connsiteX57" fmla="*/ 1256416 w 6886274"/>
              <a:gd name="connsiteY57" fmla="*/ 1166923 h 5025119"/>
              <a:gd name="connsiteX58" fmla="*/ 745715 w 6886274"/>
              <a:gd name="connsiteY58" fmla="*/ 798786 h 5025119"/>
              <a:gd name="connsiteX59" fmla="*/ 592356 w 6886274"/>
              <a:gd name="connsiteY59" fmla="*/ 656966 h 5025119"/>
              <a:gd name="connsiteX60" fmla="*/ 485526 w 6886274"/>
              <a:gd name="connsiteY60" fmla="*/ 567259 h 5025119"/>
              <a:gd name="connsiteX61" fmla="*/ 430063 w 6886274"/>
              <a:gd name="connsiteY61" fmla="*/ 550136 h 5025119"/>
              <a:gd name="connsiteX62" fmla="*/ 408846 w 6886274"/>
              <a:gd name="connsiteY62" fmla="*/ 563164 h 5025119"/>
              <a:gd name="connsiteX63" fmla="*/ 421130 w 6886274"/>
              <a:gd name="connsiteY63" fmla="*/ 581403 h 5025119"/>
              <a:gd name="connsiteX64" fmla="*/ 426713 w 6886274"/>
              <a:gd name="connsiteY64" fmla="*/ 584009 h 5025119"/>
              <a:gd name="connsiteX65" fmla="*/ 487015 w 6886274"/>
              <a:gd name="connsiteY65" fmla="*/ 635005 h 5025119"/>
              <a:gd name="connsiteX66" fmla="*/ 487015 w 6886274"/>
              <a:gd name="connsiteY66" fmla="*/ 655105 h 5025119"/>
              <a:gd name="connsiteX67" fmla="*/ 497437 w 6886274"/>
              <a:gd name="connsiteY67" fmla="*/ 678183 h 5025119"/>
              <a:gd name="connsiteX68" fmla="*/ 539871 w 6886274"/>
              <a:gd name="connsiteY68" fmla="*/ 691584 h 5025119"/>
              <a:gd name="connsiteX69" fmla="*/ 485898 w 6886274"/>
              <a:gd name="connsiteY69" fmla="*/ 681906 h 5025119"/>
              <a:gd name="connsiteX70" fmla="*/ 410335 w 6886274"/>
              <a:gd name="connsiteY70" fmla="*/ 600387 h 5025119"/>
              <a:gd name="connsiteX71" fmla="*/ 397307 w 6886274"/>
              <a:gd name="connsiteY71" fmla="*/ 582892 h 5025119"/>
              <a:gd name="connsiteX72" fmla="*/ 363062 w 6886274"/>
              <a:gd name="connsiteY72" fmla="*/ 584009 h 5025119"/>
              <a:gd name="connsiteX73" fmla="*/ 334772 w 6886274"/>
              <a:gd name="connsiteY73" fmla="*/ 578426 h 5025119"/>
              <a:gd name="connsiteX74" fmla="*/ 281915 w 6886274"/>
              <a:gd name="connsiteY74" fmla="*/ 522219 h 5025119"/>
              <a:gd name="connsiteX75" fmla="*/ 263304 w 6886274"/>
              <a:gd name="connsiteY75" fmla="*/ 521846 h 5025119"/>
              <a:gd name="connsiteX76" fmla="*/ 263676 w 6886274"/>
              <a:gd name="connsiteY76" fmla="*/ 538225 h 5025119"/>
              <a:gd name="connsiteX77" fmla="*/ 275215 w 6886274"/>
              <a:gd name="connsiteY77" fmla="*/ 563164 h 5025119"/>
              <a:gd name="connsiteX78" fmla="*/ 271121 w 6886274"/>
              <a:gd name="connsiteY78" fmla="*/ 604854 h 5025119"/>
              <a:gd name="connsiteX79" fmla="*/ 274471 w 6886274"/>
              <a:gd name="connsiteY79" fmla="*/ 627560 h 5025119"/>
              <a:gd name="connsiteX80" fmla="*/ 319138 w 6886274"/>
              <a:gd name="connsiteY80" fmla="*/ 718012 h 5025119"/>
              <a:gd name="connsiteX81" fmla="*/ 326583 w 6886274"/>
              <a:gd name="connsiteY81" fmla="*/ 729551 h 5025119"/>
              <a:gd name="connsiteX82" fmla="*/ 349289 w 6886274"/>
              <a:gd name="connsiteY82" fmla="*/ 748163 h 5025119"/>
              <a:gd name="connsiteX83" fmla="*/ 528332 w 6886274"/>
              <a:gd name="connsiteY83" fmla="*/ 1007608 h 5025119"/>
              <a:gd name="connsiteX84" fmla="*/ 766932 w 6886274"/>
              <a:gd name="connsiteY84" fmla="*/ 1222758 h 5025119"/>
              <a:gd name="connsiteX85" fmla="*/ 681319 w 6886274"/>
              <a:gd name="connsiteY85" fmla="*/ 1190746 h 5025119"/>
              <a:gd name="connsiteX86" fmla="*/ 469520 w 6886274"/>
              <a:gd name="connsiteY86" fmla="*/ 1032920 h 5025119"/>
              <a:gd name="connsiteX87" fmla="*/ 325466 w 6886274"/>
              <a:gd name="connsiteY87" fmla="*/ 917900 h 5025119"/>
              <a:gd name="connsiteX88" fmla="*/ 312066 w 6886274"/>
              <a:gd name="connsiteY88" fmla="*/ 903383 h 5025119"/>
              <a:gd name="connsiteX89" fmla="*/ 296805 w 6886274"/>
              <a:gd name="connsiteY89" fmla="*/ 895566 h 5025119"/>
              <a:gd name="connsiteX90" fmla="*/ 288243 w 6886274"/>
              <a:gd name="connsiteY90" fmla="*/ 910828 h 5025119"/>
              <a:gd name="connsiteX91" fmla="*/ 309460 w 6886274"/>
              <a:gd name="connsiteY91" fmla="*/ 971129 h 5025119"/>
              <a:gd name="connsiteX92" fmla="*/ 407729 w 6886274"/>
              <a:gd name="connsiteY92" fmla="*/ 1062698 h 5025119"/>
              <a:gd name="connsiteX93" fmla="*/ 544338 w 6886274"/>
              <a:gd name="connsiteY93" fmla="*/ 1189257 h 5025119"/>
              <a:gd name="connsiteX94" fmla="*/ 454630 w 6886274"/>
              <a:gd name="connsiteY94" fmla="*/ 1120766 h 5025119"/>
              <a:gd name="connsiteX95" fmla="*/ 385396 w 6886274"/>
              <a:gd name="connsiteY95" fmla="*/ 1070515 h 5025119"/>
              <a:gd name="connsiteX96" fmla="*/ 366040 w 6886274"/>
              <a:gd name="connsiteY96" fmla="*/ 1067537 h 5025119"/>
              <a:gd name="connsiteX97" fmla="*/ 361573 w 6886274"/>
              <a:gd name="connsiteY97" fmla="*/ 1086149 h 5025119"/>
              <a:gd name="connsiteX98" fmla="*/ 402146 w 6886274"/>
              <a:gd name="connsiteY98" fmla="*/ 1152778 h 5025119"/>
              <a:gd name="connsiteX99" fmla="*/ 475475 w 6886274"/>
              <a:gd name="connsiteY99" fmla="*/ 1218663 h 5025119"/>
              <a:gd name="connsiteX100" fmla="*/ 393957 w 6886274"/>
              <a:gd name="connsiteY100" fmla="*/ 1201913 h 5025119"/>
              <a:gd name="connsiteX101" fmla="*/ 460586 w 6886274"/>
              <a:gd name="connsiteY101" fmla="*/ 1260353 h 5025119"/>
              <a:gd name="connsiteX102" fmla="*/ 561089 w 6886274"/>
              <a:gd name="connsiteY102" fmla="*/ 1291993 h 5025119"/>
              <a:gd name="connsiteX103" fmla="*/ 602034 w 6886274"/>
              <a:gd name="connsiteY103" fmla="*/ 1328843 h 5025119"/>
              <a:gd name="connsiteX104" fmla="*/ 641863 w 6886274"/>
              <a:gd name="connsiteY104" fmla="*/ 1368672 h 5025119"/>
              <a:gd name="connsiteX105" fmla="*/ 651541 w 6886274"/>
              <a:gd name="connsiteY105" fmla="*/ 1404406 h 5025119"/>
              <a:gd name="connsiteX106" fmla="*/ 688392 w 6886274"/>
              <a:gd name="connsiteY106" fmla="*/ 1457263 h 5025119"/>
              <a:gd name="connsiteX107" fmla="*/ 692486 w 6886274"/>
              <a:gd name="connsiteY107" fmla="*/ 1458008 h 5025119"/>
              <a:gd name="connsiteX108" fmla="*/ 719287 w 6886274"/>
              <a:gd name="connsiteY108" fmla="*/ 1485181 h 5025119"/>
              <a:gd name="connsiteX109" fmla="*/ 745343 w 6886274"/>
              <a:gd name="connsiteY109" fmla="*/ 1512353 h 5025119"/>
              <a:gd name="connsiteX110" fmla="*/ 750926 w 6886274"/>
              <a:gd name="connsiteY110" fmla="*/ 1516448 h 5025119"/>
              <a:gd name="connsiteX111" fmla="*/ 890141 w 6886274"/>
              <a:gd name="connsiteY111" fmla="*/ 1685813 h 5025119"/>
              <a:gd name="connsiteX112" fmla="*/ 899074 w 6886274"/>
              <a:gd name="connsiteY112" fmla="*/ 1693630 h 5025119"/>
              <a:gd name="connsiteX113" fmla="*/ 605012 w 6886274"/>
              <a:gd name="connsiteY113" fmla="*/ 1669435 h 5025119"/>
              <a:gd name="connsiteX114" fmla="*/ 229431 w 6886274"/>
              <a:gd name="connsiteY114" fmla="*/ 1545110 h 5025119"/>
              <a:gd name="connsiteX115" fmla="*/ 251765 w 6886274"/>
              <a:gd name="connsiteY115" fmla="*/ 1614717 h 5025119"/>
              <a:gd name="connsiteX116" fmla="*/ 237992 w 6886274"/>
              <a:gd name="connsiteY116" fmla="*/ 1675391 h 5025119"/>
              <a:gd name="connsiteX117" fmla="*/ 232781 w 6886274"/>
              <a:gd name="connsiteY117" fmla="*/ 1807160 h 5025119"/>
              <a:gd name="connsiteX118" fmla="*/ 236131 w 6886274"/>
              <a:gd name="connsiteY118" fmla="*/ 1828750 h 5025119"/>
              <a:gd name="connsiteX119" fmla="*/ 152007 w 6886274"/>
              <a:gd name="connsiteY119" fmla="*/ 1842150 h 5025119"/>
              <a:gd name="connsiteX120" fmla="*/ 653030 w 6886274"/>
              <a:gd name="connsiteY120" fmla="*/ 2213265 h 5025119"/>
              <a:gd name="connsiteX121" fmla="*/ 318394 w 6886274"/>
              <a:gd name="connsiteY121" fmla="*/ 2143285 h 5025119"/>
              <a:gd name="connsiteX122" fmla="*/ 272982 w 6886274"/>
              <a:gd name="connsiteY122" fmla="*/ 2258305 h 5025119"/>
              <a:gd name="connsiteX123" fmla="*/ 430435 w 6886274"/>
              <a:gd name="connsiteY123" fmla="*/ 2360668 h 5025119"/>
              <a:gd name="connsiteX124" fmla="*/ 488876 w 6886274"/>
              <a:gd name="connsiteY124" fmla="*/ 2563162 h 5025119"/>
              <a:gd name="connsiteX125" fmla="*/ 460586 w 6886274"/>
              <a:gd name="connsiteY125" fmla="*/ 2748533 h 5025119"/>
              <a:gd name="connsiteX126" fmla="*/ 393212 w 6886274"/>
              <a:gd name="connsiteY126" fmla="*/ 2807345 h 5025119"/>
              <a:gd name="connsiteX127" fmla="*/ 295688 w 6886274"/>
              <a:gd name="connsiteY127" fmla="*/ 2913059 h 5025119"/>
              <a:gd name="connsiteX128" fmla="*/ 235386 w 6886274"/>
              <a:gd name="connsiteY128" fmla="*/ 2978572 h 5025119"/>
              <a:gd name="connsiteX129" fmla="*/ 25448 w 6886274"/>
              <a:gd name="connsiteY129" fmla="*/ 2952888 h 5025119"/>
              <a:gd name="connsiteX130" fmla="*/ 305738 w 6886274"/>
              <a:gd name="connsiteY130" fmla="*/ 3119275 h 5025119"/>
              <a:gd name="connsiteX131" fmla="*/ 79049 w 6886274"/>
              <a:gd name="connsiteY131" fmla="*/ 3098430 h 5025119"/>
              <a:gd name="connsiteX132" fmla="*/ 4975 w 6886274"/>
              <a:gd name="connsiteY132" fmla="*/ 3109969 h 5025119"/>
              <a:gd name="connsiteX133" fmla="*/ 47037 w 6886274"/>
              <a:gd name="connsiteY133" fmla="*/ 3163943 h 5025119"/>
              <a:gd name="connsiteX134" fmla="*/ 213425 w 6886274"/>
              <a:gd name="connsiteY134" fmla="*/ 3255139 h 5025119"/>
              <a:gd name="connsiteX135" fmla="*/ 556622 w 6886274"/>
              <a:gd name="connsiteY135" fmla="*/ 3502301 h 5025119"/>
              <a:gd name="connsiteX136" fmla="*/ 224592 w 6886274"/>
              <a:gd name="connsiteY136" fmla="*/ 3388771 h 5025119"/>
              <a:gd name="connsiteX137" fmla="*/ 574861 w 6886274"/>
              <a:gd name="connsiteY137" fmla="*/ 3643004 h 5025119"/>
              <a:gd name="connsiteX138" fmla="*/ 652657 w 6886274"/>
              <a:gd name="connsiteY138" fmla="*/ 3727501 h 5025119"/>
              <a:gd name="connsiteX139" fmla="*/ 810111 w 6886274"/>
              <a:gd name="connsiteY139" fmla="*/ 3937067 h 5025119"/>
              <a:gd name="connsiteX140" fmla="*/ 802294 w 6886274"/>
              <a:gd name="connsiteY140" fmla="*/ 3960890 h 5025119"/>
              <a:gd name="connsiteX141" fmla="*/ 620646 w 6886274"/>
              <a:gd name="connsiteY141" fmla="*/ 3927017 h 5025119"/>
              <a:gd name="connsiteX142" fmla="*/ 856268 w 6886274"/>
              <a:gd name="connsiteY142" fmla="*/ 4103082 h 5025119"/>
              <a:gd name="connsiteX143" fmla="*/ 1099707 w 6886274"/>
              <a:gd name="connsiteY143" fmla="*/ 4238574 h 5025119"/>
              <a:gd name="connsiteX144" fmla="*/ 926992 w 6886274"/>
              <a:gd name="connsiteY144" fmla="*/ 4218102 h 5025119"/>
              <a:gd name="connsiteX145" fmla="*/ 689508 w 6886274"/>
              <a:gd name="connsiteY145" fmla="*/ 4140677 h 5025119"/>
              <a:gd name="connsiteX146" fmla="*/ 606873 w 6886274"/>
              <a:gd name="connsiteY146" fmla="*/ 4169711 h 5025119"/>
              <a:gd name="connsiteX147" fmla="*/ 831701 w 6886274"/>
              <a:gd name="connsiteY147" fmla="*/ 4297759 h 5025119"/>
              <a:gd name="connsiteX148" fmla="*/ 960493 w 6886274"/>
              <a:gd name="connsiteY148" fmla="*/ 4356944 h 5025119"/>
              <a:gd name="connsiteX149" fmla="*/ 1012233 w 6886274"/>
              <a:gd name="connsiteY149" fmla="*/ 4402356 h 5025119"/>
              <a:gd name="connsiteX150" fmla="*/ 1159636 w 6886274"/>
              <a:gd name="connsiteY150" fmla="*/ 4564276 h 5025119"/>
              <a:gd name="connsiteX151" fmla="*/ 1592169 w 6886274"/>
              <a:gd name="connsiteY151" fmla="*/ 4741458 h 5025119"/>
              <a:gd name="connsiteX152" fmla="*/ 3110499 w 6886274"/>
              <a:gd name="connsiteY152" fmla="*/ 5032171 h 5025119"/>
              <a:gd name="connsiteX153" fmla="*/ 6033630 w 6886274"/>
              <a:gd name="connsiteY153" fmla="*/ 4091915 h 5025119"/>
              <a:gd name="connsiteX154" fmla="*/ 6180661 w 6886274"/>
              <a:gd name="connsiteY154" fmla="*/ 3957912 h 5025119"/>
              <a:gd name="connsiteX155" fmla="*/ 6305359 w 6886274"/>
              <a:gd name="connsiteY155" fmla="*/ 3837309 h 5025119"/>
              <a:gd name="connsiteX156" fmla="*/ 6240218 w 6886274"/>
              <a:gd name="connsiteY156" fmla="*/ 3796364 h 5025119"/>
              <a:gd name="connsiteX157" fmla="*/ 6328437 w 6886274"/>
              <a:gd name="connsiteY157" fmla="*/ 3681344 h 5025119"/>
              <a:gd name="connsiteX158" fmla="*/ 6608355 w 6886274"/>
              <a:gd name="connsiteY158" fmla="*/ 3326236 h 5025119"/>
              <a:gd name="connsiteX159" fmla="*/ 6731191 w 6886274"/>
              <a:gd name="connsiteY159" fmla="*/ 3248067 h 5025119"/>
              <a:gd name="connsiteX160" fmla="*/ 6880456 w 6886274"/>
              <a:gd name="connsiteY160" fmla="*/ 3051529 h 5025119"/>
              <a:gd name="connsiteX161" fmla="*/ 6901673 w 6886274"/>
              <a:gd name="connsiteY161" fmla="*/ 2763795 h 5025119"/>
              <a:gd name="connsiteX162" fmla="*/ 6871150 w 6886274"/>
              <a:gd name="connsiteY162" fmla="*/ 2948421 h 5025119"/>
              <a:gd name="connsiteX163" fmla="*/ 6848444 w 6886274"/>
              <a:gd name="connsiteY163" fmla="*/ 2890353 h 5025119"/>
              <a:gd name="connsiteX164" fmla="*/ 6878223 w 6886274"/>
              <a:gd name="connsiteY164" fmla="*/ 2873230 h 5025119"/>
              <a:gd name="connsiteX165" fmla="*/ 6762459 w 6886274"/>
              <a:gd name="connsiteY165" fmla="*/ 2568745 h 5025119"/>
              <a:gd name="connsiteX166" fmla="*/ 6673123 w 6886274"/>
              <a:gd name="connsiteY166" fmla="*/ 2451493 h 5025119"/>
              <a:gd name="connsiteX167" fmla="*/ 6662700 w 6886274"/>
              <a:gd name="connsiteY167" fmla="*/ 2346896 h 5025119"/>
              <a:gd name="connsiteX168" fmla="*/ 6487752 w 6886274"/>
              <a:gd name="connsiteY168" fmla="*/ 2285105 h 5025119"/>
              <a:gd name="connsiteX169" fmla="*/ 6652278 w 6886274"/>
              <a:gd name="connsiteY169" fmla="*/ 2063628 h 5025119"/>
              <a:gd name="connsiteX170" fmla="*/ 6668656 w 6886274"/>
              <a:gd name="connsiteY170" fmla="*/ 2017843 h 5025119"/>
              <a:gd name="connsiteX171" fmla="*/ 6570015 w 6886274"/>
              <a:gd name="connsiteY171" fmla="*/ 1854062 h 5025119"/>
              <a:gd name="connsiteX172" fmla="*/ 6554009 w 6886274"/>
              <a:gd name="connsiteY172" fmla="*/ 1827633 h 5025119"/>
              <a:gd name="connsiteX173" fmla="*/ 6517531 w 6886274"/>
              <a:gd name="connsiteY173" fmla="*/ 1775149 h 5025119"/>
              <a:gd name="connsiteX174" fmla="*/ 6412934 w 6886274"/>
              <a:gd name="connsiteY174" fmla="*/ 1762493 h 5025119"/>
              <a:gd name="connsiteX175" fmla="*/ 6467279 w 6886274"/>
              <a:gd name="connsiteY175" fmla="*/ 1725642 h 5025119"/>
              <a:gd name="connsiteX176" fmla="*/ 6572621 w 6886274"/>
              <a:gd name="connsiteY176" fmla="*/ 1600200 h 5025119"/>
              <a:gd name="connsiteX177" fmla="*/ 6502641 w 6886274"/>
              <a:gd name="connsiteY177" fmla="*/ 1480341 h 5025119"/>
              <a:gd name="connsiteX178" fmla="*/ 6481796 w 6886274"/>
              <a:gd name="connsiteY178" fmla="*/ 1461358 h 5025119"/>
              <a:gd name="connsiteX179" fmla="*/ 6509713 w 6886274"/>
              <a:gd name="connsiteY179" fmla="*/ 1436418 h 5025119"/>
              <a:gd name="connsiteX180" fmla="*/ 6567037 w 6886274"/>
              <a:gd name="connsiteY180" fmla="*/ 1348199 h 5025119"/>
              <a:gd name="connsiteX181" fmla="*/ 6596816 w 6886274"/>
              <a:gd name="connsiteY181" fmla="*/ 1286781 h 5025119"/>
              <a:gd name="connsiteX182" fmla="*/ 6632178 w 6886274"/>
              <a:gd name="connsiteY182" fmla="*/ 1261842 h 5025119"/>
              <a:gd name="connsiteX183" fmla="*/ 6639994 w 6886274"/>
              <a:gd name="connsiteY183" fmla="*/ 1240625 h 5025119"/>
              <a:gd name="connsiteX184" fmla="*/ 6622127 w 6886274"/>
              <a:gd name="connsiteY184" fmla="*/ 1136400 h 5025119"/>
              <a:gd name="connsiteX185" fmla="*/ 6612077 w 6886274"/>
              <a:gd name="connsiteY185" fmla="*/ 1109599 h 5025119"/>
              <a:gd name="connsiteX186" fmla="*/ 6531675 w 6886274"/>
              <a:gd name="connsiteY186" fmla="*/ 1009469 h 5025119"/>
              <a:gd name="connsiteX187" fmla="*/ 6456113 w 6886274"/>
              <a:gd name="connsiteY187" fmla="*/ 845315 h 5025119"/>
              <a:gd name="connsiteX188" fmla="*/ 6440851 w 6886274"/>
              <a:gd name="connsiteY188" fmla="*/ 739229 h 5025119"/>
              <a:gd name="connsiteX189" fmla="*/ 6434523 w 6886274"/>
              <a:gd name="connsiteY189" fmla="*/ 715034 h 5025119"/>
              <a:gd name="connsiteX190" fmla="*/ 6432290 w 6886274"/>
              <a:gd name="connsiteY190" fmla="*/ 617510 h 5025119"/>
              <a:gd name="connsiteX191" fmla="*/ 6416284 w 6886274"/>
              <a:gd name="connsiteY191" fmla="*/ 595176 h 5025119"/>
              <a:gd name="connsiteX192" fmla="*/ 6267763 w 6886274"/>
              <a:gd name="connsiteY192" fmla="*/ 591826 h 5025119"/>
              <a:gd name="connsiteX193" fmla="*/ 6236496 w 6886274"/>
              <a:gd name="connsiteY193" fmla="*/ 521102 h 5025119"/>
              <a:gd name="connsiteX194" fmla="*/ 6257341 w 6886274"/>
              <a:gd name="connsiteY194" fmla="*/ 487229 h 5025119"/>
              <a:gd name="connsiteX195" fmla="*/ 6248780 w 6886274"/>
              <a:gd name="connsiteY195" fmla="*/ 465267 h 5025119"/>
              <a:gd name="connsiteX196" fmla="*/ 6226818 w 6886274"/>
              <a:gd name="connsiteY196" fmla="*/ 473456 h 5025119"/>
              <a:gd name="connsiteX197" fmla="*/ 6115149 w 6886274"/>
              <a:gd name="connsiteY197" fmla="*/ 551625 h 5025119"/>
              <a:gd name="connsiteX198" fmla="*/ 5951739 w 6886274"/>
              <a:gd name="connsiteY198" fmla="*/ 659944 h 5025119"/>
              <a:gd name="connsiteX199" fmla="*/ 5917122 w 6886274"/>
              <a:gd name="connsiteY199" fmla="*/ 644310 h 5025119"/>
              <a:gd name="connsiteX200" fmla="*/ 5890694 w 6886274"/>
              <a:gd name="connsiteY200" fmla="*/ 630538 h 5025119"/>
              <a:gd name="connsiteX201" fmla="*/ 5837464 w 6886274"/>
              <a:gd name="connsiteY201" fmla="*/ 646916 h 5025119"/>
              <a:gd name="connsiteX202" fmla="*/ 5809175 w 6886274"/>
              <a:gd name="connsiteY202" fmla="*/ 683395 h 5025119"/>
              <a:gd name="connsiteX203" fmla="*/ 5815503 w 6886274"/>
              <a:gd name="connsiteY203" fmla="*/ 698656 h 5025119"/>
              <a:gd name="connsiteX204" fmla="*/ 5746268 w 6886274"/>
              <a:gd name="connsiteY204" fmla="*/ 667389 h 5025119"/>
              <a:gd name="connsiteX205" fmla="*/ 5458905 w 6886274"/>
              <a:gd name="connsiteY205" fmla="*/ 754119 h 5025119"/>
              <a:gd name="connsiteX206" fmla="*/ 885302 w 6886274"/>
              <a:gd name="connsiteY206" fmla="*/ 1333310 h 5025119"/>
              <a:gd name="connsiteX207" fmla="*/ 862596 w 6886274"/>
              <a:gd name="connsiteY207" fmla="*/ 1314326 h 5025119"/>
              <a:gd name="connsiteX208" fmla="*/ 866318 w 6886274"/>
              <a:gd name="connsiteY208" fmla="*/ 1309860 h 5025119"/>
              <a:gd name="connsiteX209" fmla="*/ 912103 w 6886274"/>
              <a:gd name="connsiteY209" fmla="*/ 1341127 h 5025119"/>
              <a:gd name="connsiteX210" fmla="*/ 885302 w 6886274"/>
              <a:gd name="connsiteY210" fmla="*/ 1333310 h 5025119"/>
              <a:gd name="connsiteX211" fmla="*/ 1140280 w 6886274"/>
              <a:gd name="connsiteY211" fmla="*/ 787619 h 5025119"/>
              <a:gd name="connsiteX212" fmla="*/ 1414987 w 6886274"/>
              <a:gd name="connsiteY212" fmla="*/ 975596 h 5025119"/>
              <a:gd name="connsiteX213" fmla="*/ 1410892 w 6886274"/>
              <a:gd name="connsiteY213" fmla="*/ 980063 h 5025119"/>
              <a:gd name="connsiteX214" fmla="*/ 1140280 w 6886274"/>
              <a:gd name="connsiteY214" fmla="*/ 787619 h 502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</a:cxnLst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92825A4-268B-4301-8432-F9E9B2661A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3784" y="1572768"/>
            <a:ext cx="6501384" cy="4096512"/>
          </a:xfrm>
        </p:spPr>
        <p:txBody>
          <a:bodyPr>
            <a:normAutofit/>
          </a:bodyPr>
          <a:lstStyle>
            <a:lvl1pPr algn="ct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A33410F-8A90-47F6-BD39-4AC0E4358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1D819A9-F8DE-4E5C-AFC3-E0105ACD829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E25320-A12F-4F3E-8EC9-11292FF36B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58357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11906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: Shape 5" descr="Mask ID=&#10;Mask position=bottom, center&#10;Mask family= brushstroke, landscape, wide">
            <a:extLst>
              <a:ext uri="{FF2B5EF4-FFF2-40B4-BE49-F238E27FC236}">
                <a16:creationId xmlns:a16="http://schemas.microsoft.com/office/drawing/2014/main" id="{736BF44D-E8DD-45FA-931D-CBCC67D57944}"/>
              </a:ext>
            </a:extLst>
          </p:cNvPr>
          <p:cNvSpPr/>
          <p:nvPr/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1C9756B-145D-4BA8-AA43-904C1E7CB86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B21DB60F-139E-4C44-89AF-3F8F5EC241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88226C9-C193-4B47-9717-4BC86C9092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2567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 descr="Tag=AccentColor&#10;Flavor=Light&#10;Target=Fill">
            <a:extLst>
              <a:ext uri="{FF2B5EF4-FFF2-40B4-BE49-F238E27FC236}">
                <a16:creationId xmlns:a16="http://schemas.microsoft.com/office/drawing/2014/main" id="{76C5A8FA-6B61-4934-AF55-C595090CA5DC}"/>
              </a:ext>
            </a:extLst>
          </p:cNvPr>
          <p:cNvSpPr/>
          <p:nvPr/>
        </p:nvSpPr>
        <p:spPr>
          <a:xfrm>
            <a:off x="4726728" y="0"/>
            <a:ext cx="7472381" cy="6858000"/>
          </a:xfrm>
          <a:custGeom>
            <a:avLst/>
            <a:gdLst>
              <a:gd name="connsiteX0" fmla="*/ 1232666 w 7472381"/>
              <a:gd name="connsiteY0" fmla="*/ 0 h 6886575"/>
              <a:gd name="connsiteX1" fmla="*/ 7472381 w 7472381"/>
              <a:gd name="connsiteY1" fmla="*/ 0 h 6886575"/>
              <a:gd name="connsiteX2" fmla="*/ 7472381 w 7472381"/>
              <a:gd name="connsiteY2" fmla="*/ 814388 h 6886575"/>
              <a:gd name="connsiteX3" fmla="*/ 7472381 w 7472381"/>
              <a:gd name="connsiteY3" fmla="*/ 6411516 h 6886575"/>
              <a:gd name="connsiteX4" fmla="*/ 7472381 w 7472381"/>
              <a:gd name="connsiteY4" fmla="*/ 6886575 h 6886575"/>
              <a:gd name="connsiteX5" fmla="*/ 6992676 w 7472381"/>
              <a:gd name="connsiteY5" fmla="*/ 6886575 h 6886575"/>
              <a:gd name="connsiteX6" fmla="*/ 1946893 w 7472381"/>
              <a:gd name="connsiteY6" fmla="*/ 6886575 h 6886575"/>
              <a:gd name="connsiteX7" fmla="*/ 1506276 w 7472381"/>
              <a:gd name="connsiteY7" fmla="*/ 6686550 h 6886575"/>
              <a:gd name="connsiteX8" fmla="*/ 1314394 w 7472381"/>
              <a:gd name="connsiteY8" fmla="*/ 6457949 h 6886575"/>
              <a:gd name="connsiteX9" fmla="*/ 1246880 w 7472381"/>
              <a:gd name="connsiteY9" fmla="*/ 6393656 h 6886575"/>
              <a:gd name="connsiteX10" fmla="*/ 1079872 w 7472381"/>
              <a:gd name="connsiteY10" fmla="*/ 6307931 h 6886575"/>
              <a:gd name="connsiteX11" fmla="*/ 788495 w 7472381"/>
              <a:gd name="connsiteY11" fmla="*/ 6125765 h 6886575"/>
              <a:gd name="connsiteX12" fmla="*/ 895097 w 7472381"/>
              <a:gd name="connsiteY12" fmla="*/ 6082903 h 6886575"/>
              <a:gd name="connsiteX13" fmla="*/ 1204239 w 7472381"/>
              <a:gd name="connsiteY13" fmla="*/ 6193631 h 6886575"/>
              <a:gd name="connsiteX14" fmla="*/ 1428102 w 7472381"/>
              <a:gd name="connsiteY14" fmla="*/ 6222206 h 6886575"/>
              <a:gd name="connsiteX15" fmla="*/ 1111852 w 7472381"/>
              <a:gd name="connsiteY15" fmla="*/ 6029325 h 6886575"/>
              <a:gd name="connsiteX16" fmla="*/ 806262 w 7472381"/>
              <a:gd name="connsiteY16" fmla="*/ 5779294 h 6886575"/>
              <a:gd name="connsiteX17" fmla="*/ 1040785 w 7472381"/>
              <a:gd name="connsiteY17" fmla="*/ 5825728 h 6886575"/>
              <a:gd name="connsiteX18" fmla="*/ 1051445 w 7472381"/>
              <a:gd name="connsiteY18" fmla="*/ 5793581 h 6886575"/>
              <a:gd name="connsiteX19" fmla="*/ 845349 w 7472381"/>
              <a:gd name="connsiteY19" fmla="*/ 5497115 h 6886575"/>
              <a:gd name="connsiteX20" fmla="*/ 745855 w 7472381"/>
              <a:gd name="connsiteY20" fmla="*/ 5375672 h 6886575"/>
              <a:gd name="connsiteX21" fmla="*/ 291024 w 7472381"/>
              <a:gd name="connsiteY21" fmla="*/ 5014913 h 6886575"/>
              <a:gd name="connsiteX22" fmla="*/ 724535 w 7472381"/>
              <a:gd name="connsiteY22" fmla="*/ 5175647 h 6886575"/>
              <a:gd name="connsiteX23" fmla="*/ 276811 w 7472381"/>
              <a:gd name="connsiteY23" fmla="*/ 4825603 h 6886575"/>
              <a:gd name="connsiteX24" fmla="*/ 60055 w 7472381"/>
              <a:gd name="connsiteY24" fmla="*/ 4697016 h 6886575"/>
              <a:gd name="connsiteX25" fmla="*/ 6755 w 7472381"/>
              <a:gd name="connsiteY25" fmla="*/ 4622006 h 6886575"/>
              <a:gd name="connsiteX26" fmla="*/ 102696 w 7472381"/>
              <a:gd name="connsiteY26" fmla="*/ 4604146 h 6886575"/>
              <a:gd name="connsiteX27" fmla="*/ 397625 w 7472381"/>
              <a:gd name="connsiteY27" fmla="*/ 4632722 h 6886575"/>
              <a:gd name="connsiteX28" fmla="*/ 31628 w 7472381"/>
              <a:gd name="connsiteY28" fmla="*/ 4396978 h 6886575"/>
              <a:gd name="connsiteX29" fmla="*/ 305237 w 7472381"/>
              <a:gd name="connsiteY29" fmla="*/ 4432697 h 6886575"/>
              <a:gd name="connsiteX30" fmla="*/ 383412 w 7472381"/>
              <a:gd name="connsiteY30" fmla="*/ 4339828 h 6886575"/>
              <a:gd name="connsiteX31" fmla="*/ 511333 w 7472381"/>
              <a:gd name="connsiteY31" fmla="*/ 4189810 h 6886575"/>
              <a:gd name="connsiteX32" fmla="*/ 600167 w 7472381"/>
              <a:gd name="connsiteY32" fmla="*/ 4107656 h 6886575"/>
              <a:gd name="connsiteX33" fmla="*/ 635701 w 7472381"/>
              <a:gd name="connsiteY33" fmla="*/ 3843337 h 6886575"/>
              <a:gd name="connsiteX34" fmla="*/ 561080 w 7472381"/>
              <a:gd name="connsiteY34" fmla="*/ 3554015 h 6886575"/>
              <a:gd name="connsiteX35" fmla="*/ 354985 w 7472381"/>
              <a:gd name="connsiteY35" fmla="*/ 3407569 h 6886575"/>
              <a:gd name="connsiteX36" fmla="*/ 415392 w 7472381"/>
              <a:gd name="connsiteY36" fmla="*/ 3243263 h 6886575"/>
              <a:gd name="connsiteX37" fmla="*/ 852456 w 7472381"/>
              <a:gd name="connsiteY37" fmla="*/ 3343275 h 6886575"/>
              <a:gd name="connsiteX38" fmla="*/ 202190 w 7472381"/>
              <a:gd name="connsiteY38" fmla="*/ 2953940 h 6886575"/>
              <a:gd name="connsiteX39" fmla="*/ 312344 w 7472381"/>
              <a:gd name="connsiteY39" fmla="*/ 2936081 h 6886575"/>
              <a:gd name="connsiteX40" fmla="*/ 706768 w 7472381"/>
              <a:gd name="connsiteY40" fmla="*/ 2714625 h 6886575"/>
              <a:gd name="connsiteX41" fmla="*/ 728088 w 7472381"/>
              <a:gd name="connsiteY41" fmla="*/ 2703909 h 6886575"/>
              <a:gd name="connsiteX42" fmla="*/ 795602 w 7472381"/>
              <a:gd name="connsiteY42" fmla="*/ 2564606 h 6886575"/>
              <a:gd name="connsiteX43" fmla="*/ 1008804 w 7472381"/>
              <a:gd name="connsiteY43" fmla="*/ 2543175 h 6886575"/>
              <a:gd name="connsiteX44" fmla="*/ 1186473 w 7472381"/>
              <a:gd name="connsiteY44" fmla="*/ 2575322 h 6886575"/>
              <a:gd name="connsiteX45" fmla="*/ 1378355 w 7472381"/>
              <a:gd name="connsiteY45" fmla="*/ 2536031 h 6886575"/>
              <a:gd name="connsiteX46" fmla="*/ 1548916 w 7472381"/>
              <a:gd name="connsiteY46" fmla="*/ 2553891 h 6886575"/>
              <a:gd name="connsiteX47" fmla="*/ 1694604 w 7472381"/>
              <a:gd name="connsiteY47" fmla="*/ 2528888 h 6886575"/>
              <a:gd name="connsiteX48" fmla="*/ 1552469 w 7472381"/>
              <a:gd name="connsiteY48" fmla="*/ 2411015 h 6886575"/>
              <a:gd name="connsiteX49" fmla="*/ 1353481 w 7472381"/>
              <a:gd name="connsiteY49" fmla="*/ 2411015 h 6886575"/>
              <a:gd name="connsiteX50" fmla="*/ 1211346 w 7472381"/>
              <a:gd name="connsiteY50" fmla="*/ 2336007 h 6886575"/>
              <a:gd name="connsiteX51" fmla="*/ 1076318 w 7472381"/>
              <a:gd name="connsiteY51" fmla="*/ 2200275 h 6886575"/>
              <a:gd name="connsiteX52" fmla="*/ 600167 w 7472381"/>
              <a:gd name="connsiteY52" fmla="*/ 1982390 h 6886575"/>
              <a:gd name="connsiteX53" fmla="*/ 514886 w 7472381"/>
              <a:gd name="connsiteY53" fmla="*/ 1900238 h 6886575"/>
              <a:gd name="connsiteX54" fmla="*/ 1872273 w 7472381"/>
              <a:gd name="connsiteY54" fmla="*/ 2218135 h 6886575"/>
              <a:gd name="connsiteX55" fmla="*/ 1452975 w 7472381"/>
              <a:gd name="connsiteY55" fmla="*/ 2085975 h 6886575"/>
              <a:gd name="connsiteX56" fmla="*/ 1737245 w 7472381"/>
              <a:gd name="connsiteY56" fmla="*/ 2110978 h 6886575"/>
              <a:gd name="connsiteX57" fmla="*/ 1893593 w 7472381"/>
              <a:gd name="connsiteY57" fmla="*/ 2021681 h 6886575"/>
              <a:gd name="connsiteX58" fmla="*/ 1893593 w 7472381"/>
              <a:gd name="connsiteY58" fmla="*/ 1993106 h 6886575"/>
              <a:gd name="connsiteX59" fmla="*/ 1776332 w 7472381"/>
              <a:gd name="connsiteY59" fmla="*/ 1910953 h 6886575"/>
              <a:gd name="connsiteX60" fmla="*/ 1708818 w 7472381"/>
              <a:gd name="connsiteY60" fmla="*/ 1857375 h 6886575"/>
              <a:gd name="connsiteX61" fmla="*/ 1524043 w 7472381"/>
              <a:gd name="connsiteY61" fmla="*/ 1664493 h 6886575"/>
              <a:gd name="connsiteX62" fmla="*/ 1655517 w 7472381"/>
              <a:gd name="connsiteY62" fmla="*/ 1643062 h 6886575"/>
              <a:gd name="connsiteX63" fmla="*/ 1705264 w 7472381"/>
              <a:gd name="connsiteY63" fmla="*/ 1603772 h 6886575"/>
              <a:gd name="connsiteX64" fmla="*/ 1669731 w 7472381"/>
              <a:gd name="connsiteY64" fmla="*/ 1546622 h 6886575"/>
              <a:gd name="connsiteX65" fmla="*/ 1261093 w 7472381"/>
              <a:gd name="connsiteY65" fmla="*/ 1371600 h 6886575"/>
              <a:gd name="connsiteX66" fmla="*/ 1229113 w 7472381"/>
              <a:gd name="connsiteY66" fmla="*/ 1235869 h 6886575"/>
              <a:gd name="connsiteX67" fmla="*/ 1307287 w 7472381"/>
              <a:gd name="connsiteY67" fmla="*/ 1214437 h 6886575"/>
              <a:gd name="connsiteX68" fmla="*/ 1396121 w 7472381"/>
              <a:gd name="connsiteY68" fmla="*/ 1225153 h 6886575"/>
              <a:gd name="connsiteX69" fmla="*/ 1325054 w 7472381"/>
              <a:gd name="connsiteY69" fmla="*/ 1117997 h 6886575"/>
              <a:gd name="connsiteX70" fmla="*/ 1037231 w 7472381"/>
              <a:gd name="connsiteY70" fmla="*/ 1010841 h 6886575"/>
              <a:gd name="connsiteX71" fmla="*/ 983931 w 7472381"/>
              <a:gd name="connsiteY71" fmla="*/ 953690 h 6886575"/>
              <a:gd name="connsiteX72" fmla="*/ 1054998 w 7472381"/>
              <a:gd name="connsiteY72" fmla="*/ 925115 h 6886575"/>
              <a:gd name="connsiteX73" fmla="*/ 1108299 w 7472381"/>
              <a:gd name="connsiteY73" fmla="*/ 914400 h 6886575"/>
              <a:gd name="connsiteX74" fmla="*/ 6755 w 7472381"/>
              <a:gd name="connsiteY74" fmla="*/ 467915 h 6886575"/>
              <a:gd name="connsiteX75" fmla="*/ 255490 w 7472381"/>
              <a:gd name="connsiteY75" fmla="*/ 464344 h 6886575"/>
              <a:gd name="connsiteX76" fmla="*/ 500673 w 7472381"/>
              <a:gd name="connsiteY76" fmla="*/ 535781 h 6886575"/>
              <a:gd name="connsiteX77" fmla="*/ 760069 w 7472381"/>
              <a:gd name="connsiteY77" fmla="*/ 525066 h 6886575"/>
              <a:gd name="connsiteX78" fmla="*/ 1005251 w 7472381"/>
              <a:gd name="connsiteY78" fmla="*/ 560785 h 6886575"/>
              <a:gd name="connsiteX79" fmla="*/ 1218453 w 7472381"/>
              <a:gd name="connsiteY79" fmla="*/ 560785 h 6886575"/>
              <a:gd name="connsiteX80" fmla="*/ 1019464 w 7472381"/>
              <a:gd name="connsiteY80" fmla="*/ 507206 h 6886575"/>
              <a:gd name="connsiteX81" fmla="*/ 944844 w 7472381"/>
              <a:gd name="connsiteY81" fmla="*/ 417909 h 6886575"/>
              <a:gd name="connsiteX82" fmla="*/ 969717 w 7472381"/>
              <a:gd name="connsiteY82" fmla="*/ 335757 h 6886575"/>
              <a:gd name="connsiteX83" fmla="*/ 1051445 w 7472381"/>
              <a:gd name="connsiteY83" fmla="*/ 360759 h 6886575"/>
              <a:gd name="connsiteX84" fmla="*/ 1147386 w 7472381"/>
              <a:gd name="connsiteY84" fmla="*/ 453629 h 6886575"/>
              <a:gd name="connsiteX85" fmla="*/ 1168706 w 7472381"/>
              <a:gd name="connsiteY85" fmla="*/ 396478 h 6886575"/>
              <a:gd name="connsiteX86" fmla="*/ 1225560 w 7472381"/>
              <a:gd name="connsiteY86" fmla="*/ 353615 h 6886575"/>
              <a:gd name="connsiteX87" fmla="*/ 1552469 w 7472381"/>
              <a:gd name="connsiteY87" fmla="*/ 375047 h 6886575"/>
              <a:gd name="connsiteX88" fmla="*/ 1335714 w 7472381"/>
              <a:gd name="connsiteY88" fmla="*/ 192881 h 6886575"/>
              <a:gd name="connsiteX89" fmla="*/ 1197133 w 7472381"/>
              <a:gd name="connsiteY89" fmla="*/ 164306 h 6886575"/>
              <a:gd name="connsiteX90" fmla="*/ 1165153 w 7472381"/>
              <a:gd name="connsiteY90" fmla="*/ 89297 h 6886575"/>
              <a:gd name="connsiteX91" fmla="*/ 1229113 w 7472381"/>
              <a:gd name="connsiteY91" fmla="*/ 71437 h 6886575"/>
              <a:gd name="connsiteX92" fmla="*/ 1548916 w 7472381"/>
              <a:gd name="connsiteY92" fmla="*/ 135731 h 6886575"/>
              <a:gd name="connsiteX93" fmla="*/ 1602217 w 7472381"/>
              <a:gd name="connsiteY93" fmla="*/ 110728 h 6886575"/>
              <a:gd name="connsiteX94" fmla="*/ 1232666 w 7472381"/>
              <a:gd name="connsiteY94" fmla="*/ 0 h 68865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</a:cxnLst>
            <a:rect l="l" t="t" r="r" b="b"/>
            <a:pathLst>
              <a:path w="7472381" h="6886575">
                <a:moveTo>
                  <a:pt x="1232666" y="0"/>
                </a:moveTo>
                <a:lnTo>
                  <a:pt x="7472381" y="0"/>
                </a:lnTo>
                <a:lnTo>
                  <a:pt x="7472381" y="814388"/>
                </a:lnTo>
                <a:lnTo>
                  <a:pt x="7472381" y="6411516"/>
                </a:lnTo>
                <a:lnTo>
                  <a:pt x="7472381" y="6886575"/>
                </a:lnTo>
                <a:lnTo>
                  <a:pt x="6992676" y="6886575"/>
                </a:lnTo>
                <a:lnTo>
                  <a:pt x="1946893" y="6886575"/>
                </a:lnTo>
                <a:cubicBezTo>
                  <a:pt x="1801205" y="6815137"/>
                  <a:pt x="1662624" y="6729412"/>
                  <a:pt x="1506276" y="6686550"/>
                </a:cubicBezTo>
                <a:cubicBezTo>
                  <a:pt x="1399675" y="6657975"/>
                  <a:pt x="1296627" y="6607969"/>
                  <a:pt x="1314394" y="6457949"/>
                </a:cubicBezTo>
                <a:cubicBezTo>
                  <a:pt x="1317947" y="6415087"/>
                  <a:pt x="1289520" y="6382941"/>
                  <a:pt x="1246880" y="6393656"/>
                </a:cubicBezTo>
                <a:cubicBezTo>
                  <a:pt x="1165153" y="6415087"/>
                  <a:pt x="1126065" y="6354365"/>
                  <a:pt x="1079872" y="6307931"/>
                </a:cubicBezTo>
                <a:cubicBezTo>
                  <a:pt x="998144" y="6225779"/>
                  <a:pt x="919970" y="6140052"/>
                  <a:pt x="788495" y="6125765"/>
                </a:cubicBezTo>
                <a:cubicBezTo>
                  <a:pt x="813369" y="6061471"/>
                  <a:pt x="856009" y="6068615"/>
                  <a:pt x="895097" y="6082903"/>
                </a:cubicBezTo>
                <a:cubicBezTo>
                  <a:pt x="998144" y="6118622"/>
                  <a:pt x="1101192" y="6157912"/>
                  <a:pt x="1204239" y="6193631"/>
                </a:cubicBezTo>
                <a:cubicBezTo>
                  <a:pt x="1271754" y="6215062"/>
                  <a:pt x="1339267" y="6247209"/>
                  <a:pt x="1428102" y="6222206"/>
                </a:cubicBezTo>
                <a:cubicBezTo>
                  <a:pt x="1349928" y="6093619"/>
                  <a:pt x="1218453" y="6068615"/>
                  <a:pt x="1111852" y="6029325"/>
                </a:cubicBezTo>
                <a:cubicBezTo>
                  <a:pt x="980377" y="5979319"/>
                  <a:pt x="902203" y="5886450"/>
                  <a:pt x="806262" y="5779294"/>
                </a:cubicBezTo>
                <a:cubicBezTo>
                  <a:pt x="902203" y="5750719"/>
                  <a:pt x="962610" y="5829300"/>
                  <a:pt x="1040785" y="5825728"/>
                </a:cubicBezTo>
                <a:cubicBezTo>
                  <a:pt x="1044338" y="5815012"/>
                  <a:pt x="1051445" y="5793581"/>
                  <a:pt x="1051445" y="5793581"/>
                </a:cubicBezTo>
                <a:cubicBezTo>
                  <a:pt x="923523" y="5736431"/>
                  <a:pt x="866670" y="5629275"/>
                  <a:pt x="845349" y="5497115"/>
                </a:cubicBezTo>
                <a:cubicBezTo>
                  <a:pt x="838243" y="5429250"/>
                  <a:pt x="792049" y="5407819"/>
                  <a:pt x="745855" y="5375672"/>
                </a:cubicBezTo>
                <a:cubicBezTo>
                  <a:pt x="589507" y="5264943"/>
                  <a:pt x="422499" y="5164931"/>
                  <a:pt x="291024" y="5014913"/>
                </a:cubicBezTo>
                <a:cubicBezTo>
                  <a:pt x="443819" y="5032771"/>
                  <a:pt x="564633" y="5132784"/>
                  <a:pt x="724535" y="5175647"/>
                </a:cubicBezTo>
                <a:cubicBezTo>
                  <a:pt x="596614" y="5011340"/>
                  <a:pt x="429605" y="4925615"/>
                  <a:pt x="276811" y="4825603"/>
                </a:cubicBezTo>
                <a:cubicBezTo>
                  <a:pt x="205743" y="4779169"/>
                  <a:pt x="141783" y="4722018"/>
                  <a:pt x="60055" y="4697016"/>
                </a:cubicBezTo>
                <a:cubicBezTo>
                  <a:pt x="31628" y="4689872"/>
                  <a:pt x="-18119" y="4672013"/>
                  <a:pt x="6755" y="4622006"/>
                </a:cubicBezTo>
                <a:cubicBezTo>
                  <a:pt x="28075" y="4579144"/>
                  <a:pt x="67162" y="4593432"/>
                  <a:pt x="102696" y="4604146"/>
                </a:cubicBezTo>
                <a:cubicBezTo>
                  <a:pt x="187976" y="4632722"/>
                  <a:pt x="280364" y="4632722"/>
                  <a:pt x="397625" y="4632722"/>
                </a:cubicBezTo>
                <a:cubicBezTo>
                  <a:pt x="298131" y="4496990"/>
                  <a:pt x="116909" y="4539853"/>
                  <a:pt x="31628" y="4396978"/>
                </a:cubicBezTo>
                <a:cubicBezTo>
                  <a:pt x="138229" y="4371976"/>
                  <a:pt x="219957" y="4421982"/>
                  <a:pt x="305237" y="4432697"/>
                </a:cubicBezTo>
                <a:cubicBezTo>
                  <a:pt x="383412" y="4443413"/>
                  <a:pt x="401178" y="4418409"/>
                  <a:pt x="383412" y="4339828"/>
                </a:cubicBezTo>
                <a:cubicBezTo>
                  <a:pt x="354985" y="4218385"/>
                  <a:pt x="397625" y="4157662"/>
                  <a:pt x="511333" y="4189810"/>
                </a:cubicBezTo>
                <a:cubicBezTo>
                  <a:pt x="617934" y="4221956"/>
                  <a:pt x="628594" y="4175522"/>
                  <a:pt x="600167" y="4107656"/>
                </a:cubicBezTo>
                <a:cubicBezTo>
                  <a:pt x="557527" y="4007644"/>
                  <a:pt x="603720" y="3929063"/>
                  <a:pt x="635701" y="3843337"/>
                </a:cubicBezTo>
                <a:cubicBezTo>
                  <a:pt x="685448" y="3714750"/>
                  <a:pt x="664128" y="3650456"/>
                  <a:pt x="561080" y="3554015"/>
                </a:cubicBezTo>
                <a:cubicBezTo>
                  <a:pt x="500673" y="3500438"/>
                  <a:pt x="440265" y="3454003"/>
                  <a:pt x="354985" y="3407569"/>
                </a:cubicBezTo>
                <a:cubicBezTo>
                  <a:pt x="550420" y="3382565"/>
                  <a:pt x="347878" y="3296841"/>
                  <a:pt x="415392" y="3243263"/>
                </a:cubicBezTo>
                <a:cubicBezTo>
                  <a:pt x="553973" y="3221831"/>
                  <a:pt x="664128" y="3393282"/>
                  <a:pt x="852456" y="3343275"/>
                </a:cubicBezTo>
                <a:cubicBezTo>
                  <a:pt x="625041" y="3196828"/>
                  <a:pt x="369198" y="3150393"/>
                  <a:pt x="202190" y="2953940"/>
                </a:cubicBezTo>
                <a:cubicBezTo>
                  <a:pt x="241277" y="2911078"/>
                  <a:pt x="280364" y="2953940"/>
                  <a:pt x="312344" y="2936081"/>
                </a:cubicBezTo>
                <a:cubicBezTo>
                  <a:pt x="312344" y="2925365"/>
                  <a:pt x="685448" y="2993232"/>
                  <a:pt x="706768" y="2714625"/>
                </a:cubicBezTo>
                <a:cubicBezTo>
                  <a:pt x="713875" y="2714625"/>
                  <a:pt x="720982" y="2714625"/>
                  <a:pt x="728088" y="2703909"/>
                </a:cubicBezTo>
                <a:cubicBezTo>
                  <a:pt x="767175" y="2664619"/>
                  <a:pt x="731642" y="2571750"/>
                  <a:pt x="795602" y="2564606"/>
                </a:cubicBezTo>
                <a:cubicBezTo>
                  <a:pt x="866670" y="2557462"/>
                  <a:pt x="934184" y="2525315"/>
                  <a:pt x="1008804" y="2543175"/>
                </a:cubicBezTo>
                <a:cubicBezTo>
                  <a:pt x="1065658" y="2557462"/>
                  <a:pt x="1126065" y="2575322"/>
                  <a:pt x="1186473" y="2575322"/>
                </a:cubicBezTo>
                <a:cubicBezTo>
                  <a:pt x="1250433" y="2575322"/>
                  <a:pt x="1339267" y="2696766"/>
                  <a:pt x="1378355" y="2536031"/>
                </a:cubicBezTo>
                <a:cubicBezTo>
                  <a:pt x="1378355" y="2528888"/>
                  <a:pt x="1488509" y="2546747"/>
                  <a:pt x="1548916" y="2553891"/>
                </a:cubicBezTo>
                <a:cubicBezTo>
                  <a:pt x="1598663" y="2561035"/>
                  <a:pt x="1659071" y="2593181"/>
                  <a:pt x="1694604" y="2528888"/>
                </a:cubicBezTo>
                <a:cubicBezTo>
                  <a:pt x="1712371" y="2489596"/>
                  <a:pt x="1627090" y="2418159"/>
                  <a:pt x="1552469" y="2411015"/>
                </a:cubicBezTo>
                <a:cubicBezTo>
                  <a:pt x="1484956" y="2403872"/>
                  <a:pt x="1417442" y="2396728"/>
                  <a:pt x="1353481" y="2411015"/>
                </a:cubicBezTo>
                <a:cubicBezTo>
                  <a:pt x="1275307" y="2428875"/>
                  <a:pt x="1232666" y="2400300"/>
                  <a:pt x="1211346" y="2336007"/>
                </a:cubicBezTo>
                <a:cubicBezTo>
                  <a:pt x="1186473" y="2268141"/>
                  <a:pt x="1140279" y="2232422"/>
                  <a:pt x="1076318" y="2200275"/>
                </a:cubicBezTo>
                <a:cubicBezTo>
                  <a:pt x="919970" y="2121694"/>
                  <a:pt x="770729" y="2028825"/>
                  <a:pt x="600167" y="1982390"/>
                </a:cubicBezTo>
                <a:cubicBezTo>
                  <a:pt x="568187" y="1975246"/>
                  <a:pt x="529100" y="1960959"/>
                  <a:pt x="514886" y="1900238"/>
                </a:cubicBezTo>
                <a:cubicBezTo>
                  <a:pt x="976824" y="1993106"/>
                  <a:pt x="1396121" y="2232422"/>
                  <a:pt x="1872273" y="2218135"/>
                </a:cubicBezTo>
                <a:cubicBezTo>
                  <a:pt x="1744351" y="2143125"/>
                  <a:pt x="1591557" y="2139554"/>
                  <a:pt x="1452975" y="2085975"/>
                </a:cubicBezTo>
                <a:cubicBezTo>
                  <a:pt x="1552469" y="2046685"/>
                  <a:pt x="1644857" y="2089547"/>
                  <a:pt x="1737245" y="2110978"/>
                </a:cubicBezTo>
                <a:cubicBezTo>
                  <a:pt x="1815419" y="2128837"/>
                  <a:pt x="1886486" y="2132410"/>
                  <a:pt x="1893593" y="2021681"/>
                </a:cubicBezTo>
                <a:cubicBezTo>
                  <a:pt x="1893593" y="2010965"/>
                  <a:pt x="1893593" y="2003821"/>
                  <a:pt x="1893593" y="1993106"/>
                </a:cubicBezTo>
                <a:cubicBezTo>
                  <a:pt x="1865166" y="1946672"/>
                  <a:pt x="1826079" y="1925240"/>
                  <a:pt x="1776332" y="1910953"/>
                </a:cubicBezTo>
                <a:cubicBezTo>
                  <a:pt x="1747905" y="1903809"/>
                  <a:pt x="1708818" y="1889522"/>
                  <a:pt x="1708818" y="1857375"/>
                </a:cubicBezTo>
                <a:cubicBezTo>
                  <a:pt x="1712371" y="1735931"/>
                  <a:pt x="1616430" y="1700212"/>
                  <a:pt x="1524043" y="1664493"/>
                </a:cubicBezTo>
                <a:cubicBezTo>
                  <a:pt x="1573790" y="1603772"/>
                  <a:pt x="1616430" y="1646635"/>
                  <a:pt x="1655517" y="1643062"/>
                </a:cubicBezTo>
                <a:cubicBezTo>
                  <a:pt x="1680391" y="1639491"/>
                  <a:pt x="1705264" y="1635919"/>
                  <a:pt x="1705264" y="1603772"/>
                </a:cubicBezTo>
                <a:cubicBezTo>
                  <a:pt x="1705264" y="1578769"/>
                  <a:pt x="1694604" y="1546622"/>
                  <a:pt x="1669731" y="1546622"/>
                </a:cubicBezTo>
                <a:cubicBezTo>
                  <a:pt x="1513383" y="1543050"/>
                  <a:pt x="1424548" y="1371600"/>
                  <a:pt x="1261093" y="1371600"/>
                </a:cubicBezTo>
                <a:cubicBezTo>
                  <a:pt x="1161599" y="1371600"/>
                  <a:pt x="1310841" y="1275159"/>
                  <a:pt x="1229113" y="1235869"/>
                </a:cubicBezTo>
                <a:cubicBezTo>
                  <a:pt x="1211346" y="1225153"/>
                  <a:pt x="1278860" y="1210866"/>
                  <a:pt x="1307287" y="1214437"/>
                </a:cubicBezTo>
                <a:cubicBezTo>
                  <a:pt x="1335714" y="1218009"/>
                  <a:pt x="1360588" y="1243013"/>
                  <a:pt x="1396121" y="1225153"/>
                </a:cubicBezTo>
                <a:cubicBezTo>
                  <a:pt x="1413888" y="1160860"/>
                  <a:pt x="1367694" y="1135856"/>
                  <a:pt x="1325054" y="1117997"/>
                </a:cubicBezTo>
                <a:cubicBezTo>
                  <a:pt x="1232666" y="1075135"/>
                  <a:pt x="1140279" y="1025129"/>
                  <a:pt x="1037231" y="1010841"/>
                </a:cubicBezTo>
                <a:cubicBezTo>
                  <a:pt x="1001698" y="1007269"/>
                  <a:pt x="980377" y="989409"/>
                  <a:pt x="983931" y="953690"/>
                </a:cubicBezTo>
                <a:cubicBezTo>
                  <a:pt x="991037" y="907256"/>
                  <a:pt x="1026571" y="921544"/>
                  <a:pt x="1054998" y="925115"/>
                </a:cubicBezTo>
                <a:cubicBezTo>
                  <a:pt x="1072765" y="928688"/>
                  <a:pt x="1090532" y="939403"/>
                  <a:pt x="1108299" y="914400"/>
                </a:cubicBezTo>
                <a:cubicBezTo>
                  <a:pt x="692555" y="660797"/>
                  <a:pt x="472246" y="675085"/>
                  <a:pt x="6755" y="467915"/>
                </a:cubicBezTo>
                <a:cubicBezTo>
                  <a:pt x="109802" y="428625"/>
                  <a:pt x="184423" y="457200"/>
                  <a:pt x="255490" y="464344"/>
                </a:cubicBezTo>
                <a:cubicBezTo>
                  <a:pt x="433159" y="482203"/>
                  <a:pt x="323004" y="514350"/>
                  <a:pt x="500673" y="535781"/>
                </a:cubicBezTo>
                <a:cubicBezTo>
                  <a:pt x="585954" y="546497"/>
                  <a:pt x="664128" y="582216"/>
                  <a:pt x="760069" y="525066"/>
                </a:cubicBezTo>
                <a:cubicBezTo>
                  <a:pt x="824029" y="485775"/>
                  <a:pt x="927077" y="528637"/>
                  <a:pt x="1005251" y="560785"/>
                </a:cubicBezTo>
                <a:cubicBezTo>
                  <a:pt x="1069212" y="589360"/>
                  <a:pt x="1133172" y="596503"/>
                  <a:pt x="1218453" y="560785"/>
                </a:cubicBezTo>
                <a:cubicBezTo>
                  <a:pt x="1140279" y="539354"/>
                  <a:pt x="1079872" y="521494"/>
                  <a:pt x="1019464" y="507206"/>
                </a:cubicBezTo>
                <a:cubicBezTo>
                  <a:pt x="969717" y="496491"/>
                  <a:pt x="941290" y="471488"/>
                  <a:pt x="944844" y="417909"/>
                </a:cubicBezTo>
                <a:cubicBezTo>
                  <a:pt x="944844" y="389334"/>
                  <a:pt x="934184" y="350044"/>
                  <a:pt x="969717" y="335757"/>
                </a:cubicBezTo>
                <a:cubicBezTo>
                  <a:pt x="998144" y="321469"/>
                  <a:pt x="1037231" y="335757"/>
                  <a:pt x="1051445" y="360759"/>
                </a:cubicBezTo>
                <a:cubicBezTo>
                  <a:pt x="1069212" y="407194"/>
                  <a:pt x="1086978" y="450056"/>
                  <a:pt x="1147386" y="453629"/>
                </a:cubicBezTo>
                <a:cubicBezTo>
                  <a:pt x="1229113" y="460771"/>
                  <a:pt x="1182919" y="432197"/>
                  <a:pt x="1168706" y="396478"/>
                </a:cubicBezTo>
                <a:cubicBezTo>
                  <a:pt x="1154492" y="357188"/>
                  <a:pt x="1197133" y="346472"/>
                  <a:pt x="1225560" y="353615"/>
                </a:cubicBezTo>
                <a:cubicBezTo>
                  <a:pt x="1332161" y="385763"/>
                  <a:pt x="1442315" y="328613"/>
                  <a:pt x="1552469" y="375047"/>
                </a:cubicBezTo>
                <a:cubicBezTo>
                  <a:pt x="1524043" y="260747"/>
                  <a:pt x="1463635" y="210741"/>
                  <a:pt x="1335714" y="192881"/>
                </a:cubicBezTo>
                <a:cubicBezTo>
                  <a:pt x="1289520" y="189310"/>
                  <a:pt x="1239773" y="196453"/>
                  <a:pt x="1197133" y="164306"/>
                </a:cubicBezTo>
                <a:cubicBezTo>
                  <a:pt x="1172259" y="146447"/>
                  <a:pt x="1147386" y="125016"/>
                  <a:pt x="1165153" y="89297"/>
                </a:cubicBezTo>
                <a:cubicBezTo>
                  <a:pt x="1175813" y="64294"/>
                  <a:pt x="1204239" y="64294"/>
                  <a:pt x="1229113" y="71437"/>
                </a:cubicBezTo>
                <a:cubicBezTo>
                  <a:pt x="1332161" y="110728"/>
                  <a:pt x="1442315" y="121444"/>
                  <a:pt x="1548916" y="135731"/>
                </a:cubicBezTo>
                <a:cubicBezTo>
                  <a:pt x="1566683" y="139303"/>
                  <a:pt x="1584450" y="146447"/>
                  <a:pt x="1602217" y="110728"/>
                </a:cubicBezTo>
                <a:cubicBezTo>
                  <a:pt x="1477849" y="78581"/>
                  <a:pt x="1357034" y="35719"/>
                  <a:pt x="1232666" y="0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46AD042-DE90-4088-8A07-B9A64C2CE0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640080"/>
            <a:ext cx="3886200" cy="2953512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2FFC98-62A0-445A-BEDA-785BE925A1D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059168" y="640080"/>
            <a:ext cx="4489704" cy="5596128"/>
          </a:xfrm>
        </p:spPr>
        <p:txBody>
          <a:bodyPr anchor="ctr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B4D7827-8489-4EE4-88EE-16685FE6DE8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3776472"/>
            <a:ext cx="3886200" cy="246888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C33534F-EA91-4A50-B0F6-10D689E458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C20F3F7-8B4B-4015-AA9C-109D05B2F1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l">
              <a:defRPr/>
            </a:lvl1pPr>
          </a:lstStyle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10B6EE2-78A1-4D01-87BE-A1487FBD27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7273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6206658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52" r:id="rId1"/>
    <p:sldLayoutId id="2147483953" r:id="rId2"/>
    <p:sldLayoutId id="2147483954" r:id="rId3"/>
    <p:sldLayoutId id="2147483955" r:id="rId4"/>
    <p:sldLayoutId id="2147483956" r:id="rId5"/>
    <p:sldLayoutId id="2147483945" r:id="rId6"/>
    <p:sldLayoutId id="2147483951" r:id="rId7"/>
    <p:sldLayoutId id="2147483946" r:id="rId8"/>
    <p:sldLayoutId id="2147483947" r:id="rId9"/>
    <p:sldLayoutId id="2147483948" r:id="rId10"/>
    <p:sldLayoutId id="2147483949" r:id="rId11"/>
    <p:sldLayoutId id="214748395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615C6B-1C98-4B1C-AB4B-1E1898E593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E8DFF97-B7FD-47F9-BC7F-DD4B4C5EA2F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1831D22-079E-43E3-86A4-BA12DB888C7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04E684-10F4-4CC3-A0B9-F03AA7BE37CF}" type="datetimeFigureOut">
              <a:rPr lang="en-US" smtClean="0"/>
              <a:t>2/28/2020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14C30A2-140B-4A5D-BEEC-C1314AF1F3F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71BA8F-7826-496D-91F8-B3ECDF34DA7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45F5A-061D-4825-9AE9-D7794091C6CF}" type="slidenum">
              <a:rPr lang="en-US" smtClean="0"/>
              <a:t>‹N›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54403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1" r:id="rId6"/>
    <p:sldLayoutId id="2147483716" r:id="rId7"/>
    <p:sldLayoutId id="2147483717" r:id="rId8"/>
    <p:sldLayoutId id="2147483718" r:id="rId9"/>
    <p:sldLayoutId id="2147483719" r:id="rId10"/>
    <p:sldLayoutId id="2147483720" r:id="rId11"/>
    <p:sldLayoutId id="2147483722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i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A8CCCB6D-5162-4AAE-A5E3-3AC55410DB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fiore, cibo, disegnando&#10;&#10;Descrizione generata automaticamente">
            <a:extLst>
              <a:ext uri="{FF2B5EF4-FFF2-40B4-BE49-F238E27FC236}">
                <a16:creationId xmlns:a16="http://schemas.microsoft.com/office/drawing/2014/main" id="{564EB5B7-4248-48DF-8F31-F7A434980F9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88" r="18905" b="4"/>
          <a:stretch/>
        </p:blipFill>
        <p:spPr>
          <a:xfrm>
            <a:off x="20" y="10"/>
            <a:ext cx="8450297" cy="6857990"/>
          </a:xfrm>
          <a:prstGeom prst="rect">
            <a:avLst/>
          </a:pr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A165E08F-4FDF-4054-B554-DF0C243E715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43468" y="643467"/>
            <a:ext cx="4620584" cy="4567137"/>
          </a:xfrm>
        </p:spPr>
        <p:txBody>
          <a:bodyPr>
            <a:normAutofit/>
          </a:bodyPr>
          <a:lstStyle/>
          <a:p>
            <a:r>
              <a:rPr lang="it-IT"/>
              <a:t>LIBIA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75FA81DC-4338-45B9-8DA8-B12B4822C8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3467" y="5277684"/>
            <a:ext cx="4620584" cy="775494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  <a:spcAft>
                <a:spcPts val="600"/>
              </a:spcAft>
            </a:pPr>
            <a:r>
              <a:rPr lang="it-IT" dirty="0"/>
              <a:t>Il porto dei migranti</a:t>
            </a:r>
          </a:p>
        </p:txBody>
      </p:sp>
      <p:pic>
        <p:nvPicPr>
          <p:cNvPr id="6" name="Immagine 5" descr="Immagine che contiene fumo, vapore, treno, arma&#10;&#10;Descrizione generata automaticamente">
            <a:extLst>
              <a:ext uri="{FF2B5EF4-FFF2-40B4-BE49-F238E27FC236}">
                <a16:creationId xmlns:a16="http://schemas.microsoft.com/office/drawing/2014/main" id="{3309EFA0-213D-4AD3-B876-AB06AA06C59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329" r="20330" b="1"/>
          <a:stretch/>
        </p:blipFill>
        <p:spPr>
          <a:xfrm>
            <a:off x="6225997" y="10"/>
            <a:ext cx="5962785" cy="6857990"/>
          </a:xfrm>
          <a:custGeom>
            <a:avLst/>
            <a:gdLst/>
            <a:ahLst/>
            <a:cxnLst/>
            <a:rect l="l" t="t" r="r" b="b"/>
            <a:pathLst>
              <a:path w="5962785" h="6858000">
                <a:moveTo>
                  <a:pt x="1044839" y="0"/>
                </a:moveTo>
                <a:lnTo>
                  <a:pt x="5962785" y="0"/>
                </a:lnTo>
                <a:lnTo>
                  <a:pt x="5962785" y="6858000"/>
                </a:lnTo>
                <a:lnTo>
                  <a:pt x="1469886" y="6858000"/>
                </a:lnTo>
                <a:lnTo>
                  <a:pt x="1416006" y="6823984"/>
                </a:lnTo>
                <a:cubicBezTo>
                  <a:pt x="1356767" y="6787940"/>
                  <a:pt x="1296437" y="6755500"/>
                  <a:pt x="1232473" y="6733873"/>
                </a:cubicBezTo>
                <a:cubicBezTo>
                  <a:pt x="1145250" y="6705037"/>
                  <a:pt x="1060933" y="6654575"/>
                  <a:pt x="1075471" y="6503186"/>
                </a:cubicBezTo>
                <a:cubicBezTo>
                  <a:pt x="1078378" y="6459932"/>
                  <a:pt x="1055118" y="6427493"/>
                  <a:pt x="1020229" y="6438306"/>
                </a:cubicBezTo>
                <a:cubicBezTo>
                  <a:pt x="953358" y="6459932"/>
                  <a:pt x="921375" y="6398656"/>
                  <a:pt x="883579" y="6351798"/>
                </a:cubicBezTo>
                <a:cubicBezTo>
                  <a:pt x="816707" y="6268895"/>
                  <a:pt x="752743" y="6182387"/>
                  <a:pt x="645167" y="6167969"/>
                </a:cubicBezTo>
                <a:cubicBezTo>
                  <a:pt x="665519" y="6103088"/>
                  <a:pt x="700408" y="6110298"/>
                  <a:pt x="732391" y="6124716"/>
                </a:cubicBezTo>
                <a:cubicBezTo>
                  <a:pt x="816707" y="6160761"/>
                  <a:pt x="901023" y="6200410"/>
                  <a:pt x="985339" y="6236455"/>
                </a:cubicBezTo>
                <a:cubicBezTo>
                  <a:pt x="1040581" y="6258081"/>
                  <a:pt x="1095822" y="6290522"/>
                  <a:pt x="1168509" y="6265291"/>
                </a:cubicBezTo>
                <a:cubicBezTo>
                  <a:pt x="1104545" y="6135530"/>
                  <a:pt x="996969" y="6110298"/>
                  <a:pt x="909746" y="6070649"/>
                </a:cubicBezTo>
                <a:cubicBezTo>
                  <a:pt x="802169" y="6020185"/>
                  <a:pt x="738206" y="5926470"/>
                  <a:pt x="659704" y="5818335"/>
                </a:cubicBezTo>
                <a:cubicBezTo>
                  <a:pt x="738206" y="5789500"/>
                  <a:pt x="787632" y="5868798"/>
                  <a:pt x="851597" y="5865193"/>
                </a:cubicBezTo>
                <a:cubicBezTo>
                  <a:pt x="854504" y="5854380"/>
                  <a:pt x="860319" y="5832753"/>
                  <a:pt x="860319" y="5832753"/>
                </a:cubicBezTo>
                <a:cubicBezTo>
                  <a:pt x="755650" y="5775081"/>
                  <a:pt x="709132" y="5666947"/>
                  <a:pt x="691686" y="5533581"/>
                </a:cubicBezTo>
                <a:cubicBezTo>
                  <a:pt x="685872" y="5465095"/>
                  <a:pt x="648075" y="5443468"/>
                  <a:pt x="610278" y="5411029"/>
                </a:cubicBezTo>
                <a:cubicBezTo>
                  <a:pt x="482350" y="5299289"/>
                  <a:pt x="345700" y="5198364"/>
                  <a:pt x="238123" y="5046976"/>
                </a:cubicBezTo>
                <a:cubicBezTo>
                  <a:pt x="363144" y="5064998"/>
                  <a:pt x="461997" y="5165924"/>
                  <a:pt x="592833" y="5209177"/>
                </a:cubicBezTo>
                <a:cubicBezTo>
                  <a:pt x="488165" y="5043371"/>
                  <a:pt x="351514" y="4956864"/>
                  <a:pt x="226494" y="4855939"/>
                </a:cubicBezTo>
                <a:cubicBezTo>
                  <a:pt x="168344" y="4809081"/>
                  <a:pt x="116011" y="4751408"/>
                  <a:pt x="49139" y="4726177"/>
                </a:cubicBezTo>
                <a:cubicBezTo>
                  <a:pt x="25879" y="4718968"/>
                  <a:pt x="-14825" y="4700947"/>
                  <a:pt x="5527" y="4650483"/>
                </a:cubicBezTo>
                <a:cubicBezTo>
                  <a:pt x="22972" y="4607230"/>
                  <a:pt x="54954" y="4621648"/>
                  <a:pt x="84029" y="4632460"/>
                </a:cubicBezTo>
                <a:cubicBezTo>
                  <a:pt x="153807" y="4661296"/>
                  <a:pt x="229401" y="4661296"/>
                  <a:pt x="325347" y="4661296"/>
                </a:cubicBezTo>
                <a:cubicBezTo>
                  <a:pt x="243939" y="4524326"/>
                  <a:pt x="95658" y="4567580"/>
                  <a:pt x="25879" y="4423401"/>
                </a:cubicBezTo>
                <a:cubicBezTo>
                  <a:pt x="113103" y="4398170"/>
                  <a:pt x="179975" y="4448632"/>
                  <a:pt x="249753" y="4459446"/>
                </a:cubicBezTo>
                <a:cubicBezTo>
                  <a:pt x="313718" y="4470259"/>
                  <a:pt x="328254" y="4445028"/>
                  <a:pt x="313718" y="4365729"/>
                </a:cubicBezTo>
                <a:cubicBezTo>
                  <a:pt x="290458" y="4243177"/>
                  <a:pt x="325347" y="4181900"/>
                  <a:pt x="418386" y="4214341"/>
                </a:cubicBezTo>
                <a:cubicBezTo>
                  <a:pt x="505609" y="4246781"/>
                  <a:pt x="514332" y="4199922"/>
                  <a:pt x="491072" y="4131438"/>
                </a:cubicBezTo>
                <a:cubicBezTo>
                  <a:pt x="456183" y="4030512"/>
                  <a:pt x="493979" y="3951214"/>
                  <a:pt x="520147" y="3864706"/>
                </a:cubicBezTo>
                <a:cubicBezTo>
                  <a:pt x="560851" y="3734945"/>
                  <a:pt x="543407" y="3670064"/>
                  <a:pt x="459090" y="3572743"/>
                </a:cubicBezTo>
                <a:cubicBezTo>
                  <a:pt x="409664" y="3518676"/>
                  <a:pt x="360236" y="3471818"/>
                  <a:pt x="290458" y="3424959"/>
                </a:cubicBezTo>
                <a:cubicBezTo>
                  <a:pt x="450368" y="3399728"/>
                  <a:pt x="284643" y="3313221"/>
                  <a:pt x="339884" y="3259153"/>
                </a:cubicBezTo>
                <a:cubicBezTo>
                  <a:pt x="453275" y="3237527"/>
                  <a:pt x="543407" y="3410542"/>
                  <a:pt x="697501" y="3360078"/>
                </a:cubicBezTo>
                <a:cubicBezTo>
                  <a:pt x="511425" y="3212294"/>
                  <a:pt x="302087" y="3165436"/>
                  <a:pt x="165437" y="2967190"/>
                </a:cubicBezTo>
                <a:cubicBezTo>
                  <a:pt x="197419" y="2923937"/>
                  <a:pt x="229401" y="2967190"/>
                  <a:pt x="255568" y="2949167"/>
                </a:cubicBezTo>
                <a:cubicBezTo>
                  <a:pt x="255568" y="2938354"/>
                  <a:pt x="560851" y="3006840"/>
                  <a:pt x="578296" y="2725691"/>
                </a:cubicBezTo>
                <a:cubicBezTo>
                  <a:pt x="584111" y="2725691"/>
                  <a:pt x="589926" y="2725691"/>
                  <a:pt x="595740" y="2714876"/>
                </a:cubicBezTo>
                <a:cubicBezTo>
                  <a:pt x="627722" y="2675228"/>
                  <a:pt x="598648" y="2581510"/>
                  <a:pt x="650982" y="2574301"/>
                </a:cubicBezTo>
                <a:cubicBezTo>
                  <a:pt x="709132" y="2567092"/>
                  <a:pt x="764373" y="2534653"/>
                  <a:pt x="825429" y="2552674"/>
                </a:cubicBezTo>
                <a:cubicBezTo>
                  <a:pt x="871949" y="2567092"/>
                  <a:pt x="921375" y="2585115"/>
                  <a:pt x="970802" y="2585115"/>
                </a:cubicBezTo>
                <a:cubicBezTo>
                  <a:pt x="1023136" y="2585115"/>
                  <a:pt x="1095822" y="2707668"/>
                  <a:pt x="1127805" y="2545465"/>
                </a:cubicBezTo>
                <a:cubicBezTo>
                  <a:pt x="1127805" y="2538257"/>
                  <a:pt x="1217936" y="2556280"/>
                  <a:pt x="1267362" y="2563488"/>
                </a:cubicBezTo>
                <a:cubicBezTo>
                  <a:pt x="1308067" y="2570698"/>
                  <a:pt x="1357494" y="2603137"/>
                  <a:pt x="1386568" y="2538257"/>
                </a:cubicBezTo>
                <a:cubicBezTo>
                  <a:pt x="1401105" y="2498607"/>
                  <a:pt x="1331326" y="2426518"/>
                  <a:pt x="1270270" y="2419309"/>
                </a:cubicBezTo>
                <a:cubicBezTo>
                  <a:pt x="1215029" y="2412101"/>
                  <a:pt x="1159787" y="2404892"/>
                  <a:pt x="1107453" y="2419309"/>
                </a:cubicBezTo>
                <a:cubicBezTo>
                  <a:pt x="1043489" y="2437331"/>
                  <a:pt x="1008599" y="2408495"/>
                  <a:pt x="991154" y="2343615"/>
                </a:cubicBezTo>
                <a:cubicBezTo>
                  <a:pt x="970802" y="2275131"/>
                  <a:pt x="933005" y="2239085"/>
                  <a:pt x="880671" y="2206645"/>
                </a:cubicBezTo>
                <a:cubicBezTo>
                  <a:pt x="752743" y="2127346"/>
                  <a:pt x="630630" y="2033629"/>
                  <a:pt x="491072" y="1986771"/>
                </a:cubicBezTo>
                <a:cubicBezTo>
                  <a:pt x="464905" y="1979562"/>
                  <a:pt x="432923" y="1965145"/>
                  <a:pt x="421293" y="1903868"/>
                </a:cubicBezTo>
                <a:cubicBezTo>
                  <a:pt x="799262" y="1997584"/>
                  <a:pt x="1142342" y="2239085"/>
                  <a:pt x="1531941" y="2224667"/>
                </a:cubicBezTo>
                <a:cubicBezTo>
                  <a:pt x="1427272" y="2148974"/>
                  <a:pt x="1302252" y="2145369"/>
                  <a:pt x="1188861" y="2091301"/>
                </a:cubicBezTo>
                <a:cubicBezTo>
                  <a:pt x="1270270" y="2051652"/>
                  <a:pt x="1345864" y="2094906"/>
                  <a:pt x="1421458" y="2116532"/>
                </a:cubicBezTo>
                <a:cubicBezTo>
                  <a:pt x="1485422" y="2134554"/>
                  <a:pt x="1543571" y="2138160"/>
                  <a:pt x="1549386" y="2026420"/>
                </a:cubicBezTo>
                <a:cubicBezTo>
                  <a:pt x="1549386" y="2015607"/>
                  <a:pt x="1549386" y="2008398"/>
                  <a:pt x="1549386" y="1997584"/>
                </a:cubicBezTo>
                <a:cubicBezTo>
                  <a:pt x="1526126" y="1950727"/>
                  <a:pt x="1494144" y="1929099"/>
                  <a:pt x="1453440" y="1914682"/>
                </a:cubicBezTo>
                <a:cubicBezTo>
                  <a:pt x="1430180" y="1907473"/>
                  <a:pt x="1398198" y="1893056"/>
                  <a:pt x="1398198" y="1860614"/>
                </a:cubicBezTo>
                <a:cubicBezTo>
                  <a:pt x="1401105" y="1738063"/>
                  <a:pt x="1322604" y="1702018"/>
                  <a:pt x="1247011" y="1665972"/>
                </a:cubicBezTo>
                <a:cubicBezTo>
                  <a:pt x="1287715" y="1604696"/>
                  <a:pt x="1322604" y="1647950"/>
                  <a:pt x="1354586" y="1644345"/>
                </a:cubicBezTo>
                <a:cubicBezTo>
                  <a:pt x="1374939" y="1640741"/>
                  <a:pt x="1395290" y="1637138"/>
                  <a:pt x="1395290" y="1604696"/>
                </a:cubicBezTo>
                <a:cubicBezTo>
                  <a:pt x="1395290" y="1579465"/>
                  <a:pt x="1386568" y="1547025"/>
                  <a:pt x="1366216" y="1547025"/>
                </a:cubicBezTo>
                <a:cubicBezTo>
                  <a:pt x="1238288" y="1543420"/>
                  <a:pt x="1165601" y="1370405"/>
                  <a:pt x="1031858" y="1370405"/>
                </a:cubicBezTo>
                <a:cubicBezTo>
                  <a:pt x="950450" y="1370405"/>
                  <a:pt x="1072563" y="1273083"/>
                  <a:pt x="1005692" y="1233435"/>
                </a:cubicBezTo>
                <a:cubicBezTo>
                  <a:pt x="991154" y="1222621"/>
                  <a:pt x="1046396" y="1208203"/>
                  <a:pt x="1069655" y="1211808"/>
                </a:cubicBezTo>
                <a:cubicBezTo>
                  <a:pt x="1092915" y="1215412"/>
                  <a:pt x="1113268" y="1240644"/>
                  <a:pt x="1142342" y="1222621"/>
                </a:cubicBezTo>
                <a:cubicBezTo>
                  <a:pt x="1156879" y="1157741"/>
                  <a:pt x="1119082" y="1132510"/>
                  <a:pt x="1084193" y="1114487"/>
                </a:cubicBezTo>
                <a:cubicBezTo>
                  <a:pt x="1008599" y="1071234"/>
                  <a:pt x="933005" y="1020771"/>
                  <a:pt x="848689" y="1006353"/>
                </a:cubicBezTo>
                <a:cubicBezTo>
                  <a:pt x="819615" y="1002748"/>
                  <a:pt x="802169" y="984726"/>
                  <a:pt x="805077" y="948681"/>
                </a:cubicBezTo>
                <a:cubicBezTo>
                  <a:pt x="810892" y="901822"/>
                  <a:pt x="839967" y="916240"/>
                  <a:pt x="863226" y="919844"/>
                </a:cubicBezTo>
                <a:cubicBezTo>
                  <a:pt x="877764" y="923450"/>
                  <a:pt x="892301" y="934263"/>
                  <a:pt x="906838" y="909031"/>
                </a:cubicBezTo>
                <a:cubicBezTo>
                  <a:pt x="566666" y="653113"/>
                  <a:pt x="386404" y="667532"/>
                  <a:pt x="5527" y="458471"/>
                </a:cubicBezTo>
                <a:cubicBezTo>
                  <a:pt x="89843" y="418822"/>
                  <a:pt x="150900" y="447658"/>
                  <a:pt x="209049" y="454867"/>
                </a:cubicBezTo>
                <a:cubicBezTo>
                  <a:pt x="354422" y="472890"/>
                  <a:pt x="264290" y="505329"/>
                  <a:pt x="409664" y="526956"/>
                </a:cubicBezTo>
                <a:cubicBezTo>
                  <a:pt x="479443" y="537770"/>
                  <a:pt x="543407" y="573815"/>
                  <a:pt x="621908" y="516143"/>
                </a:cubicBezTo>
                <a:cubicBezTo>
                  <a:pt x="674242" y="476494"/>
                  <a:pt x="758558" y="519747"/>
                  <a:pt x="822522" y="552188"/>
                </a:cubicBezTo>
                <a:cubicBezTo>
                  <a:pt x="874856" y="581024"/>
                  <a:pt x="927190" y="588232"/>
                  <a:pt x="996969" y="552188"/>
                </a:cubicBezTo>
                <a:cubicBezTo>
                  <a:pt x="933005" y="530562"/>
                  <a:pt x="883579" y="512539"/>
                  <a:pt x="834151" y="498120"/>
                </a:cubicBezTo>
                <a:cubicBezTo>
                  <a:pt x="793447" y="487307"/>
                  <a:pt x="770187" y="462076"/>
                  <a:pt x="773095" y="408008"/>
                </a:cubicBezTo>
                <a:cubicBezTo>
                  <a:pt x="773095" y="379172"/>
                  <a:pt x="764373" y="339523"/>
                  <a:pt x="793447" y="325106"/>
                </a:cubicBezTo>
                <a:cubicBezTo>
                  <a:pt x="816707" y="310688"/>
                  <a:pt x="848689" y="325106"/>
                  <a:pt x="860319" y="350336"/>
                </a:cubicBezTo>
                <a:cubicBezTo>
                  <a:pt x="874856" y="397195"/>
                  <a:pt x="889393" y="440449"/>
                  <a:pt x="938820" y="444054"/>
                </a:cubicBezTo>
                <a:cubicBezTo>
                  <a:pt x="1005692" y="451262"/>
                  <a:pt x="967894" y="422426"/>
                  <a:pt x="956265" y="386381"/>
                </a:cubicBezTo>
                <a:cubicBezTo>
                  <a:pt x="944635" y="346733"/>
                  <a:pt x="979525" y="335919"/>
                  <a:pt x="1002784" y="343127"/>
                </a:cubicBezTo>
                <a:cubicBezTo>
                  <a:pt x="1090008" y="375569"/>
                  <a:pt x="1180139" y="317897"/>
                  <a:pt x="1270270" y="364755"/>
                </a:cubicBezTo>
                <a:cubicBezTo>
                  <a:pt x="1247011" y="249411"/>
                  <a:pt x="1197583" y="198949"/>
                  <a:pt x="1092915" y="180926"/>
                </a:cubicBezTo>
                <a:cubicBezTo>
                  <a:pt x="1055118" y="177322"/>
                  <a:pt x="1014414" y="184530"/>
                  <a:pt x="979525" y="152090"/>
                </a:cubicBezTo>
                <a:cubicBezTo>
                  <a:pt x="959172" y="134068"/>
                  <a:pt x="938820" y="112441"/>
                  <a:pt x="953358" y="76396"/>
                </a:cubicBezTo>
                <a:cubicBezTo>
                  <a:pt x="962080" y="51165"/>
                  <a:pt x="985339" y="51165"/>
                  <a:pt x="1005692" y="58373"/>
                </a:cubicBezTo>
                <a:cubicBezTo>
                  <a:pt x="1090008" y="98023"/>
                  <a:pt x="1180139" y="108837"/>
                  <a:pt x="1267362" y="123254"/>
                </a:cubicBezTo>
                <a:cubicBezTo>
                  <a:pt x="1281900" y="126859"/>
                  <a:pt x="1296437" y="134068"/>
                  <a:pt x="1310975" y="98023"/>
                </a:cubicBezTo>
                <a:cubicBezTo>
                  <a:pt x="1260095" y="81803"/>
                  <a:pt x="1209941" y="62879"/>
                  <a:pt x="1159787" y="43505"/>
                </a:cubicBez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29860522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Freeform: Shape 19">
            <a:extLst>
              <a:ext uri="{FF2B5EF4-FFF2-40B4-BE49-F238E27FC236}">
                <a16:creationId xmlns:a16="http://schemas.microsoft.com/office/drawing/2014/main" id="{13B7BB51-92B8-4089-8DAB-1202A4D1C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/>
            <a:ahLst/>
            <a:cxnLst/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27" name="Rectangle 21">
            <a:extLst>
              <a:ext uri="{FF2B5EF4-FFF2-40B4-BE49-F238E27FC236}">
                <a16:creationId xmlns:a16="http://schemas.microsoft.com/office/drawing/2014/main" id="{1CDD8E39-EA14-4679-9655-1BFF5A7B63E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magine 4" descr="Immagine che contiene esterni, persone, acqua, folla&#10;&#10;Descrizione generata automaticamente">
            <a:extLst>
              <a:ext uri="{FF2B5EF4-FFF2-40B4-BE49-F238E27FC236}">
                <a16:creationId xmlns:a16="http://schemas.microsoft.com/office/drawing/2014/main" id="{0F1BF928-162B-44A4-8357-06AD23318AB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0" y="10"/>
            <a:ext cx="12191980" cy="6857990"/>
          </a:xfrm>
          <a:custGeom>
            <a:avLst/>
            <a:gdLst/>
            <a:ahLst/>
            <a:cxnLst/>
            <a:rect l="l" t="t" r="r" b="b"/>
            <a:pathLst>
              <a:path w="12192000" h="6858000">
                <a:moveTo>
                  <a:pt x="0" y="0"/>
                </a:moveTo>
                <a:lnTo>
                  <a:pt x="12192000" y="0"/>
                </a:lnTo>
                <a:lnTo>
                  <a:pt x="12192000" y="6858000"/>
                </a:lnTo>
                <a:lnTo>
                  <a:pt x="11560655" y="6858000"/>
                </a:lnTo>
                <a:lnTo>
                  <a:pt x="11572884" y="6759738"/>
                </a:lnTo>
                <a:cubicBezTo>
                  <a:pt x="11663744" y="6693104"/>
                  <a:pt x="11749315" y="6619456"/>
                  <a:pt x="11812292" y="6532282"/>
                </a:cubicBezTo>
                <a:cubicBezTo>
                  <a:pt x="11851232" y="6478675"/>
                  <a:pt x="11886807" y="6425068"/>
                  <a:pt x="11956995" y="6386992"/>
                </a:cubicBezTo>
                <a:cubicBezTo>
                  <a:pt x="11918054" y="6334888"/>
                  <a:pt x="11851232" y="6322863"/>
                  <a:pt x="11801234" y="6284788"/>
                </a:cubicBezTo>
                <a:cubicBezTo>
                  <a:pt x="11797390" y="6253224"/>
                  <a:pt x="11876711" y="6262743"/>
                  <a:pt x="11856520" y="6193604"/>
                </a:cubicBezTo>
                <a:cubicBezTo>
                  <a:pt x="11829119" y="6101419"/>
                  <a:pt x="11858923" y="5996209"/>
                  <a:pt x="11722875" y="5956630"/>
                </a:cubicBezTo>
                <a:cubicBezTo>
                  <a:pt x="11686819" y="5866950"/>
                  <a:pt x="11676724" y="5723664"/>
                  <a:pt x="11763258" y="5635988"/>
                </a:cubicBezTo>
                <a:cubicBezTo>
                  <a:pt x="11892094" y="5505226"/>
                  <a:pt x="11871424" y="5422059"/>
                  <a:pt x="11706050" y="5351418"/>
                </a:cubicBezTo>
                <a:cubicBezTo>
                  <a:pt x="11684896" y="5342400"/>
                  <a:pt x="11707491" y="4786287"/>
                  <a:pt x="11697876" y="4763241"/>
                </a:cubicBezTo>
                <a:cubicBezTo>
                  <a:pt x="11713260" y="4731677"/>
                  <a:pt x="11749315" y="4739192"/>
                  <a:pt x="11776236" y="4730675"/>
                </a:cubicBezTo>
                <a:cubicBezTo>
                  <a:pt x="11894018" y="4694603"/>
                  <a:pt x="11897864" y="4694603"/>
                  <a:pt x="11868540" y="4584884"/>
                </a:cubicBezTo>
                <a:cubicBezTo>
                  <a:pt x="11859884" y="4551817"/>
                  <a:pt x="11880076" y="4538289"/>
                  <a:pt x="11898825" y="4517749"/>
                </a:cubicBezTo>
                <a:cubicBezTo>
                  <a:pt x="11969013" y="4441095"/>
                  <a:pt x="11969494" y="4440094"/>
                  <a:pt x="11897864" y="4375464"/>
                </a:cubicBezTo>
                <a:cubicBezTo>
                  <a:pt x="11877192" y="4356928"/>
                  <a:pt x="11863252" y="4336887"/>
                  <a:pt x="11854116" y="4311838"/>
                </a:cubicBezTo>
                <a:cubicBezTo>
                  <a:pt x="11837290" y="4266245"/>
                  <a:pt x="11837771" y="4228169"/>
                  <a:pt x="11901709" y="4203620"/>
                </a:cubicBezTo>
                <a:cubicBezTo>
                  <a:pt x="11946418" y="4186086"/>
                  <a:pt x="11971897" y="4166044"/>
                  <a:pt x="11974782" y="4114442"/>
                </a:cubicBezTo>
                <a:cubicBezTo>
                  <a:pt x="11976706" y="4071355"/>
                  <a:pt x="11981993" y="4043299"/>
                  <a:pt x="11932476" y="4024762"/>
                </a:cubicBezTo>
                <a:cubicBezTo>
                  <a:pt x="11892576" y="4009732"/>
                  <a:pt x="11881038" y="3977668"/>
                  <a:pt x="11885365" y="3939592"/>
                </a:cubicBezTo>
                <a:cubicBezTo>
                  <a:pt x="11895460" y="3846405"/>
                  <a:pt x="11841137" y="3791796"/>
                  <a:pt x="11751719" y="3749211"/>
                </a:cubicBezTo>
                <a:cubicBezTo>
                  <a:pt x="11666628" y="3708629"/>
                  <a:pt x="11592115" y="3654019"/>
                  <a:pt x="11513754" y="3604420"/>
                </a:cubicBezTo>
                <a:cubicBezTo>
                  <a:pt x="11426740" y="3549310"/>
                  <a:pt x="11325786" y="3516243"/>
                  <a:pt x="11220504" y="3488188"/>
                </a:cubicBezTo>
                <a:cubicBezTo>
                  <a:pt x="11239734" y="3448108"/>
                  <a:pt x="11306076" y="3470653"/>
                  <a:pt x="11312805" y="3414541"/>
                </a:cubicBezTo>
                <a:cubicBezTo>
                  <a:pt x="11148394" y="3366945"/>
                  <a:pt x="10991193" y="3295301"/>
                  <a:pt x="10805146" y="3277767"/>
                </a:cubicBezTo>
                <a:cubicBezTo>
                  <a:pt x="10955618" y="3286784"/>
                  <a:pt x="11092147" y="3222154"/>
                  <a:pt x="11234926" y="3203117"/>
                </a:cubicBezTo>
                <a:cubicBezTo>
                  <a:pt x="11248386" y="3171554"/>
                  <a:pt x="11217140" y="3179569"/>
                  <a:pt x="11204640" y="3174060"/>
                </a:cubicBezTo>
                <a:cubicBezTo>
                  <a:pt x="11192140" y="3168047"/>
                  <a:pt x="11176757" y="3166042"/>
                  <a:pt x="11174834" y="3143498"/>
                </a:cubicBezTo>
                <a:cubicBezTo>
                  <a:pt x="11243580" y="3110932"/>
                  <a:pt x="11329632" y="3132475"/>
                  <a:pt x="11400780" y="3099410"/>
                </a:cubicBezTo>
                <a:cubicBezTo>
                  <a:pt x="11384916" y="3051314"/>
                  <a:pt x="11323382" y="3080371"/>
                  <a:pt x="11297902" y="3041793"/>
                </a:cubicBezTo>
                <a:cubicBezTo>
                  <a:pt x="11364246" y="3034780"/>
                  <a:pt x="11425779" y="3031774"/>
                  <a:pt x="11485870" y="3021253"/>
                </a:cubicBezTo>
                <a:cubicBezTo>
                  <a:pt x="11532984" y="3013236"/>
                  <a:pt x="11545964" y="2972154"/>
                  <a:pt x="11513754" y="2944098"/>
                </a:cubicBezTo>
                <a:cubicBezTo>
                  <a:pt x="11484909" y="2919049"/>
                  <a:pt x="11442604" y="2917044"/>
                  <a:pt x="11405107" y="2906523"/>
                </a:cubicBezTo>
                <a:cubicBezTo>
                  <a:pt x="11137817" y="2833377"/>
                  <a:pt x="10857066" y="2809829"/>
                  <a:pt x="10572950" y="2803317"/>
                </a:cubicBezTo>
                <a:cubicBezTo>
                  <a:pt x="10117210" y="2792795"/>
                  <a:pt x="9660028" y="2793297"/>
                  <a:pt x="9205250" y="2778767"/>
                </a:cubicBezTo>
                <a:cubicBezTo>
                  <a:pt x="8996489" y="2772379"/>
                  <a:pt x="8788540" y="2761765"/>
                  <a:pt x="8579578" y="2759181"/>
                </a:cubicBezTo>
                <a:cubicBezTo>
                  <a:pt x="8509922" y="2758320"/>
                  <a:pt x="8440155" y="2758352"/>
                  <a:pt x="8370208" y="2759730"/>
                </a:cubicBezTo>
                <a:cubicBezTo>
                  <a:pt x="8070708" y="2765742"/>
                  <a:pt x="7771690" y="2764238"/>
                  <a:pt x="7470748" y="2819849"/>
                </a:cubicBezTo>
                <a:cubicBezTo>
                  <a:pt x="7316911" y="2848407"/>
                  <a:pt x="7156825" y="2838887"/>
                  <a:pt x="7001547" y="2861432"/>
                </a:cubicBezTo>
                <a:cubicBezTo>
                  <a:pt x="6765024" y="2896002"/>
                  <a:pt x="6528501" y="2936583"/>
                  <a:pt x="6295343" y="2988688"/>
                </a:cubicBezTo>
                <a:cubicBezTo>
                  <a:pt x="6222271" y="3005220"/>
                  <a:pt x="6131892" y="3015241"/>
                  <a:pt x="6075166" y="3078367"/>
                </a:cubicBezTo>
                <a:cubicBezTo>
                  <a:pt x="5985266" y="3038288"/>
                  <a:pt x="5929502" y="3113938"/>
                  <a:pt x="5859314" y="3139490"/>
                </a:cubicBezTo>
                <a:cubicBezTo>
                  <a:pt x="5831912" y="3149510"/>
                  <a:pt x="5795857" y="3163538"/>
                  <a:pt x="5800183" y="3195101"/>
                </a:cubicBezTo>
                <a:cubicBezTo>
                  <a:pt x="5804030" y="3234680"/>
                  <a:pt x="5844410" y="3260231"/>
                  <a:pt x="5882870" y="3252215"/>
                </a:cubicBezTo>
                <a:cubicBezTo>
                  <a:pt x="6002574" y="3227164"/>
                  <a:pt x="6109777" y="3283277"/>
                  <a:pt x="6232848" y="3274760"/>
                </a:cubicBezTo>
                <a:cubicBezTo>
                  <a:pt x="6125643" y="3298808"/>
                  <a:pt x="6018918" y="3323358"/>
                  <a:pt x="5911715" y="3347407"/>
                </a:cubicBezTo>
                <a:cubicBezTo>
                  <a:pt x="6070839" y="3366444"/>
                  <a:pt x="6227559" y="3332376"/>
                  <a:pt x="6384279" y="3312836"/>
                </a:cubicBezTo>
                <a:cubicBezTo>
                  <a:pt x="6434757" y="3306824"/>
                  <a:pt x="6513117" y="3260732"/>
                  <a:pt x="6526097" y="3325362"/>
                </a:cubicBezTo>
                <a:cubicBezTo>
                  <a:pt x="6534750" y="3368448"/>
                  <a:pt x="6450622" y="3371454"/>
                  <a:pt x="6403028" y="3383478"/>
                </a:cubicBezTo>
                <a:cubicBezTo>
                  <a:pt x="6192945" y="3435081"/>
                  <a:pt x="5979497" y="3465141"/>
                  <a:pt x="5767013" y="3500713"/>
                </a:cubicBezTo>
                <a:cubicBezTo>
                  <a:pt x="5746822" y="3504220"/>
                  <a:pt x="5720381" y="3501214"/>
                  <a:pt x="5706920" y="3511233"/>
                </a:cubicBezTo>
                <a:cubicBezTo>
                  <a:pt x="5598272" y="3591895"/>
                  <a:pt x="5460782" y="3618449"/>
                  <a:pt x="5310793" y="3677066"/>
                </a:cubicBezTo>
                <a:cubicBezTo>
                  <a:pt x="5405498" y="3704622"/>
                  <a:pt x="5469435" y="3648007"/>
                  <a:pt x="5548276" y="3660533"/>
                </a:cubicBezTo>
                <a:cubicBezTo>
                  <a:pt x="5467993" y="3721154"/>
                  <a:pt x="5374730" y="3732677"/>
                  <a:pt x="5293005" y="3765743"/>
                </a:cubicBezTo>
                <a:cubicBezTo>
                  <a:pt x="5234355" y="3789291"/>
                  <a:pt x="5016580" y="3862938"/>
                  <a:pt x="4983410" y="3883981"/>
                </a:cubicBezTo>
                <a:cubicBezTo>
                  <a:pt x="4883416" y="3949110"/>
                  <a:pt x="4756501" y="3979672"/>
                  <a:pt x="4674775" y="4068850"/>
                </a:cubicBezTo>
                <a:cubicBezTo>
                  <a:pt x="4617087" y="4131477"/>
                  <a:pt x="4520939" y="4119952"/>
                  <a:pt x="4453155" y="4163539"/>
                </a:cubicBezTo>
                <a:cubicBezTo>
                  <a:pt x="4429119" y="4204622"/>
                  <a:pt x="4475751" y="4215143"/>
                  <a:pt x="4492095" y="4237188"/>
                </a:cubicBezTo>
                <a:cubicBezTo>
                  <a:pt x="4513728" y="4266746"/>
                  <a:pt x="4475269" y="4283280"/>
                  <a:pt x="4464213" y="4318851"/>
                </a:cubicBezTo>
                <a:cubicBezTo>
                  <a:pt x="4591608" y="4278771"/>
                  <a:pt x="4713234" y="4255223"/>
                  <a:pt x="4857456" y="4241696"/>
                </a:cubicBezTo>
                <a:cubicBezTo>
                  <a:pt x="4809862" y="4299311"/>
                  <a:pt x="4752174" y="4274261"/>
                  <a:pt x="4713234" y="4295303"/>
                </a:cubicBezTo>
                <a:cubicBezTo>
                  <a:pt x="4687756" y="4308830"/>
                  <a:pt x="4648816" y="4314843"/>
                  <a:pt x="4656026" y="4348410"/>
                </a:cubicBezTo>
                <a:cubicBezTo>
                  <a:pt x="4661795" y="4374963"/>
                  <a:pt x="4694486" y="4371456"/>
                  <a:pt x="4718523" y="4368951"/>
                </a:cubicBezTo>
                <a:cubicBezTo>
                  <a:pt x="4810825" y="4359433"/>
                  <a:pt x="4900722" y="4356425"/>
                  <a:pt x="4989178" y="4420054"/>
                </a:cubicBezTo>
                <a:cubicBezTo>
                  <a:pt x="4764193" y="4512739"/>
                  <a:pt x="4505557" y="4473661"/>
                  <a:pt x="4304127" y="4609933"/>
                </a:cubicBezTo>
                <a:cubicBezTo>
                  <a:pt x="4332491" y="4652018"/>
                  <a:pt x="4372871" y="4629473"/>
                  <a:pt x="4402677" y="4624463"/>
                </a:cubicBezTo>
                <a:cubicBezTo>
                  <a:pt x="4598338" y="4590394"/>
                  <a:pt x="5297331" y="4651016"/>
                  <a:pt x="5398287" y="4608430"/>
                </a:cubicBezTo>
                <a:cubicBezTo>
                  <a:pt x="5460301" y="4582379"/>
                  <a:pt x="5525682" y="4569853"/>
                  <a:pt x="5592504" y="4585886"/>
                </a:cubicBezTo>
                <a:cubicBezTo>
                  <a:pt x="5656923" y="4601416"/>
                  <a:pt x="5640578" y="4819353"/>
                  <a:pt x="5411266" y="4964142"/>
                </a:cubicBezTo>
                <a:cubicBezTo>
                  <a:pt x="5378575" y="4984684"/>
                  <a:pt x="5524721" y="5014244"/>
                  <a:pt x="5480493" y="5031277"/>
                </a:cubicBezTo>
                <a:cubicBezTo>
                  <a:pt x="5445880" y="5044804"/>
                  <a:pt x="5276179" y="5037289"/>
                  <a:pt x="5233393" y="5047810"/>
                </a:cubicBezTo>
                <a:cubicBezTo>
                  <a:pt x="5216567" y="5052318"/>
                  <a:pt x="4701216" y="5221157"/>
                  <a:pt x="4750251" y="5256728"/>
                </a:cubicBezTo>
                <a:cubicBezTo>
                  <a:pt x="4896877" y="5363441"/>
                  <a:pt x="5388190" y="5558833"/>
                  <a:pt x="4508440" y="5624965"/>
                </a:cubicBezTo>
                <a:cubicBezTo>
                  <a:pt x="4536323" y="5663542"/>
                  <a:pt x="4613241" y="5638994"/>
                  <a:pt x="4602665" y="5706629"/>
                </a:cubicBezTo>
                <a:cubicBezTo>
                  <a:pt x="4485845" y="5743202"/>
                  <a:pt x="4350758" y="5741198"/>
                  <a:pt x="4215189" y="5797811"/>
                </a:cubicBezTo>
                <a:cubicBezTo>
                  <a:pt x="4276245" y="5838893"/>
                  <a:pt x="4346432" y="5813844"/>
                  <a:pt x="4407966" y="5826870"/>
                </a:cubicBezTo>
                <a:cubicBezTo>
                  <a:pt x="4373353" y="5878473"/>
                  <a:pt x="4313741" y="5870457"/>
                  <a:pt x="4265186" y="5881478"/>
                </a:cubicBezTo>
                <a:cubicBezTo>
                  <a:pt x="4220479" y="5892001"/>
                  <a:pt x="4125774" y="5981680"/>
                  <a:pt x="4145964" y="5977170"/>
                </a:cubicBezTo>
                <a:cubicBezTo>
                  <a:pt x="4332971" y="5937091"/>
                  <a:pt x="4522862" y="5948113"/>
                  <a:pt x="4710350" y="5909035"/>
                </a:cubicBezTo>
                <a:cubicBezTo>
                  <a:pt x="4772366" y="5896009"/>
                  <a:pt x="4842554" y="5870958"/>
                  <a:pt x="4870916" y="5949616"/>
                </a:cubicBezTo>
                <a:cubicBezTo>
                  <a:pt x="4879571" y="5972663"/>
                  <a:pt x="4873320" y="5980177"/>
                  <a:pt x="4960333" y="5949115"/>
                </a:cubicBezTo>
                <a:cubicBezTo>
                  <a:pt x="4994466" y="5937091"/>
                  <a:pt x="5039656" y="5924065"/>
                  <a:pt x="5073788" y="5953623"/>
                </a:cubicBezTo>
                <a:cubicBezTo>
                  <a:pt x="5052154" y="5990698"/>
                  <a:pt x="5010331" y="5979675"/>
                  <a:pt x="4979084" y="5990197"/>
                </a:cubicBezTo>
                <a:cubicBezTo>
                  <a:pt x="4896397" y="6017250"/>
                  <a:pt x="5180513" y="6120457"/>
                  <a:pt x="5100228" y="6151519"/>
                </a:cubicBezTo>
                <a:cubicBezTo>
                  <a:pt x="4935817" y="6215148"/>
                  <a:pt x="4832938" y="6196611"/>
                  <a:pt x="4666602" y="6266250"/>
                </a:cubicBezTo>
                <a:cubicBezTo>
                  <a:pt x="4723331" y="6264746"/>
                  <a:pt x="4706024" y="6288795"/>
                  <a:pt x="4762750" y="6288795"/>
                </a:cubicBezTo>
                <a:cubicBezTo>
                  <a:pt x="4788229" y="6288795"/>
                  <a:pt x="4815151" y="6294807"/>
                  <a:pt x="4815151" y="6322363"/>
                </a:cubicBezTo>
                <a:cubicBezTo>
                  <a:pt x="4815151" y="6348414"/>
                  <a:pt x="4516613" y="6491199"/>
                  <a:pt x="4558918" y="6504727"/>
                </a:cubicBezTo>
                <a:cubicBezTo>
                  <a:pt x="4674295" y="6541299"/>
                  <a:pt x="4970431" y="6429075"/>
                  <a:pt x="4899280" y="6480679"/>
                </a:cubicBezTo>
                <a:cubicBezTo>
                  <a:pt x="4791114" y="6559337"/>
                  <a:pt x="4774769" y="6574868"/>
                  <a:pt x="4692563" y="6586391"/>
                </a:cubicBezTo>
                <a:cubicBezTo>
                  <a:pt x="4621894" y="6596411"/>
                  <a:pt x="4373353" y="6816352"/>
                  <a:pt x="4303645" y="6834888"/>
                </a:cubicBezTo>
                <a:cubicBezTo>
                  <a:pt x="4288262" y="6838896"/>
                  <a:pt x="4291687" y="6845065"/>
                  <a:pt x="4307829" y="6852361"/>
                </a:cubicBezTo>
                <a:lnTo>
                  <a:pt x="4323786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Titolo 1">
            <a:extLst>
              <a:ext uri="{FF2B5EF4-FFF2-40B4-BE49-F238E27FC236}">
                <a16:creationId xmlns:a16="http://schemas.microsoft.com/office/drawing/2014/main" id="{F0A1608C-5093-4234-BDCA-322F07F767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801709" y="3512557"/>
            <a:ext cx="5552090" cy="11918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 err="1"/>
              <a:t>Migrazione</a:t>
            </a:r>
            <a:endParaRPr lang="en-US" dirty="0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BDFB651-A79E-4FBE-B198-9CBF2D8F984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01709" y="4811636"/>
            <a:ext cx="5552089" cy="1864372"/>
          </a:xfrm>
        </p:spPr>
        <p:txBody>
          <a:bodyPr vert="horz" lIns="91440" tIns="45720" rIns="91440" bIns="45720" rtlCol="0">
            <a:normAutofit fontScale="92500"/>
          </a:bodyPr>
          <a:lstStyle/>
          <a:p>
            <a:pPr>
              <a:lnSpc>
                <a:spcPct val="90000"/>
              </a:lnSpc>
            </a:pPr>
            <a:r>
              <a:rPr lang="en-US" sz="2400" dirty="0" err="1"/>
              <a:t>Trattato</a:t>
            </a:r>
            <a:r>
              <a:rPr lang="en-US" sz="2400" dirty="0"/>
              <a:t> </a:t>
            </a:r>
            <a:r>
              <a:rPr lang="en-US" sz="2400" dirty="0" err="1"/>
              <a:t>d’amicizia</a:t>
            </a:r>
            <a:r>
              <a:rPr lang="en-US" sz="2400" dirty="0"/>
              <a:t> Italo-</a:t>
            </a:r>
            <a:r>
              <a:rPr lang="en-US" sz="2400" dirty="0" err="1"/>
              <a:t>Libico</a:t>
            </a:r>
            <a:r>
              <a:rPr lang="en-US" sz="2400" dirty="0"/>
              <a:t>(2008)</a:t>
            </a:r>
          </a:p>
          <a:p>
            <a:pPr>
              <a:lnSpc>
                <a:spcPct val="90000"/>
              </a:lnSpc>
            </a:pPr>
            <a:r>
              <a:rPr lang="en-US" sz="2400" dirty="0"/>
              <a:t>Un </a:t>
            </a:r>
            <a:r>
              <a:rPr lang="en-US" sz="2400" dirty="0" err="1"/>
              <a:t>viaggio</a:t>
            </a:r>
            <a:r>
              <a:rPr lang="en-US" sz="2400" dirty="0"/>
              <a:t> </a:t>
            </a:r>
            <a:r>
              <a:rPr lang="en-US" sz="2400" dirty="0" err="1"/>
              <a:t>attraverso</a:t>
            </a:r>
            <a:r>
              <a:rPr lang="en-US" sz="2400" dirty="0"/>
              <a:t> </a:t>
            </a:r>
            <a:r>
              <a:rPr lang="en-US" sz="2400" dirty="0" err="1"/>
              <a:t>il</a:t>
            </a:r>
            <a:r>
              <a:rPr lang="en-US" sz="2400" dirty="0"/>
              <a:t> </a:t>
            </a:r>
            <a:r>
              <a:rPr lang="en-US" sz="2400" dirty="0" err="1"/>
              <a:t>deserto</a:t>
            </a:r>
            <a:endParaRPr lang="en-US" sz="2400" dirty="0"/>
          </a:p>
          <a:p>
            <a:pPr>
              <a:lnSpc>
                <a:spcPct val="90000"/>
              </a:lnSpc>
            </a:pPr>
            <a:r>
              <a:rPr lang="en-US" sz="2400" dirty="0" err="1"/>
              <a:t>Organizzazioni</a:t>
            </a:r>
            <a:r>
              <a:rPr lang="en-US" sz="2400" dirty="0"/>
              <a:t> </a:t>
            </a:r>
            <a:r>
              <a:rPr lang="en-US" sz="2400" dirty="0" err="1"/>
              <a:t>criminali</a:t>
            </a:r>
            <a:r>
              <a:rPr lang="en-US" sz="2400" dirty="0"/>
              <a:t> </a:t>
            </a:r>
          </a:p>
          <a:p>
            <a:pPr>
              <a:lnSpc>
                <a:spcPct val="90000"/>
              </a:lnSpc>
            </a:pPr>
            <a:r>
              <a:rPr lang="en-US" sz="2400" dirty="0" err="1"/>
              <a:t>Campi</a:t>
            </a:r>
            <a:r>
              <a:rPr lang="en-US" sz="2400" dirty="0"/>
              <a:t> di </a:t>
            </a:r>
            <a:r>
              <a:rPr lang="en-US" sz="2400" dirty="0" err="1"/>
              <a:t>Detenzione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2772408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7D19F1E3-F274-4B25-B8F5-7FBD6E44BAE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66982" y="0"/>
            <a:ext cx="8099394" cy="6858000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54E2B176-5CE4-4F85-94FE-20792F9B1AAA}"/>
              </a:ext>
            </a:extLst>
          </p:cNvPr>
          <p:cNvSpPr txBox="1"/>
          <p:nvPr/>
        </p:nvSpPr>
        <p:spPr>
          <a:xfrm>
            <a:off x="0" y="523783"/>
            <a:ext cx="2343705" cy="8617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500" i="1" dirty="0">
                <a:latin typeface="+mj-lt"/>
              </a:rPr>
              <a:t>Le Tappe dei Migranti</a:t>
            </a:r>
          </a:p>
        </p:txBody>
      </p:sp>
      <p:sp>
        <p:nvSpPr>
          <p:cNvPr id="7" name="CasellaDiTesto 6">
            <a:extLst>
              <a:ext uri="{FF2B5EF4-FFF2-40B4-BE49-F238E27FC236}">
                <a16:creationId xmlns:a16="http://schemas.microsoft.com/office/drawing/2014/main" id="{04F02A8B-6C5B-48F8-8A0B-0022A8EE5D2B}"/>
              </a:ext>
            </a:extLst>
          </p:cNvPr>
          <p:cNvSpPr txBox="1"/>
          <p:nvPr/>
        </p:nvSpPr>
        <p:spPr>
          <a:xfrm>
            <a:off x="4678531" y="2370337"/>
            <a:ext cx="120736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500 km</a:t>
            </a:r>
          </a:p>
        </p:txBody>
      </p:sp>
      <p:sp>
        <p:nvSpPr>
          <p:cNvPr id="8" name="CasellaDiTesto 7">
            <a:extLst>
              <a:ext uri="{FF2B5EF4-FFF2-40B4-BE49-F238E27FC236}">
                <a16:creationId xmlns:a16="http://schemas.microsoft.com/office/drawing/2014/main" id="{CD8E9B47-E66F-4E36-B6BE-0F081E97C240}"/>
              </a:ext>
            </a:extLst>
          </p:cNvPr>
          <p:cNvSpPr txBox="1"/>
          <p:nvPr/>
        </p:nvSpPr>
        <p:spPr>
          <a:xfrm>
            <a:off x="4456589" y="831225"/>
            <a:ext cx="1429305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700" dirty="0"/>
              <a:t>170 km</a:t>
            </a:r>
          </a:p>
        </p:txBody>
      </p:sp>
      <p:sp>
        <p:nvSpPr>
          <p:cNvPr id="9" name="CasellaDiTesto 8">
            <a:extLst>
              <a:ext uri="{FF2B5EF4-FFF2-40B4-BE49-F238E27FC236}">
                <a16:creationId xmlns:a16="http://schemas.microsoft.com/office/drawing/2014/main" id="{C5BBB808-422E-413B-B101-DB4FC4581374}"/>
              </a:ext>
            </a:extLst>
          </p:cNvPr>
          <p:cNvSpPr txBox="1"/>
          <p:nvPr/>
        </p:nvSpPr>
        <p:spPr>
          <a:xfrm>
            <a:off x="4753990" y="4689175"/>
            <a:ext cx="1056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460 km</a:t>
            </a:r>
          </a:p>
        </p:txBody>
      </p:sp>
    </p:spTree>
    <p:extLst>
      <p:ext uri="{BB962C8B-B14F-4D97-AF65-F5344CB8AC3E}">
        <p14:creationId xmlns:p14="http://schemas.microsoft.com/office/powerpoint/2010/main" val="1295387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9" name="Rectangle 14">
            <a:extLst>
              <a:ext uri="{FF2B5EF4-FFF2-40B4-BE49-F238E27FC236}">
                <a16:creationId xmlns:a16="http://schemas.microsoft.com/office/drawing/2014/main" id="{0A597D97-203B-498B-95D3-E90DC96103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Segnaposto contenuto 5" descr="Immagine che contiene persona, interni, largo, gruppo&#10;&#10;Descrizione generata automaticamente">
            <a:extLst>
              <a:ext uri="{FF2B5EF4-FFF2-40B4-BE49-F238E27FC236}">
                <a16:creationId xmlns:a16="http://schemas.microsoft.com/office/drawing/2014/main" id="{180BEEF7-1FFA-438C-9B9E-00E7F2129425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168" b="3899"/>
          <a:stretch/>
        </p:blipFill>
        <p:spPr>
          <a:xfrm>
            <a:off x="4267201" y="10"/>
            <a:ext cx="7924800" cy="3383270"/>
          </a:xfrm>
          <a:prstGeom prst="rect">
            <a:avLst/>
          </a:prstGeom>
        </p:spPr>
      </p:pic>
      <p:pic>
        <p:nvPicPr>
          <p:cNvPr id="8" name="Immagine 7" descr="Immagine che contiene persona, sedendo, uomo, edificio&#10;&#10;Descrizione generata automaticamente">
            <a:extLst>
              <a:ext uri="{FF2B5EF4-FFF2-40B4-BE49-F238E27FC236}">
                <a16:creationId xmlns:a16="http://schemas.microsoft.com/office/drawing/2014/main" id="{781383D9-9787-4DA0-91FF-761C0C913FE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46" r="2" b="12352"/>
          <a:stretch/>
        </p:blipFill>
        <p:spPr>
          <a:xfrm>
            <a:off x="4636168" y="3474720"/>
            <a:ext cx="7555832" cy="3383280"/>
          </a:xfrm>
          <a:prstGeom prst="rect">
            <a:avLst/>
          </a:prstGeom>
        </p:spPr>
      </p:pic>
      <p:sp useBgFill="1">
        <p:nvSpPr>
          <p:cNvPr id="17" name="Freeform: Shape 16">
            <a:extLst>
              <a:ext uri="{FF2B5EF4-FFF2-40B4-BE49-F238E27FC236}">
                <a16:creationId xmlns:a16="http://schemas.microsoft.com/office/drawing/2014/main" id="{6A6EF10E-DF41-4BD3-8EB4-6F646531DC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6244272" cy="6858000"/>
          </a:xfrm>
          <a:custGeom>
            <a:avLst/>
            <a:gdLst>
              <a:gd name="connsiteX0" fmla="*/ 0 w 6244272"/>
              <a:gd name="connsiteY0" fmla="*/ 0 h 6858000"/>
              <a:gd name="connsiteX1" fmla="*/ 732568 w 6244272"/>
              <a:gd name="connsiteY1" fmla="*/ 0 h 6858000"/>
              <a:gd name="connsiteX2" fmla="*/ 947849 w 6244272"/>
              <a:gd name="connsiteY2" fmla="*/ 0 h 6858000"/>
              <a:gd name="connsiteX3" fmla="*/ 1823619 w 6244272"/>
              <a:gd name="connsiteY3" fmla="*/ 0 h 6858000"/>
              <a:gd name="connsiteX4" fmla="*/ 5235673 w 6244272"/>
              <a:gd name="connsiteY4" fmla="*/ 0 h 6858000"/>
              <a:gd name="connsiteX5" fmla="*/ 4933297 w 6244272"/>
              <a:gd name="connsiteY5" fmla="*/ 110269 h 6858000"/>
              <a:gd name="connsiteX6" fmla="*/ 4976910 w 6244272"/>
              <a:gd name="connsiteY6" fmla="*/ 135168 h 6858000"/>
              <a:gd name="connsiteX7" fmla="*/ 5238580 w 6244272"/>
              <a:gd name="connsiteY7" fmla="*/ 71141 h 6858000"/>
              <a:gd name="connsiteX8" fmla="*/ 5290914 w 6244272"/>
              <a:gd name="connsiteY8" fmla="*/ 88927 h 6858000"/>
              <a:gd name="connsiteX9" fmla="*/ 5264747 w 6244272"/>
              <a:gd name="connsiteY9" fmla="*/ 163625 h 6858000"/>
              <a:gd name="connsiteX10" fmla="*/ 5151357 w 6244272"/>
              <a:gd name="connsiteY10" fmla="*/ 192082 h 6858000"/>
              <a:gd name="connsiteX11" fmla="*/ 4974002 w 6244272"/>
              <a:gd name="connsiteY11" fmla="*/ 373491 h 6858000"/>
              <a:gd name="connsiteX12" fmla="*/ 5241488 w 6244272"/>
              <a:gd name="connsiteY12" fmla="*/ 352148 h 6858000"/>
              <a:gd name="connsiteX13" fmla="*/ 5288007 w 6244272"/>
              <a:gd name="connsiteY13" fmla="*/ 394834 h 6858000"/>
              <a:gd name="connsiteX14" fmla="*/ 5305452 w 6244272"/>
              <a:gd name="connsiteY14" fmla="*/ 451747 h 6858000"/>
              <a:gd name="connsiteX15" fmla="*/ 5383953 w 6244272"/>
              <a:gd name="connsiteY15" fmla="*/ 359262 h 6858000"/>
              <a:gd name="connsiteX16" fmla="*/ 5450825 w 6244272"/>
              <a:gd name="connsiteY16" fmla="*/ 334364 h 6858000"/>
              <a:gd name="connsiteX17" fmla="*/ 5471177 w 6244272"/>
              <a:gd name="connsiteY17" fmla="*/ 416176 h 6858000"/>
              <a:gd name="connsiteX18" fmla="*/ 5410121 w 6244272"/>
              <a:gd name="connsiteY18" fmla="*/ 505101 h 6858000"/>
              <a:gd name="connsiteX19" fmla="*/ 5247303 w 6244272"/>
              <a:gd name="connsiteY19" fmla="*/ 558458 h 6858000"/>
              <a:gd name="connsiteX20" fmla="*/ 5421750 w 6244272"/>
              <a:gd name="connsiteY20" fmla="*/ 558458 h 6858000"/>
              <a:gd name="connsiteX21" fmla="*/ 5622364 w 6244272"/>
              <a:gd name="connsiteY21" fmla="*/ 522887 h 6858000"/>
              <a:gd name="connsiteX22" fmla="*/ 5834608 w 6244272"/>
              <a:gd name="connsiteY22" fmla="*/ 533558 h 6858000"/>
              <a:gd name="connsiteX23" fmla="*/ 6035223 w 6244272"/>
              <a:gd name="connsiteY23" fmla="*/ 462417 h 6858000"/>
              <a:gd name="connsiteX24" fmla="*/ 6238745 w 6244272"/>
              <a:gd name="connsiteY24" fmla="*/ 465975 h 6858000"/>
              <a:gd name="connsiteX25" fmla="*/ 5337434 w 6244272"/>
              <a:gd name="connsiteY25" fmla="*/ 910606 h 6858000"/>
              <a:gd name="connsiteX26" fmla="*/ 5381046 w 6244272"/>
              <a:gd name="connsiteY26" fmla="*/ 921277 h 6858000"/>
              <a:gd name="connsiteX27" fmla="*/ 5439195 w 6244272"/>
              <a:gd name="connsiteY27" fmla="*/ 949734 h 6858000"/>
              <a:gd name="connsiteX28" fmla="*/ 5395583 w 6244272"/>
              <a:gd name="connsiteY28" fmla="*/ 1006647 h 6858000"/>
              <a:gd name="connsiteX29" fmla="*/ 5160079 w 6244272"/>
              <a:gd name="connsiteY29" fmla="*/ 1113358 h 6858000"/>
              <a:gd name="connsiteX30" fmla="*/ 5101930 w 6244272"/>
              <a:gd name="connsiteY30" fmla="*/ 1220069 h 6858000"/>
              <a:gd name="connsiteX31" fmla="*/ 5174617 w 6244272"/>
              <a:gd name="connsiteY31" fmla="*/ 1209399 h 6858000"/>
              <a:gd name="connsiteX32" fmla="*/ 5238580 w 6244272"/>
              <a:gd name="connsiteY32" fmla="*/ 1230741 h 6858000"/>
              <a:gd name="connsiteX33" fmla="*/ 5212414 w 6244272"/>
              <a:gd name="connsiteY33" fmla="*/ 1365909 h 6858000"/>
              <a:gd name="connsiteX34" fmla="*/ 4878056 w 6244272"/>
              <a:gd name="connsiteY34" fmla="*/ 1540204 h 6858000"/>
              <a:gd name="connsiteX35" fmla="*/ 4848982 w 6244272"/>
              <a:gd name="connsiteY35" fmla="*/ 1597117 h 6858000"/>
              <a:gd name="connsiteX36" fmla="*/ 4889686 w 6244272"/>
              <a:gd name="connsiteY36" fmla="*/ 1636245 h 6858000"/>
              <a:gd name="connsiteX37" fmla="*/ 4997261 w 6244272"/>
              <a:gd name="connsiteY37" fmla="*/ 1657587 h 6858000"/>
              <a:gd name="connsiteX38" fmla="*/ 4846074 w 6244272"/>
              <a:gd name="connsiteY38" fmla="*/ 1849668 h 6858000"/>
              <a:gd name="connsiteX39" fmla="*/ 4790832 w 6244272"/>
              <a:gd name="connsiteY39" fmla="*/ 1903025 h 6858000"/>
              <a:gd name="connsiteX40" fmla="*/ 4694886 w 6244272"/>
              <a:gd name="connsiteY40" fmla="*/ 1984836 h 6858000"/>
              <a:gd name="connsiteX41" fmla="*/ 4694886 w 6244272"/>
              <a:gd name="connsiteY41" fmla="*/ 2013292 h 6858000"/>
              <a:gd name="connsiteX42" fmla="*/ 4822814 w 6244272"/>
              <a:gd name="connsiteY42" fmla="*/ 2102219 h 6858000"/>
              <a:gd name="connsiteX43" fmla="*/ 5055411 w 6244272"/>
              <a:gd name="connsiteY43" fmla="*/ 2077320 h 6858000"/>
              <a:gd name="connsiteX44" fmla="*/ 4712331 w 6244272"/>
              <a:gd name="connsiteY44" fmla="*/ 2208931 h 6858000"/>
              <a:gd name="connsiteX45" fmla="*/ 5822979 w 6244272"/>
              <a:gd name="connsiteY45" fmla="*/ 1892353 h 6858000"/>
              <a:gd name="connsiteX46" fmla="*/ 5753200 w 6244272"/>
              <a:gd name="connsiteY46" fmla="*/ 1974165 h 6858000"/>
              <a:gd name="connsiteX47" fmla="*/ 5363601 w 6244272"/>
              <a:gd name="connsiteY47" fmla="*/ 2191146 h 6858000"/>
              <a:gd name="connsiteX48" fmla="*/ 5253118 w 6244272"/>
              <a:gd name="connsiteY48" fmla="*/ 2326314 h 6858000"/>
              <a:gd name="connsiteX49" fmla="*/ 5136819 w 6244272"/>
              <a:gd name="connsiteY49" fmla="*/ 2401012 h 6858000"/>
              <a:gd name="connsiteX50" fmla="*/ 4974002 w 6244272"/>
              <a:gd name="connsiteY50" fmla="*/ 2401012 h 6858000"/>
              <a:gd name="connsiteX51" fmla="*/ 4857704 w 6244272"/>
              <a:gd name="connsiteY51" fmla="*/ 2518395 h 6858000"/>
              <a:gd name="connsiteX52" fmla="*/ 4976910 w 6244272"/>
              <a:gd name="connsiteY52" fmla="*/ 2543294 h 6858000"/>
              <a:gd name="connsiteX53" fmla="*/ 5116467 w 6244272"/>
              <a:gd name="connsiteY53" fmla="*/ 2525509 h 6858000"/>
              <a:gd name="connsiteX54" fmla="*/ 5273470 w 6244272"/>
              <a:gd name="connsiteY54" fmla="*/ 2564636 h 6858000"/>
              <a:gd name="connsiteX55" fmla="*/ 5418843 w 6244272"/>
              <a:gd name="connsiteY55" fmla="*/ 2532623 h 6858000"/>
              <a:gd name="connsiteX56" fmla="*/ 5593290 w 6244272"/>
              <a:gd name="connsiteY56" fmla="*/ 2553965 h 6858000"/>
              <a:gd name="connsiteX57" fmla="*/ 5648532 w 6244272"/>
              <a:gd name="connsiteY57" fmla="*/ 2692689 h 6858000"/>
              <a:gd name="connsiteX58" fmla="*/ 5665976 w 6244272"/>
              <a:gd name="connsiteY58" fmla="*/ 2703362 h 6858000"/>
              <a:gd name="connsiteX59" fmla="*/ 5988704 w 6244272"/>
              <a:gd name="connsiteY59" fmla="*/ 2923898 h 6858000"/>
              <a:gd name="connsiteX60" fmla="*/ 6078835 w 6244272"/>
              <a:gd name="connsiteY60" fmla="*/ 2941684 h 6858000"/>
              <a:gd name="connsiteX61" fmla="*/ 5546771 w 6244272"/>
              <a:gd name="connsiteY61" fmla="*/ 3329402 h 6858000"/>
              <a:gd name="connsiteX62" fmla="*/ 5904388 w 6244272"/>
              <a:gd name="connsiteY62" fmla="*/ 3229805 h 6858000"/>
              <a:gd name="connsiteX63" fmla="*/ 5953814 w 6244272"/>
              <a:gd name="connsiteY63" fmla="*/ 3393429 h 6858000"/>
              <a:gd name="connsiteX64" fmla="*/ 5785182 w 6244272"/>
              <a:gd name="connsiteY64" fmla="*/ 3539269 h 6858000"/>
              <a:gd name="connsiteX65" fmla="*/ 5724125 w 6244272"/>
              <a:gd name="connsiteY65" fmla="*/ 3827390 h 6858000"/>
              <a:gd name="connsiteX66" fmla="*/ 5753200 w 6244272"/>
              <a:gd name="connsiteY66" fmla="*/ 4090612 h 6858000"/>
              <a:gd name="connsiteX67" fmla="*/ 5825886 w 6244272"/>
              <a:gd name="connsiteY67" fmla="*/ 4172424 h 6858000"/>
              <a:gd name="connsiteX68" fmla="*/ 5930554 w 6244272"/>
              <a:gd name="connsiteY68" fmla="*/ 4321821 h 6858000"/>
              <a:gd name="connsiteX69" fmla="*/ 5994519 w 6244272"/>
              <a:gd name="connsiteY69" fmla="*/ 4414305 h 6858000"/>
              <a:gd name="connsiteX70" fmla="*/ 6218393 w 6244272"/>
              <a:gd name="connsiteY70" fmla="*/ 4378734 h 6858000"/>
              <a:gd name="connsiteX71" fmla="*/ 5918925 w 6244272"/>
              <a:gd name="connsiteY71" fmla="*/ 4613499 h 6858000"/>
              <a:gd name="connsiteX72" fmla="*/ 6160243 w 6244272"/>
              <a:gd name="connsiteY72" fmla="*/ 4585042 h 6858000"/>
              <a:gd name="connsiteX73" fmla="*/ 6238745 w 6244272"/>
              <a:gd name="connsiteY73" fmla="*/ 4602828 h 6858000"/>
              <a:gd name="connsiteX74" fmla="*/ 6195133 w 6244272"/>
              <a:gd name="connsiteY74" fmla="*/ 4677526 h 6858000"/>
              <a:gd name="connsiteX75" fmla="*/ 6017778 w 6244272"/>
              <a:gd name="connsiteY75" fmla="*/ 4805580 h 6858000"/>
              <a:gd name="connsiteX76" fmla="*/ 5651439 w 6244272"/>
              <a:gd name="connsiteY76" fmla="*/ 5154171 h 6858000"/>
              <a:gd name="connsiteX77" fmla="*/ 6006149 w 6244272"/>
              <a:gd name="connsiteY77" fmla="*/ 4994104 h 6858000"/>
              <a:gd name="connsiteX78" fmla="*/ 5633994 w 6244272"/>
              <a:gd name="connsiteY78" fmla="*/ 5353367 h 6858000"/>
              <a:gd name="connsiteX79" fmla="*/ 5552586 w 6244272"/>
              <a:gd name="connsiteY79" fmla="*/ 5474306 h 6858000"/>
              <a:gd name="connsiteX80" fmla="*/ 5383953 w 6244272"/>
              <a:gd name="connsiteY80" fmla="*/ 5769542 h 6858000"/>
              <a:gd name="connsiteX81" fmla="*/ 5392675 w 6244272"/>
              <a:gd name="connsiteY81" fmla="*/ 5801555 h 6858000"/>
              <a:gd name="connsiteX82" fmla="*/ 5584568 w 6244272"/>
              <a:gd name="connsiteY82" fmla="*/ 5755314 h 6858000"/>
              <a:gd name="connsiteX83" fmla="*/ 5334526 w 6244272"/>
              <a:gd name="connsiteY83" fmla="*/ 6004307 h 6858000"/>
              <a:gd name="connsiteX84" fmla="*/ 5075763 w 6244272"/>
              <a:gd name="connsiteY84" fmla="*/ 6196388 h 6858000"/>
              <a:gd name="connsiteX85" fmla="*/ 5258933 w 6244272"/>
              <a:gd name="connsiteY85" fmla="*/ 6167932 h 6858000"/>
              <a:gd name="connsiteX86" fmla="*/ 5511881 w 6244272"/>
              <a:gd name="connsiteY86" fmla="*/ 6057663 h 6858000"/>
              <a:gd name="connsiteX87" fmla="*/ 5599105 w 6244272"/>
              <a:gd name="connsiteY87" fmla="*/ 6100347 h 6858000"/>
              <a:gd name="connsiteX88" fmla="*/ 5360693 w 6244272"/>
              <a:gd name="connsiteY88" fmla="*/ 6281757 h 6858000"/>
              <a:gd name="connsiteX89" fmla="*/ 5224043 w 6244272"/>
              <a:gd name="connsiteY89" fmla="*/ 6367127 h 6858000"/>
              <a:gd name="connsiteX90" fmla="*/ 5168801 w 6244272"/>
              <a:gd name="connsiteY90" fmla="*/ 6431153 h 6858000"/>
              <a:gd name="connsiteX91" fmla="*/ 5011799 w 6244272"/>
              <a:gd name="connsiteY91" fmla="*/ 6658805 h 6858000"/>
              <a:gd name="connsiteX92" fmla="*/ 4651275 w 6244272"/>
              <a:gd name="connsiteY92" fmla="*/ 6858000 h 6858000"/>
              <a:gd name="connsiteX93" fmla="*/ 1823619 w 6244272"/>
              <a:gd name="connsiteY93" fmla="*/ 6858000 h 6858000"/>
              <a:gd name="connsiteX94" fmla="*/ 947849 w 6244272"/>
              <a:gd name="connsiteY94" fmla="*/ 6858000 h 6858000"/>
              <a:gd name="connsiteX95" fmla="*/ 732568 w 6244272"/>
              <a:gd name="connsiteY95" fmla="*/ 6858000 h 6858000"/>
              <a:gd name="connsiteX96" fmla="*/ 0 w 6244272"/>
              <a:gd name="connsiteY9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</a:cxnLst>
            <a:rect l="l" t="t" r="r" b="b"/>
            <a:pathLst>
              <a:path w="6244272" h="6858000">
                <a:moveTo>
                  <a:pt x="0" y="0"/>
                </a:moveTo>
                <a:lnTo>
                  <a:pt x="732568" y="0"/>
                </a:lnTo>
                <a:lnTo>
                  <a:pt x="947849" y="0"/>
                </a:lnTo>
                <a:lnTo>
                  <a:pt x="1823619" y="0"/>
                </a:lnTo>
                <a:lnTo>
                  <a:pt x="5235673" y="0"/>
                </a:lnTo>
                <a:cubicBezTo>
                  <a:pt x="5133912" y="35571"/>
                  <a:pt x="5035058" y="78255"/>
                  <a:pt x="4933297" y="110269"/>
                </a:cubicBezTo>
                <a:cubicBezTo>
                  <a:pt x="4947835" y="145839"/>
                  <a:pt x="4962372" y="138725"/>
                  <a:pt x="4976910" y="135168"/>
                </a:cubicBezTo>
                <a:cubicBezTo>
                  <a:pt x="5064133" y="120941"/>
                  <a:pt x="5154264" y="110269"/>
                  <a:pt x="5238580" y="71141"/>
                </a:cubicBezTo>
                <a:cubicBezTo>
                  <a:pt x="5258933" y="64027"/>
                  <a:pt x="5282192" y="64027"/>
                  <a:pt x="5290914" y="88927"/>
                </a:cubicBezTo>
                <a:cubicBezTo>
                  <a:pt x="5305452" y="124497"/>
                  <a:pt x="5285100" y="145839"/>
                  <a:pt x="5264747" y="163625"/>
                </a:cubicBezTo>
                <a:cubicBezTo>
                  <a:pt x="5229858" y="195638"/>
                  <a:pt x="5189154" y="188525"/>
                  <a:pt x="5151357" y="192082"/>
                </a:cubicBezTo>
                <a:cubicBezTo>
                  <a:pt x="5046689" y="209867"/>
                  <a:pt x="4997261" y="259665"/>
                  <a:pt x="4974002" y="373491"/>
                </a:cubicBezTo>
                <a:cubicBezTo>
                  <a:pt x="5064133" y="327250"/>
                  <a:pt x="5154264" y="384162"/>
                  <a:pt x="5241488" y="352148"/>
                </a:cubicBezTo>
                <a:cubicBezTo>
                  <a:pt x="5264747" y="345034"/>
                  <a:pt x="5299637" y="355706"/>
                  <a:pt x="5288007" y="394834"/>
                </a:cubicBezTo>
                <a:cubicBezTo>
                  <a:pt x="5276378" y="430405"/>
                  <a:pt x="5238580" y="458860"/>
                  <a:pt x="5305452" y="451747"/>
                </a:cubicBezTo>
                <a:cubicBezTo>
                  <a:pt x="5354879" y="448189"/>
                  <a:pt x="5369416" y="405504"/>
                  <a:pt x="5383953" y="359262"/>
                </a:cubicBezTo>
                <a:cubicBezTo>
                  <a:pt x="5395583" y="334364"/>
                  <a:pt x="5427565" y="320135"/>
                  <a:pt x="5450825" y="334364"/>
                </a:cubicBezTo>
                <a:cubicBezTo>
                  <a:pt x="5479899" y="348592"/>
                  <a:pt x="5471177" y="387720"/>
                  <a:pt x="5471177" y="416176"/>
                </a:cubicBezTo>
                <a:cubicBezTo>
                  <a:pt x="5474085" y="469532"/>
                  <a:pt x="5450825" y="494431"/>
                  <a:pt x="5410121" y="505101"/>
                </a:cubicBezTo>
                <a:cubicBezTo>
                  <a:pt x="5360693" y="519330"/>
                  <a:pt x="5311267" y="537116"/>
                  <a:pt x="5247303" y="558458"/>
                </a:cubicBezTo>
                <a:cubicBezTo>
                  <a:pt x="5317082" y="594028"/>
                  <a:pt x="5369416" y="586915"/>
                  <a:pt x="5421750" y="558458"/>
                </a:cubicBezTo>
                <a:cubicBezTo>
                  <a:pt x="5485714" y="526444"/>
                  <a:pt x="5570030" y="483759"/>
                  <a:pt x="5622364" y="522887"/>
                </a:cubicBezTo>
                <a:cubicBezTo>
                  <a:pt x="5700865" y="579800"/>
                  <a:pt x="5764829" y="544229"/>
                  <a:pt x="5834608" y="533558"/>
                </a:cubicBezTo>
                <a:cubicBezTo>
                  <a:pt x="5979982" y="512216"/>
                  <a:pt x="5889850" y="480203"/>
                  <a:pt x="6035223" y="462417"/>
                </a:cubicBezTo>
                <a:cubicBezTo>
                  <a:pt x="6093372" y="455303"/>
                  <a:pt x="6154429" y="426847"/>
                  <a:pt x="6238745" y="465975"/>
                </a:cubicBezTo>
                <a:cubicBezTo>
                  <a:pt x="5857868" y="672284"/>
                  <a:pt x="5677606" y="658055"/>
                  <a:pt x="5337434" y="910606"/>
                </a:cubicBezTo>
                <a:cubicBezTo>
                  <a:pt x="5351971" y="935506"/>
                  <a:pt x="5366508" y="924835"/>
                  <a:pt x="5381046" y="921277"/>
                </a:cubicBezTo>
                <a:cubicBezTo>
                  <a:pt x="5404305" y="917720"/>
                  <a:pt x="5433380" y="903491"/>
                  <a:pt x="5439195" y="949734"/>
                </a:cubicBezTo>
                <a:cubicBezTo>
                  <a:pt x="5442103" y="985305"/>
                  <a:pt x="5424657" y="1003089"/>
                  <a:pt x="5395583" y="1006647"/>
                </a:cubicBezTo>
                <a:cubicBezTo>
                  <a:pt x="5311267" y="1020875"/>
                  <a:pt x="5235673" y="1070674"/>
                  <a:pt x="5160079" y="1113358"/>
                </a:cubicBezTo>
                <a:cubicBezTo>
                  <a:pt x="5125190" y="1131144"/>
                  <a:pt x="5087393" y="1156043"/>
                  <a:pt x="5101930" y="1220069"/>
                </a:cubicBezTo>
                <a:cubicBezTo>
                  <a:pt x="5131004" y="1237855"/>
                  <a:pt x="5151357" y="1212955"/>
                  <a:pt x="5174617" y="1209399"/>
                </a:cubicBezTo>
                <a:cubicBezTo>
                  <a:pt x="5197876" y="1205842"/>
                  <a:pt x="5253118" y="1220069"/>
                  <a:pt x="5238580" y="1230741"/>
                </a:cubicBezTo>
                <a:cubicBezTo>
                  <a:pt x="5171709" y="1269868"/>
                  <a:pt x="5293822" y="1365909"/>
                  <a:pt x="5212414" y="1365909"/>
                </a:cubicBezTo>
                <a:cubicBezTo>
                  <a:pt x="5078671" y="1365909"/>
                  <a:pt x="5005984" y="1536647"/>
                  <a:pt x="4878056" y="1540204"/>
                </a:cubicBezTo>
                <a:cubicBezTo>
                  <a:pt x="4857704" y="1540204"/>
                  <a:pt x="4848982" y="1572219"/>
                  <a:pt x="4848982" y="1597117"/>
                </a:cubicBezTo>
                <a:cubicBezTo>
                  <a:pt x="4848982" y="1629132"/>
                  <a:pt x="4869333" y="1632688"/>
                  <a:pt x="4889686" y="1636245"/>
                </a:cubicBezTo>
                <a:cubicBezTo>
                  <a:pt x="4921668" y="1639802"/>
                  <a:pt x="4956557" y="1597117"/>
                  <a:pt x="4997261" y="1657587"/>
                </a:cubicBezTo>
                <a:cubicBezTo>
                  <a:pt x="4921668" y="1693158"/>
                  <a:pt x="4843167" y="1728729"/>
                  <a:pt x="4846074" y="1849668"/>
                </a:cubicBezTo>
                <a:cubicBezTo>
                  <a:pt x="4846074" y="1881683"/>
                  <a:pt x="4814092" y="1895910"/>
                  <a:pt x="4790832" y="1903025"/>
                </a:cubicBezTo>
                <a:cubicBezTo>
                  <a:pt x="4750128" y="1917252"/>
                  <a:pt x="4718146" y="1938595"/>
                  <a:pt x="4694886" y="1984836"/>
                </a:cubicBezTo>
                <a:cubicBezTo>
                  <a:pt x="4694886" y="1995507"/>
                  <a:pt x="4694886" y="2002622"/>
                  <a:pt x="4694886" y="2013292"/>
                </a:cubicBezTo>
                <a:cubicBezTo>
                  <a:pt x="4700701" y="2123562"/>
                  <a:pt x="4758850" y="2120004"/>
                  <a:pt x="4822814" y="2102219"/>
                </a:cubicBezTo>
                <a:cubicBezTo>
                  <a:pt x="4898408" y="2080877"/>
                  <a:pt x="4974002" y="2038192"/>
                  <a:pt x="5055411" y="2077320"/>
                </a:cubicBezTo>
                <a:cubicBezTo>
                  <a:pt x="4942020" y="2130676"/>
                  <a:pt x="4817000" y="2134233"/>
                  <a:pt x="4712331" y="2208931"/>
                </a:cubicBezTo>
                <a:cubicBezTo>
                  <a:pt x="5101930" y="2223159"/>
                  <a:pt x="5445010" y="1984836"/>
                  <a:pt x="5822979" y="1892353"/>
                </a:cubicBezTo>
                <a:cubicBezTo>
                  <a:pt x="5811349" y="1952823"/>
                  <a:pt x="5779367" y="1967051"/>
                  <a:pt x="5753200" y="1974165"/>
                </a:cubicBezTo>
                <a:cubicBezTo>
                  <a:pt x="5613642" y="2020407"/>
                  <a:pt x="5491529" y="2112891"/>
                  <a:pt x="5363601" y="2191146"/>
                </a:cubicBezTo>
                <a:cubicBezTo>
                  <a:pt x="5311267" y="2223159"/>
                  <a:pt x="5273470" y="2258731"/>
                  <a:pt x="5253118" y="2326314"/>
                </a:cubicBezTo>
                <a:cubicBezTo>
                  <a:pt x="5235673" y="2390340"/>
                  <a:pt x="5200783" y="2418796"/>
                  <a:pt x="5136819" y="2401012"/>
                </a:cubicBezTo>
                <a:cubicBezTo>
                  <a:pt x="5084485" y="2386784"/>
                  <a:pt x="5029243" y="2393898"/>
                  <a:pt x="4974002" y="2401012"/>
                </a:cubicBezTo>
                <a:cubicBezTo>
                  <a:pt x="4912946" y="2408126"/>
                  <a:pt x="4843167" y="2479267"/>
                  <a:pt x="4857704" y="2518395"/>
                </a:cubicBezTo>
                <a:cubicBezTo>
                  <a:pt x="4886778" y="2582422"/>
                  <a:pt x="4936205" y="2550408"/>
                  <a:pt x="4976910" y="2543294"/>
                </a:cubicBezTo>
                <a:cubicBezTo>
                  <a:pt x="5026336" y="2536181"/>
                  <a:pt x="5116467" y="2518395"/>
                  <a:pt x="5116467" y="2525509"/>
                </a:cubicBezTo>
                <a:cubicBezTo>
                  <a:pt x="5148450" y="2685576"/>
                  <a:pt x="5221136" y="2564636"/>
                  <a:pt x="5273470" y="2564636"/>
                </a:cubicBezTo>
                <a:cubicBezTo>
                  <a:pt x="5322897" y="2564636"/>
                  <a:pt x="5372323" y="2546851"/>
                  <a:pt x="5418843" y="2532623"/>
                </a:cubicBezTo>
                <a:cubicBezTo>
                  <a:pt x="5479899" y="2514837"/>
                  <a:pt x="5535140" y="2546851"/>
                  <a:pt x="5593290" y="2553965"/>
                </a:cubicBezTo>
                <a:cubicBezTo>
                  <a:pt x="5645624" y="2561080"/>
                  <a:pt x="5616550" y="2653563"/>
                  <a:pt x="5648532" y="2692689"/>
                </a:cubicBezTo>
                <a:cubicBezTo>
                  <a:pt x="5654346" y="2703362"/>
                  <a:pt x="5660161" y="2703362"/>
                  <a:pt x="5665976" y="2703362"/>
                </a:cubicBezTo>
                <a:cubicBezTo>
                  <a:pt x="5683421" y="2980812"/>
                  <a:pt x="5988704" y="2913227"/>
                  <a:pt x="5988704" y="2923898"/>
                </a:cubicBezTo>
                <a:cubicBezTo>
                  <a:pt x="6014871" y="2941684"/>
                  <a:pt x="6046853" y="2899000"/>
                  <a:pt x="6078835" y="2941684"/>
                </a:cubicBezTo>
                <a:cubicBezTo>
                  <a:pt x="5942185" y="3137322"/>
                  <a:pt x="5732847" y="3183563"/>
                  <a:pt x="5546771" y="3329402"/>
                </a:cubicBezTo>
                <a:cubicBezTo>
                  <a:pt x="5700865" y="3379202"/>
                  <a:pt x="5790997" y="3208463"/>
                  <a:pt x="5904388" y="3229805"/>
                </a:cubicBezTo>
                <a:cubicBezTo>
                  <a:pt x="5959629" y="3283162"/>
                  <a:pt x="5793904" y="3368530"/>
                  <a:pt x="5953814" y="3393429"/>
                </a:cubicBezTo>
                <a:cubicBezTo>
                  <a:pt x="5884036" y="3439672"/>
                  <a:pt x="5834608" y="3485914"/>
                  <a:pt x="5785182" y="3539269"/>
                </a:cubicBezTo>
                <a:cubicBezTo>
                  <a:pt x="5700865" y="3635309"/>
                  <a:pt x="5683421" y="3699337"/>
                  <a:pt x="5724125" y="3827390"/>
                </a:cubicBezTo>
                <a:cubicBezTo>
                  <a:pt x="5750293" y="3912759"/>
                  <a:pt x="5788089" y="3991015"/>
                  <a:pt x="5753200" y="4090612"/>
                </a:cubicBezTo>
                <a:cubicBezTo>
                  <a:pt x="5729940" y="4158196"/>
                  <a:pt x="5738663" y="4204438"/>
                  <a:pt x="5825886" y="4172424"/>
                </a:cubicBezTo>
                <a:cubicBezTo>
                  <a:pt x="5918925" y="4140411"/>
                  <a:pt x="5953814" y="4200882"/>
                  <a:pt x="5930554" y="4321821"/>
                </a:cubicBezTo>
                <a:cubicBezTo>
                  <a:pt x="5916018" y="4400076"/>
                  <a:pt x="5930554" y="4424975"/>
                  <a:pt x="5994519" y="4414305"/>
                </a:cubicBezTo>
                <a:cubicBezTo>
                  <a:pt x="6064297" y="4403633"/>
                  <a:pt x="6131169" y="4353835"/>
                  <a:pt x="6218393" y="4378734"/>
                </a:cubicBezTo>
                <a:cubicBezTo>
                  <a:pt x="6148614" y="4521016"/>
                  <a:pt x="6000333" y="4478331"/>
                  <a:pt x="5918925" y="4613499"/>
                </a:cubicBezTo>
                <a:cubicBezTo>
                  <a:pt x="6014871" y="4613499"/>
                  <a:pt x="6090465" y="4613499"/>
                  <a:pt x="6160243" y="4585042"/>
                </a:cubicBezTo>
                <a:cubicBezTo>
                  <a:pt x="6189318" y="4574373"/>
                  <a:pt x="6221300" y="4560144"/>
                  <a:pt x="6238745" y="4602828"/>
                </a:cubicBezTo>
                <a:cubicBezTo>
                  <a:pt x="6259098" y="4652628"/>
                  <a:pt x="6218393" y="4670412"/>
                  <a:pt x="6195133" y="4677526"/>
                </a:cubicBezTo>
                <a:cubicBezTo>
                  <a:pt x="6128261" y="4702425"/>
                  <a:pt x="6075928" y="4759339"/>
                  <a:pt x="6017778" y="4805580"/>
                </a:cubicBezTo>
                <a:cubicBezTo>
                  <a:pt x="5892758" y="4905177"/>
                  <a:pt x="5756107" y="4990547"/>
                  <a:pt x="5651439" y="5154171"/>
                </a:cubicBezTo>
                <a:cubicBezTo>
                  <a:pt x="5782275" y="5111487"/>
                  <a:pt x="5881128" y="5011889"/>
                  <a:pt x="6006149" y="4994104"/>
                </a:cubicBezTo>
                <a:cubicBezTo>
                  <a:pt x="5898572" y="5143500"/>
                  <a:pt x="5761922" y="5243097"/>
                  <a:pt x="5633994" y="5353367"/>
                </a:cubicBezTo>
                <a:cubicBezTo>
                  <a:pt x="5596197" y="5385379"/>
                  <a:pt x="5558400" y="5406721"/>
                  <a:pt x="5552586" y="5474306"/>
                </a:cubicBezTo>
                <a:cubicBezTo>
                  <a:pt x="5535140" y="5605917"/>
                  <a:pt x="5488622" y="5712629"/>
                  <a:pt x="5383953" y="5769542"/>
                </a:cubicBezTo>
                <a:cubicBezTo>
                  <a:pt x="5383953" y="5769542"/>
                  <a:pt x="5389768" y="5790884"/>
                  <a:pt x="5392675" y="5801555"/>
                </a:cubicBezTo>
                <a:cubicBezTo>
                  <a:pt x="5456640" y="5805112"/>
                  <a:pt x="5506066" y="5726858"/>
                  <a:pt x="5584568" y="5755314"/>
                </a:cubicBezTo>
                <a:cubicBezTo>
                  <a:pt x="5506066" y="5862025"/>
                  <a:pt x="5442103" y="5954508"/>
                  <a:pt x="5334526" y="6004307"/>
                </a:cubicBezTo>
                <a:cubicBezTo>
                  <a:pt x="5247303" y="6043434"/>
                  <a:pt x="5139727" y="6068335"/>
                  <a:pt x="5075763" y="6196388"/>
                </a:cubicBezTo>
                <a:cubicBezTo>
                  <a:pt x="5148450" y="6221287"/>
                  <a:pt x="5203691" y="6189274"/>
                  <a:pt x="5258933" y="6167932"/>
                </a:cubicBezTo>
                <a:cubicBezTo>
                  <a:pt x="5343249" y="6132361"/>
                  <a:pt x="5427565" y="6093234"/>
                  <a:pt x="5511881" y="6057663"/>
                </a:cubicBezTo>
                <a:cubicBezTo>
                  <a:pt x="5543864" y="6043434"/>
                  <a:pt x="5578753" y="6036320"/>
                  <a:pt x="5599105" y="6100347"/>
                </a:cubicBezTo>
                <a:cubicBezTo>
                  <a:pt x="5491529" y="6114575"/>
                  <a:pt x="5427565" y="6199945"/>
                  <a:pt x="5360693" y="6281757"/>
                </a:cubicBezTo>
                <a:cubicBezTo>
                  <a:pt x="5322897" y="6327999"/>
                  <a:pt x="5290914" y="6388469"/>
                  <a:pt x="5224043" y="6367127"/>
                </a:cubicBezTo>
                <a:cubicBezTo>
                  <a:pt x="5189154" y="6356456"/>
                  <a:pt x="5165894" y="6388469"/>
                  <a:pt x="5168801" y="6431153"/>
                </a:cubicBezTo>
                <a:cubicBezTo>
                  <a:pt x="5183339" y="6580550"/>
                  <a:pt x="5099022" y="6630349"/>
                  <a:pt x="5011799" y="6658805"/>
                </a:cubicBezTo>
                <a:cubicBezTo>
                  <a:pt x="4883871" y="6701489"/>
                  <a:pt x="4770480" y="6786859"/>
                  <a:pt x="4651275" y="6858000"/>
                </a:cubicBezTo>
                <a:lnTo>
                  <a:pt x="1823619" y="6858000"/>
                </a:lnTo>
                <a:lnTo>
                  <a:pt x="947849" y="6858000"/>
                </a:lnTo>
                <a:lnTo>
                  <a:pt x="732568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47351EE1-97DB-4B00-B94F-384525F3C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3468" y="1122363"/>
            <a:ext cx="3992700" cy="336443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/>
              <a:t>Campi di detenzione</a:t>
            </a:r>
          </a:p>
        </p:txBody>
      </p:sp>
    </p:spTree>
    <p:extLst>
      <p:ext uri="{BB962C8B-B14F-4D97-AF65-F5344CB8AC3E}">
        <p14:creationId xmlns:p14="http://schemas.microsoft.com/office/powerpoint/2010/main" val="31003883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28" name="Rectangle 27">
            <a:extLst>
              <a:ext uri="{FF2B5EF4-FFF2-40B4-BE49-F238E27FC236}">
                <a16:creationId xmlns:a16="http://schemas.microsoft.com/office/drawing/2014/main" id="{BB3F6F06-A72D-4442-A031-E1D2004CB3F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Freeform: Shape 29">
            <a:extLst>
              <a:ext uri="{FF2B5EF4-FFF2-40B4-BE49-F238E27FC236}">
                <a16:creationId xmlns:a16="http://schemas.microsoft.com/office/drawing/2014/main" id="{9CF7FE1C-8BC5-4B0C-A2BC-93AB72C90FD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768100" y="-1"/>
            <a:ext cx="10423900" cy="5920155"/>
          </a:xfrm>
          <a:custGeom>
            <a:avLst/>
            <a:gdLst>
              <a:gd name="connsiteX0" fmla="*/ 10423900 w 10423900"/>
              <a:gd name="connsiteY0" fmla="*/ 0 h 5491534"/>
              <a:gd name="connsiteX1" fmla="*/ 3493157 w 10423900"/>
              <a:gd name="connsiteY1" fmla="*/ 0 h 5491534"/>
              <a:gd name="connsiteX2" fmla="*/ 3493018 w 10423900"/>
              <a:gd name="connsiteY2" fmla="*/ 31 h 5491534"/>
              <a:gd name="connsiteX3" fmla="*/ 3245493 w 10423900"/>
              <a:gd name="connsiteY3" fmla="*/ 104839 h 5491534"/>
              <a:gd name="connsiteX4" fmla="*/ 4434802 w 10423900"/>
              <a:gd name="connsiteY4" fmla="*/ 284558 h 5491534"/>
              <a:gd name="connsiteX5" fmla="*/ 4011937 w 10423900"/>
              <a:gd name="connsiteY5" fmla="*/ 395559 h 5491534"/>
              <a:gd name="connsiteX6" fmla="*/ 3573213 w 10423900"/>
              <a:gd name="connsiteY6" fmla="*/ 474847 h 5491534"/>
              <a:gd name="connsiteX7" fmla="*/ 3097489 w 10423900"/>
              <a:gd name="connsiteY7" fmla="*/ 532990 h 5491534"/>
              <a:gd name="connsiteX8" fmla="*/ 2664052 w 10423900"/>
              <a:gd name="connsiteY8" fmla="*/ 649279 h 5491534"/>
              <a:gd name="connsiteX9" fmla="*/ 3795218 w 10423900"/>
              <a:gd name="connsiteY9" fmla="*/ 696852 h 5491534"/>
              <a:gd name="connsiteX10" fmla="*/ 3208492 w 10423900"/>
              <a:gd name="connsiteY10" fmla="*/ 802568 h 5491534"/>
              <a:gd name="connsiteX11" fmla="*/ 2727483 w 10423900"/>
              <a:gd name="connsiteY11" fmla="*/ 939999 h 5491534"/>
              <a:gd name="connsiteX12" fmla="*/ 2389190 w 10423900"/>
              <a:gd name="connsiteY12" fmla="*/ 1003429 h 5491534"/>
              <a:gd name="connsiteX13" fmla="*/ 2029754 w 10423900"/>
              <a:gd name="connsiteY13" fmla="*/ 1019287 h 5491534"/>
              <a:gd name="connsiteX14" fmla="*/ 1945181 w 10423900"/>
              <a:gd name="connsiteY14" fmla="*/ 1119716 h 5491534"/>
              <a:gd name="connsiteX15" fmla="*/ 2056184 w 10423900"/>
              <a:gd name="connsiteY15" fmla="*/ 1225434 h 5491534"/>
              <a:gd name="connsiteX16" fmla="*/ 2225329 w 10423900"/>
              <a:gd name="connsiteY16" fmla="*/ 1236004 h 5491534"/>
              <a:gd name="connsiteX17" fmla="*/ 3234920 w 10423900"/>
              <a:gd name="connsiteY17" fmla="*/ 1262435 h 5491534"/>
              <a:gd name="connsiteX18" fmla="*/ 0 w 10423900"/>
              <a:gd name="connsiteY18" fmla="*/ 1495009 h 5491534"/>
              <a:gd name="connsiteX19" fmla="*/ 438724 w 10423900"/>
              <a:gd name="connsiteY19" fmla="*/ 1637728 h 5491534"/>
              <a:gd name="connsiteX20" fmla="*/ 586726 w 10423900"/>
              <a:gd name="connsiteY20" fmla="*/ 2028877 h 5491534"/>
              <a:gd name="connsiteX21" fmla="*/ 1125878 w 10423900"/>
              <a:gd name="connsiteY21" fmla="*/ 2250882 h 5491534"/>
              <a:gd name="connsiteX22" fmla="*/ 1474744 w 10423900"/>
              <a:gd name="connsiteY22" fmla="*/ 2330169 h 5491534"/>
              <a:gd name="connsiteX23" fmla="*/ 2272901 w 10423900"/>
              <a:gd name="connsiteY23" fmla="*/ 2446458 h 5491534"/>
              <a:gd name="connsiteX24" fmla="*/ 2389190 w 10423900"/>
              <a:gd name="connsiteY24" fmla="*/ 2636747 h 5491534"/>
              <a:gd name="connsiteX25" fmla="*/ 2489621 w 10423900"/>
              <a:gd name="connsiteY25" fmla="*/ 2848179 h 5491534"/>
              <a:gd name="connsiteX26" fmla="*/ 2701053 w 10423900"/>
              <a:gd name="connsiteY26" fmla="*/ 2985611 h 5491534"/>
              <a:gd name="connsiteX27" fmla="*/ 1057165 w 10423900"/>
              <a:gd name="connsiteY27" fmla="*/ 2964468 h 5491534"/>
              <a:gd name="connsiteX28" fmla="*/ 2912485 w 10423900"/>
              <a:gd name="connsiteY28" fmla="*/ 3408477 h 5491534"/>
              <a:gd name="connsiteX29" fmla="*/ 2748626 w 10423900"/>
              <a:gd name="connsiteY29" fmla="*/ 3582909 h 5491534"/>
              <a:gd name="connsiteX30" fmla="*/ 3763503 w 10423900"/>
              <a:gd name="connsiteY30" fmla="*/ 3820771 h 5491534"/>
              <a:gd name="connsiteX31" fmla="*/ 3219063 w 10423900"/>
              <a:gd name="connsiteY31" fmla="*/ 3847199 h 5491534"/>
              <a:gd name="connsiteX32" fmla="*/ 6385269 w 10423900"/>
              <a:gd name="connsiteY32" fmla="*/ 4840933 h 5491534"/>
              <a:gd name="connsiteX33" fmla="*/ 10285854 w 10423900"/>
              <a:gd name="connsiteY33" fmla="*/ 5471118 h 5491534"/>
              <a:gd name="connsiteX34" fmla="*/ 10423900 w 10423900"/>
              <a:gd name="connsiteY34" fmla="*/ 5491534 h 54915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</a:cxnLst>
            <a:rect l="l" t="t" r="r" b="b"/>
            <a:pathLst>
              <a:path w="10423900" h="5491534">
                <a:moveTo>
                  <a:pt x="10423900" y="0"/>
                </a:moveTo>
                <a:lnTo>
                  <a:pt x="3493157" y="0"/>
                </a:lnTo>
                <a:lnTo>
                  <a:pt x="3493018" y="31"/>
                </a:lnTo>
                <a:cubicBezTo>
                  <a:pt x="3414969" y="12668"/>
                  <a:pt x="3328744" y="21588"/>
                  <a:pt x="3245493" y="104839"/>
                </a:cubicBezTo>
                <a:cubicBezTo>
                  <a:pt x="3668357" y="162984"/>
                  <a:pt x="4075366" y="51981"/>
                  <a:pt x="4434802" y="284558"/>
                </a:cubicBezTo>
                <a:cubicBezTo>
                  <a:pt x="4302656" y="400846"/>
                  <a:pt x="4154654" y="374416"/>
                  <a:pt x="4011937" y="395559"/>
                </a:cubicBezTo>
                <a:cubicBezTo>
                  <a:pt x="3863934" y="416704"/>
                  <a:pt x="3721217" y="453704"/>
                  <a:pt x="3573213" y="474847"/>
                </a:cubicBezTo>
                <a:cubicBezTo>
                  <a:pt x="3414639" y="501275"/>
                  <a:pt x="3256063" y="506562"/>
                  <a:pt x="3097489" y="532990"/>
                </a:cubicBezTo>
                <a:cubicBezTo>
                  <a:pt x="2965345" y="554135"/>
                  <a:pt x="2822627" y="517133"/>
                  <a:pt x="2664052" y="649279"/>
                </a:cubicBezTo>
                <a:cubicBezTo>
                  <a:pt x="3055203" y="744424"/>
                  <a:pt x="3409352" y="601706"/>
                  <a:pt x="3795218" y="696852"/>
                </a:cubicBezTo>
                <a:cubicBezTo>
                  <a:pt x="3567928" y="781425"/>
                  <a:pt x="3382924" y="754995"/>
                  <a:pt x="3208492" y="802568"/>
                </a:cubicBezTo>
                <a:cubicBezTo>
                  <a:pt x="3049916" y="850140"/>
                  <a:pt x="2859627" y="797282"/>
                  <a:pt x="2727483" y="939999"/>
                </a:cubicBezTo>
                <a:cubicBezTo>
                  <a:pt x="2627052" y="1051000"/>
                  <a:pt x="2521336" y="1066858"/>
                  <a:pt x="2389190" y="1003429"/>
                </a:cubicBezTo>
                <a:cubicBezTo>
                  <a:pt x="2272901" y="945284"/>
                  <a:pt x="2146043" y="961142"/>
                  <a:pt x="2029754" y="1019287"/>
                </a:cubicBezTo>
                <a:cubicBezTo>
                  <a:pt x="1987468" y="1040430"/>
                  <a:pt x="1945181" y="1066858"/>
                  <a:pt x="1945181" y="1119716"/>
                </a:cubicBezTo>
                <a:cubicBezTo>
                  <a:pt x="1945181" y="1193719"/>
                  <a:pt x="1998039" y="1214862"/>
                  <a:pt x="2056184" y="1225434"/>
                </a:cubicBezTo>
                <a:cubicBezTo>
                  <a:pt x="2109042" y="1236004"/>
                  <a:pt x="2172471" y="1246577"/>
                  <a:pt x="2225329" y="1236004"/>
                </a:cubicBezTo>
                <a:cubicBezTo>
                  <a:pt x="2563622" y="1177861"/>
                  <a:pt x="2896629" y="1273005"/>
                  <a:pt x="3234920" y="1262435"/>
                </a:cubicBezTo>
                <a:cubicBezTo>
                  <a:pt x="2172471" y="1489724"/>
                  <a:pt x="1099450" y="1415723"/>
                  <a:pt x="0" y="1495009"/>
                </a:cubicBezTo>
                <a:cubicBezTo>
                  <a:pt x="142717" y="1653583"/>
                  <a:pt x="327721" y="1521439"/>
                  <a:pt x="438724" y="1637728"/>
                </a:cubicBezTo>
                <a:cubicBezTo>
                  <a:pt x="333006" y="1880875"/>
                  <a:pt x="375293" y="2013020"/>
                  <a:pt x="586726" y="2028877"/>
                </a:cubicBezTo>
                <a:cubicBezTo>
                  <a:pt x="792873" y="2044734"/>
                  <a:pt x="1014877" y="1960161"/>
                  <a:pt x="1125878" y="2250882"/>
                </a:cubicBezTo>
                <a:cubicBezTo>
                  <a:pt x="1157593" y="2340740"/>
                  <a:pt x="1353170" y="2314312"/>
                  <a:pt x="1474744" y="2330169"/>
                </a:cubicBezTo>
                <a:cubicBezTo>
                  <a:pt x="1739034" y="2367170"/>
                  <a:pt x="2019183" y="2330169"/>
                  <a:pt x="2272901" y="2446458"/>
                </a:cubicBezTo>
                <a:cubicBezTo>
                  <a:pt x="2373332" y="2488744"/>
                  <a:pt x="2442048" y="2520459"/>
                  <a:pt x="2389190" y="2636747"/>
                </a:cubicBezTo>
                <a:cubicBezTo>
                  <a:pt x="2336332" y="2758321"/>
                  <a:pt x="2405048" y="2800607"/>
                  <a:pt x="2489621" y="2848179"/>
                </a:cubicBezTo>
                <a:cubicBezTo>
                  <a:pt x="2553051" y="2885180"/>
                  <a:pt x="2648195" y="2874609"/>
                  <a:pt x="2701053" y="2985611"/>
                </a:cubicBezTo>
                <a:cubicBezTo>
                  <a:pt x="2146043" y="2969753"/>
                  <a:pt x="1606888" y="2879895"/>
                  <a:pt x="1057165" y="2964468"/>
                </a:cubicBezTo>
                <a:cubicBezTo>
                  <a:pt x="1659748" y="3175900"/>
                  <a:pt x="2320474" y="3165328"/>
                  <a:pt x="2912485" y="3408477"/>
                </a:cubicBezTo>
                <a:cubicBezTo>
                  <a:pt x="2891342" y="3493050"/>
                  <a:pt x="2753911" y="3456048"/>
                  <a:pt x="2748626" y="3582909"/>
                </a:cubicBezTo>
                <a:cubicBezTo>
                  <a:pt x="3060489" y="3715055"/>
                  <a:pt x="3435782" y="3625195"/>
                  <a:pt x="3763503" y="3820771"/>
                </a:cubicBezTo>
                <a:cubicBezTo>
                  <a:pt x="3573213" y="3910629"/>
                  <a:pt x="3398782" y="3762626"/>
                  <a:pt x="3219063" y="3847199"/>
                </a:cubicBezTo>
                <a:cubicBezTo>
                  <a:pt x="3277208" y="3974060"/>
                  <a:pt x="5909545" y="4756360"/>
                  <a:pt x="6385269" y="4840933"/>
                </a:cubicBezTo>
                <a:cubicBezTo>
                  <a:pt x="7171204" y="4982659"/>
                  <a:pt x="9157515" y="5302348"/>
                  <a:pt x="10285854" y="5471118"/>
                </a:cubicBezTo>
                <a:lnTo>
                  <a:pt x="10423900" y="5491534"/>
                </a:lnTo>
                <a:close/>
              </a:path>
            </a:pathLst>
          </a:custGeom>
          <a:solidFill>
            <a:srgbClr val="F76540">
              <a:alpha val="20000"/>
            </a:srgb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6ADCF3C4-6D6A-4DC3-9079-1E7FE41B88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51094" y="750667"/>
            <a:ext cx="5602705" cy="267833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/>
              <a:t>Non dirmi che hai paura</a:t>
            </a:r>
          </a:p>
        </p:txBody>
      </p:sp>
      <p:pic>
        <p:nvPicPr>
          <p:cNvPr id="7" name="Segnaposto contenuto 6" descr="Immagine che contiene sport, erba, palla, giocatore&#10;&#10;Descrizione generata automaticamente">
            <a:extLst>
              <a:ext uri="{FF2B5EF4-FFF2-40B4-BE49-F238E27FC236}">
                <a16:creationId xmlns:a16="http://schemas.microsoft.com/office/drawing/2014/main" id="{0E559533-199C-450A-AD3E-C2E60B0D115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87" y="2647278"/>
            <a:ext cx="5239338" cy="3929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59734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Segnaposto contenuto 5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96A8B99D-8880-46F0-9BFF-A83D74B39E30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24437" y="0"/>
            <a:ext cx="5859260" cy="6804000"/>
          </a:xfrm>
        </p:spPr>
      </p:pic>
      <p:sp>
        <p:nvSpPr>
          <p:cNvPr id="7" name="CasellaDiTesto 6">
            <a:extLst>
              <a:ext uri="{FF2B5EF4-FFF2-40B4-BE49-F238E27FC236}">
                <a16:creationId xmlns:a16="http://schemas.microsoft.com/office/drawing/2014/main" id="{1B1D3A05-AB06-491D-8CB2-3137EA1C6F1B}"/>
              </a:ext>
            </a:extLst>
          </p:cNvPr>
          <p:cNvSpPr txBox="1"/>
          <p:nvPr/>
        </p:nvSpPr>
        <p:spPr>
          <a:xfrm>
            <a:off x="88777" y="461639"/>
            <a:ext cx="214839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>
                <a:latin typeface="+mj-lt"/>
              </a:rPr>
              <a:t>Dove si trova la Libia?</a:t>
            </a:r>
          </a:p>
        </p:txBody>
      </p:sp>
    </p:spTree>
    <p:extLst>
      <p:ext uri="{BB962C8B-B14F-4D97-AF65-F5344CB8AC3E}">
        <p14:creationId xmlns:p14="http://schemas.microsoft.com/office/powerpoint/2010/main" val="332008995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54A6DE30-4F92-4C25-8087-FCB857EB831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774" y="0"/>
            <a:ext cx="8975325" cy="6855675"/>
          </a:xfrm>
          <a:prstGeom prst="rect">
            <a:avLst/>
          </a:prstGeom>
        </p:spPr>
      </p:pic>
      <p:sp>
        <p:nvSpPr>
          <p:cNvPr id="2" name="CasellaDiTesto 1">
            <a:extLst>
              <a:ext uri="{FF2B5EF4-FFF2-40B4-BE49-F238E27FC236}">
                <a16:creationId xmlns:a16="http://schemas.microsoft.com/office/drawing/2014/main" id="{4B64FE24-0A46-4F15-AE8A-24A41DB6214A}"/>
              </a:ext>
            </a:extLst>
          </p:cNvPr>
          <p:cNvSpPr txBox="1"/>
          <p:nvPr/>
        </p:nvSpPr>
        <p:spPr>
          <a:xfrm>
            <a:off x="0" y="497150"/>
            <a:ext cx="244135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i="1" dirty="0">
                <a:latin typeface="+mj-lt"/>
              </a:rPr>
              <a:t>Com’è fatta la Libia?</a:t>
            </a:r>
          </a:p>
        </p:txBody>
      </p:sp>
    </p:spTree>
    <p:extLst>
      <p:ext uri="{BB962C8B-B14F-4D97-AF65-F5344CB8AC3E}">
        <p14:creationId xmlns:p14="http://schemas.microsoft.com/office/powerpoint/2010/main" val="100163106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FF7DC67-2EE6-4D4C-B5D2-5C8CF78E28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it-IT" dirty="0"/>
              <a:t>Guerra Civile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8366AFC9-912A-4D68-8E54-2161CB032F3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b="1" dirty="0"/>
              <a:t>Combattuta da tre schieramenti:</a:t>
            </a:r>
          </a:p>
          <a:p>
            <a:pPr lvl="0"/>
            <a:r>
              <a:rPr lang="it-IT" i="1" dirty="0"/>
              <a:t>Camera dei rappresentanti </a:t>
            </a:r>
            <a:r>
              <a:rPr lang="it-IT" dirty="0"/>
              <a:t>comandata dal generale </a:t>
            </a:r>
            <a:r>
              <a:rPr lang="it-IT" b="1" dirty="0"/>
              <a:t>Khalifa Haftar</a:t>
            </a:r>
            <a:r>
              <a:rPr lang="it-IT" dirty="0"/>
              <a:t> con sede a Tobruk</a:t>
            </a:r>
          </a:p>
          <a:p>
            <a:pPr lvl="0"/>
            <a:r>
              <a:rPr lang="it-IT" i="1" dirty="0"/>
              <a:t>Governo di accordo nazionale </a:t>
            </a:r>
            <a:r>
              <a:rPr lang="it-IT" dirty="0"/>
              <a:t>comandato da </a:t>
            </a:r>
            <a:r>
              <a:rPr lang="it-IT" b="1" dirty="0" err="1"/>
              <a:t>Fayez</a:t>
            </a:r>
            <a:r>
              <a:rPr lang="it-IT" b="1" dirty="0"/>
              <a:t> al </a:t>
            </a:r>
            <a:r>
              <a:rPr lang="it-IT" b="1" dirty="0" err="1"/>
              <a:t>Sarraj</a:t>
            </a:r>
            <a:r>
              <a:rPr lang="it-IT" dirty="0"/>
              <a:t> con sede a Tripoli </a:t>
            </a:r>
          </a:p>
          <a:p>
            <a:pPr lvl="0"/>
            <a:r>
              <a:rPr lang="it-IT" i="1" dirty="0"/>
              <a:t>ISIS</a:t>
            </a:r>
            <a:r>
              <a:rPr lang="it-IT" dirty="0"/>
              <a:t> comandato da diversi capi</a:t>
            </a:r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014403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94B83B1B-EA78-4684-89C2-22DBA67B9E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9352" y="128656"/>
            <a:ext cx="6880194" cy="66006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018AA4AF-0982-45C7-9066-A56B0DE4406B}"/>
              </a:ext>
            </a:extLst>
          </p:cNvPr>
          <p:cNvSpPr txBox="1"/>
          <p:nvPr/>
        </p:nvSpPr>
        <p:spPr>
          <a:xfrm>
            <a:off x="473475" y="2505670"/>
            <a:ext cx="4071891" cy="18466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Territori controllati da: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solidFill>
                  <a:srgbClr val="FF0000"/>
                </a:solidFill>
              </a:rPr>
              <a:t>Generale Haftar</a:t>
            </a: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solidFill>
                  <a:srgbClr val="00B050"/>
                </a:solidFill>
              </a:rPr>
              <a:t>Al </a:t>
            </a:r>
            <a:r>
              <a:rPr lang="it-IT" sz="2400" dirty="0" err="1">
                <a:solidFill>
                  <a:srgbClr val="00B050"/>
                </a:solidFill>
              </a:rPr>
              <a:t>Sarraj</a:t>
            </a:r>
            <a:endParaRPr lang="it-IT" sz="2400" dirty="0">
              <a:solidFill>
                <a:srgbClr val="00B050"/>
              </a:solidFill>
            </a:endParaRPr>
          </a:p>
          <a:p>
            <a:pPr marL="285750" indent="-285750">
              <a:buFont typeface="Wingdings" panose="05000000000000000000" pitchFamily="2" charset="2"/>
              <a:buChar char="q"/>
            </a:pPr>
            <a:r>
              <a:rPr lang="it-IT" sz="2400" dirty="0">
                <a:solidFill>
                  <a:srgbClr val="0070C0"/>
                </a:solidFill>
              </a:rPr>
              <a:t>ISIS e milizie non affiliate</a:t>
            </a:r>
          </a:p>
          <a:p>
            <a:endParaRPr lang="it-IT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897234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reeform: Shape 9">
            <a:extLst>
              <a:ext uri="{FF2B5EF4-FFF2-40B4-BE49-F238E27FC236}">
                <a16:creationId xmlns:a16="http://schemas.microsoft.com/office/drawing/2014/main" id="{13B7BB51-92B8-4089-8DAB-1202A4D1C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/>
            <a:ahLst/>
            <a:cxnLst/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17" name="Rectangle 11">
            <a:extLst>
              <a:ext uri="{FF2B5EF4-FFF2-40B4-BE49-F238E27FC236}">
                <a16:creationId xmlns:a16="http://schemas.microsoft.com/office/drawing/2014/main" id="{98DED6BC-9A3E-48D4-AD7C-A56D63F547E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3">
            <a:extLst>
              <a:ext uri="{FF2B5EF4-FFF2-40B4-BE49-F238E27FC236}">
                <a16:creationId xmlns:a16="http://schemas.microsoft.com/office/drawing/2014/main" id="{6B6E033A-DB2E-49B8-B600-B38E0C28026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5070" y="1780058"/>
            <a:ext cx="3781618" cy="2899147"/>
          </a:xfrm>
          <a:custGeom>
            <a:avLst/>
            <a:gdLst>
              <a:gd name="connsiteX0" fmla="*/ 5462602 w 5470628"/>
              <a:gd name="connsiteY0" fmla="*/ 1413608 h 3193741"/>
              <a:gd name="connsiteX1" fmla="*/ 5465724 w 5470628"/>
              <a:gd name="connsiteY1" fmla="*/ 1421881 h 3193741"/>
              <a:gd name="connsiteX2" fmla="*/ 5465025 w 5470628"/>
              <a:gd name="connsiteY2" fmla="*/ 1466556 h 3193741"/>
              <a:gd name="connsiteX3" fmla="*/ 5463208 w 5470628"/>
              <a:gd name="connsiteY3" fmla="*/ 1466226 h 3193741"/>
              <a:gd name="connsiteX4" fmla="*/ 5463242 w 5470628"/>
              <a:gd name="connsiteY4" fmla="*/ 1451866 h 3193741"/>
              <a:gd name="connsiteX5" fmla="*/ 5462894 w 5470628"/>
              <a:gd name="connsiteY5" fmla="*/ 1423194 h 3193741"/>
              <a:gd name="connsiteX6" fmla="*/ 5461417 w 5470628"/>
              <a:gd name="connsiteY6" fmla="*/ 1391849 h 3193741"/>
              <a:gd name="connsiteX7" fmla="*/ 5462246 w 5470628"/>
              <a:gd name="connsiteY7" fmla="*/ 1401944 h 3193741"/>
              <a:gd name="connsiteX8" fmla="*/ 5462602 w 5470628"/>
              <a:gd name="connsiteY8" fmla="*/ 1413608 h 3193741"/>
              <a:gd name="connsiteX9" fmla="*/ 5459078 w 5470628"/>
              <a:gd name="connsiteY9" fmla="*/ 1404268 h 3193741"/>
              <a:gd name="connsiteX10" fmla="*/ 5460137 w 5470628"/>
              <a:gd name="connsiteY10" fmla="*/ 1393780 h 3193741"/>
              <a:gd name="connsiteX11" fmla="*/ 5461417 w 5470628"/>
              <a:gd name="connsiteY11" fmla="*/ 1391849 h 3193741"/>
              <a:gd name="connsiteX12" fmla="*/ 614271 w 5470628"/>
              <a:gd name="connsiteY12" fmla="*/ 1052206 h 3193741"/>
              <a:gd name="connsiteX13" fmla="*/ 611497 w 5470628"/>
              <a:gd name="connsiteY13" fmla="*/ 1055389 h 3193741"/>
              <a:gd name="connsiteX14" fmla="*/ 630277 w 5470628"/>
              <a:gd name="connsiteY14" fmla="*/ 1065215 h 3193741"/>
              <a:gd name="connsiteX15" fmla="*/ 651856 w 5470628"/>
              <a:gd name="connsiteY15" fmla="*/ 1067584 h 3193741"/>
              <a:gd name="connsiteX16" fmla="*/ 614271 w 5470628"/>
              <a:gd name="connsiteY16" fmla="*/ 1052206 h 3193741"/>
              <a:gd name="connsiteX17" fmla="*/ 810628 w 5470628"/>
              <a:gd name="connsiteY17" fmla="*/ 695550 h 3193741"/>
              <a:gd name="connsiteX18" fmla="*/ 1033084 w 5470628"/>
              <a:gd name="connsiteY18" fmla="*/ 791270 h 3193741"/>
              <a:gd name="connsiteX19" fmla="*/ 1036153 w 5470628"/>
              <a:gd name="connsiteY19" fmla="*/ 788050 h 3193741"/>
              <a:gd name="connsiteX20" fmla="*/ 810628 w 5470628"/>
              <a:gd name="connsiteY20" fmla="*/ 695550 h 3193741"/>
              <a:gd name="connsiteX21" fmla="*/ 4850908 w 5470628"/>
              <a:gd name="connsiteY21" fmla="*/ 727 h 3193741"/>
              <a:gd name="connsiteX22" fmla="*/ 4858584 w 5470628"/>
              <a:gd name="connsiteY22" fmla="*/ 13795 h 3193741"/>
              <a:gd name="connsiteX23" fmla="*/ 4843408 w 5470628"/>
              <a:gd name="connsiteY23" fmla="*/ 37224 h 3193741"/>
              <a:gd name="connsiteX24" fmla="*/ 4871062 w 5470628"/>
              <a:gd name="connsiteY24" fmla="*/ 78954 h 3193741"/>
              <a:gd name="connsiteX25" fmla="*/ 4989038 w 5470628"/>
              <a:gd name="connsiteY25" fmla="*/ 66799 h 3193741"/>
              <a:gd name="connsiteX26" fmla="*/ 5002636 w 5470628"/>
              <a:gd name="connsiteY26" fmla="*/ 79388 h 3193741"/>
              <a:gd name="connsiteX27" fmla="*/ 5008332 w 5470628"/>
              <a:gd name="connsiteY27" fmla="*/ 140859 h 3193741"/>
              <a:gd name="connsiteX28" fmla="*/ 5014326 w 5470628"/>
              <a:gd name="connsiteY28" fmla="*/ 155555 h 3193741"/>
              <a:gd name="connsiteX29" fmla="*/ 5030704 w 5470628"/>
              <a:gd name="connsiteY29" fmla="*/ 221190 h 3193741"/>
              <a:gd name="connsiteX30" fmla="*/ 5097262 w 5470628"/>
              <a:gd name="connsiteY30" fmla="*/ 317759 h 3193741"/>
              <a:gd name="connsiteX31" fmla="*/ 5165084 w 5470628"/>
              <a:gd name="connsiteY31" fmla="*/ 373367 h 3193741"/>
              <a:gd name="connsiteX32" fmla="*/ 5174137 w 5470628"/>
              <a:gd name="connsiteY32" fmla="*/ 389353 h 3193741"/>
              <a:gd name="connsiteX33" fmla="*/ 5192507 w 5470628"/>
              <a:gd name="connsiteY33" fmla="*/ 453561 h 3193741"/>
              <a:gd name="connsiteX34" fmla="*/ 5187160 w 5470628"/>
              <a:gd name="connsiteY34" fmla="*/ 467732 h 3193741"/>
              <a:gd name="connsiteX35" fmla="*/ 5160106 w 5470628"/>
              <a:gd name="connsiteY35" fmla="*/ 486904 h 3193741"/>
              <a:gd name="connsiteX36" fmla="*/ 5138948 w 5470628"/>
              <a:gd name="connsiteY36" fmla="*/ 528614 h 3193741"/>
              <a:gd name="connsiteX37" fmla="*/ 5097016 w 5470628"/>
              <a:gd name="connsiteY37" fmla="*/ 589923 h 3193741"/>
              <a:gd name="connsiteX38" fmla="*/ 5075869 w 5470628"/>
              <a:gd name="connsiteY38" fmla="*/ 608381 h 3193741"/>
              <a:gd name="connsiteX39" fmla="*/ 5093172 w 5470628"/>
              <a:gd name="connsiteY39" fmla="*/ 618385 h 3193741"/>
              <a:gd name="connsiteX40" fmla="*/ 5153518 w 5470628"/>
              <a:gd name="connsiteY40" fmla="*/ 687474 h 3193741"/>
              <a:gd name="connsiteX41" fmla="*/ 5074984 w 5470628"/>
              <a:gd name="connsiteY41" fmla="*/ 776941 h 3193741"/>
              <a:gd name="connsiteX42" fmla="*/ 5033348 w 5470628"/>
              <a:gd name="connsiteY42" fmla="*/ 805473 h 3193741"/>
              <a:gd name="connsiteX43" fmla="*/ 5116847 w 5470628"/>
              <a:gd name="connsiteY43" fmla="*/ 803426 h 3193741"/>
              <a:gd name="connsiteX44" fmla="*/ 5147902 w 5470628"/>
              <a:gd name="connsiteY44" fmla="*/ 833118 h 3193741"/>
              <a:gd name="connsiteX45" fmla="*/ 5161665 w 5470628"/>
              <a:gd name="connsiteY45" fmla="*/ 848297 h 3193741"/>
              <a:gd name="connsiteX46" fmla="*/ 5246520 w 5470628"/>
              <a:gd name="connsiteY46" fmla="*/ 942412 h 3193741"/>
              <a:gd name="connsiteX47" fmla="*/ 5235368 w 5470628"/>
              <a:gd name="connsiteY47" fmla="*/ 972946 h 3193741"/>
              <a:gd name="connsiteX48" fmla="*/ 5113739 w 5470628"/>
              <a:gd name="connsiteY48" fmla="*/ 1128845 h 3193741"/>
              <a:gd name="connsiteX49" fmla="*/ 5255034 w 5470628"/>
              <a:gd name="connsiteY49" fmla="*/ 1151117 h 3193741"/>
              <a:gd name="connsiteX50" fmla="*/ 5267513 w 5470628"/>
              <a:gd name="connsiteY50" fmla="*/ 1216275 h 3193741"/>
              <a:gd name="connsiteX51" fmla="*/ 5343113 w 5470628"/>
              <a:gd name="connsiteY51" fmla="*/ 1281854 h 3193741"/>
              <a:gd name="connsiteX52" fmla="*/ 5452014 w 5470628"/>
              <a:gd name="connsiteY52" fmla="*/ 1385543 h 3193741"/>
              <a:gd name="connsiteX53" fmla="*/ 5459078 w 5470628"/>
              <a:gd name="connsiteY53" fmla="*/ 1404268 h 3193741"/>
              <a:gd name="connsiteX54" fmla="*/ 5458838 w 5470628"/>
              <a:gd name="connsiteY54" fmla="*/ 1406644 h 3193741"/>
              <a:gd name="connsiteX55" fmla="*/ 5455752 w 5470628"/>
              <a:gd name="connsiteY55" fmla="*/ 1450751 h 3193741"/>
              <a:gd name="connsiteX56" fmla="*/ 5454594 w 5470628"/>
              <a:gd name="connsiteY56" fmla="*/ 1464662 h 3193741"/>
              <a:gd name="connsiteX57" fmla="*/ 5447215 w 5470628"/>
              <a:gd name="connsiteY57" fmla="*/ 1463321 h 3193741"/>
              <a:gd name="connsiteX58" fmla="*/ 5433934 w 5470628"/>
              <a:gd name="connsiteY58" fmla="*/ 1458428 h 3193741"/>
              <a:gd name="connsiteX59" fmla="*/ 5424276 w 5470628"/>
              <a:gd name="connsiteY59" fmla="*/ 1477014 h 3193741"/>
              <a:gd name="connsiteX60" fmla="*/ 5444628 w 5470628"/>
              <a:gd name="connsiteY60" fmla="*/ 1511562 h 3193741"/>
              <a:gd name="connsiteX61" fmla="*/ 5453752 w 5470628"/>
              <a:gd name="connsiteY61" fmla="*/ 1474786 h 3193741"/>
              <a:gd name="connsiteX62" fmla="*/ 5454594 w 5470628"/>
              <a:gd name="connsiteY62" fmla="*/ 1464662 h 3193741"/>
              <a:gd name="connsiteX63" fmla="*/ 5463208 w 5470628"/>
              <a:gd name="connsiteY63" fmla="*/ 1466226 h 3193741"/>
              <a:gd name="connsiteX64" fmla="*/ 5463164 w 5470628"/>
              <a:gd name="connsiteY64" fmla="*/ 1484226 h 3193741"/>
              <a:gd name="connsiteX65" fmla="*/ 5456160 w 5470628"/>
              <a:gd name="connsiteY65" fmla="*/ 1575885 h 3193741"/>
              <a:gd name="connsiteX66" fmla="*/ 5345636 w 5470628"/>
              <a:gd name="connsiteY66" fmla="*/ 1714543 h 3193741"/>
              <a:gd name="connsiteX67" fmla="*/ 5251319 w 5470628"/>
              <a:gd name="connsiteY67" fmla="*/ 1775792 h 3193741"/>
              <a:gd name="connsiteX68" fmla="*/ 5043512 w 5470628"/>
              <a:gd name="connsiteY68" fmla="*/ 2027305 h 3193741"/>
              <a:gd name="connsiteX69" fmla="*/ 4978144 w 5470628"/>
              <a:gd name="connsiteY69" fmla="*/ 2108535 h 3193741"/>
              <a:gd name="connsiteX70" fmla="*/ 5031476 w 5470628"/>
              <a:gd name="connsiteY70" fmla="*/ 2128173 h 3193741"/>
              <a:gd name="connsiteX71" fmla="*/ 4937389 w 5470628"/>
              <a:gd name="connsiteY71" fmla="*/ 2216441 h 3193741"/>
              <a:gd name="connsiteX72" fmla="*/ 4826122 w 5470628"/>
              <a:gd name="connsiteY72" fmla="*/ 2315331 h 3193741"/>
              <a:gd name="connsiteX73" fmla="*/ 2544647 w 5470628"/>
              <a:gd name="connsiteY73" fmla="*/ 3190975 h 3193741"/>
              <a:gd name="connsiteX74" fmla="*/ 1328257 w 5470628"/>
              <a:gd name="connsiteY74" fmla="*/ 3153006 h 3193741"/>
              <a:gd name="connsiteX75" fmla="*/ 977943 w 5470628"/>
              <a:gd name="connsiteY75" fmla="*/ 3082502 h 3193741"/>
              <a:gd name="connsiteX76" fmla="*/ 854473 w 5470628"/>
              <a:gd name="connsiteY76" fmla="*/ 2994250 h 3193741"/>
              <a:gd name="connsiteX77" fmla="*/ 811593 w 5470628"/>
              <a:gd name="connsiteY77" fmla="*/ 2970498 h 3193741"/>
              <a:gd name="connsiteX78" fmla="*/ 707024 w 5470628"/>
              <a:gd name="connsiteY78" fmla="*/ 2945439 h 3193741"/>
              <a:gd name="connsiteX79" fmla="*/ 523487 w 5470628"/>
              <a:gd name="connsiteY79" fmla="*/ 2886053 h 3193741"/>
              <a:gd name="connsiteX80" fmla="*/ 587884 w 5470628"/>
              <a:gd name="connsiteY80" fmla="*/ 2859746 h 3193741"/>
              <a:gd name="connsiteX81" fmla="*/ 779426 w 5470628"/>
              <a:gd name="connsiteY81" fmla="*/ 2885897 h 3193741"/>
              <a:gd name="connsiteX82" fmla="*/ 917288 w 5470628"/>
              <a:gd name="connsiteY82" fmla="*/ 2882248 h 3193741"/>
              <a:gd name="connsiteX83" fmla="*/ 718684 w 5470628"/>
              <a:gd name="connsiteY83" fmla="*/ 2819941 h 3193741"/>
              <a:gd name="connsiteX84" fmla="*/ 524650 w 5470628"/>
              <a:gd name="connsiteY84" fmla="*/ 2731220 h 3193741"/>
              <a:gd name="connsiteX85" fmla="*/ 670138 w 5470628"/>
              <a:gd name="connsiteY85" fmla="*/ 2735189 h 3193741"/>
              <a:gd name="connsiteX86" fmla="*/ 675382 w 5470628"/>
              <a:gd name="connsiteY86" fmla="*/ 2719369 h 3193741"/>
              <a:gd name="connsiteX87" fmla="*/ 542021 w 5470628"/>
              <a:gd name="connsiteY87" fmla="*/ 2601946 h 3193741"/>
              <a:gd name="connsiteX88" fmla="*/ 476895 w 5470628"/>
              <a:gd name="connsiteY88" fmla="*/ 2555976 h 3193741"/>
              <a:gd name="connsiteX89" fmla="*/ 188751 w 5470628"/>
              <a:gd name="connsiteY89" fmla="*/ 2428830 h 3193741"/>
              <a:gd name="connsiteX90" fmla="*/ 456762 w 5470628"/>
              <a:gd name="connsiteY90" fmla="*/ 2468731 h 3193741"/>
              <a:gd name="connsiteX91" fmla="*/ 174514 w 5470628"/>
              <a:gd name="connsiteY91" fmla="*/ 2345378 h 3193741"/>
              <a:gd name="connsiteX92" fmla="*/ 38827 w 5470628"/>
              <a:gd name="connsiteY92" fmla="*/ 2303685 h 3193741"/>
              <a:gd name="connsiteX93" fmla="*/ 3281 w 5470628"/>
              <a:gd name="connsiteY93" fmla="*/ 2273587 h 3193741"/>
              <a:gd name="connsiteX94" fmla="*/ 61590 w 5470628"/>
              <a:gd name="connsiteY94" fmla="*/ 2259170 h 3193741"/>
              <a:gd name="connsiteX95" fmla="*/ 242291 w 5470628"/>
              <a:gd name="connsiteY95" fmla="*/ 2250569 h 3193741"/>
              <a:gd name="connsiteX96" fmla="*/ 13205 w 5470628"/>
              <a:gd name="connsiteY96" fmla="*/ 2172263 h 3193741"/>
              <a:gd name="connsiteX97" fmla="*/ 180810 w 5470628"/>
              <a:gd name="connsiteY97" fmla="*/ 2168333 h 3193741"/>
              <a:gd name="connsiteX98" fmla="*/ 226020 w 5470628"/>
              <a:gd name="connsiteY98" fmla="*/ 2121100 h 3193741"/>
              <a:gd name="connsiteX99" fmla="*/ 299145 w 5470628"/>
              <a:gd name="connsiteY99" fmla="*/ 2044862 h 3193741"/>
              <a:gd name="connsiteX100" fmla="*/ 350236 w 5470628"/>
              <a:gd name="connsiteY100" fmla="*/ 2001187 h 3193741"/>
              <a:gd name="connsiteX101" fmla="*/ 365223 w 5470628"/>
              <a:gd name="connsiteY101" fmla="*/ 1881218 h 3193741"/>
              <a:gd name="connsiteX102" fmla="*/ 310707 w 5470628"/>
              <a:gd name="connsiteY102" fmla="*/ 1758752 h 3193741"/>
              <a:gd name="connsiteX103" fmla="*/ 181659 w 5470628"/>
              <a:gd name="connsiteY103" fmla="*/ 1709137 h 3193741"/>
              <a:gd name="connsiteX104" fmla="*/ 213063 w 5470628"/>
              <a:gd name="connsiteY104" fmla="*/ 1632021 h 3193741"/>
              <a:gd name="connsiteX105" fmla="*/ 481390 w 5470628"/>
              <a:gd name="connsiteY105" fmla="*/ 1644125 h 3193741"/>
              <a:gd name="connsiteX106" fmla="*/ 68930 w 5470628"/>
              <a:gd name="connsiteY106" fmla="*/ 1457537 h 3193741"/>
              <a:gd name="connsiteX107" fmla="*/ 135138 w 5470628"/>
              <a:gd name="connsiteY107" fmla="*/ 1440976 h 3193741"/>
              <a:gd name="connsiteX108" fmla="*/ 131611 w 5470628"/>
              <a:gd name="connsiteY108" fmla="*/ 1427642 h 3193741"/>
              <a:gd name="connsiteX109" fmla="*/ 130443 w 5470628"/>
              <a:gd name="connsiteY109" fmla="*/ 1343795 h 3193741"/>
              <a:gd name="connsiteX110" fmla="*/ 138930 w 5470628"/>
              <a:gd name="connsiteY110" fmla="*/ 1304094 h 3193741"/>
              <a:gd name="connsiteX111" fmla="*/ 118409 w 5470628"/>
              <a:gd name="connsiteY111" fmla="*/ 1262212 h 3193741"/>
              <a:gd name="connsiteX112" fmla="*/ 421410 w 5470628"/>
              <a:gd name="connsiteY112" fmla="*/ 1304757 h 3193741"/>
              <a:gd name="connsiteX113" fmla="*/ 655702 w 5470628"/>
              <a:gd name="connsiteY113" fmla="*/ 1291801 h 3193741"/>
              <a:gd name="connsiteX114" fmla="*/ 648299 w 5470628"/>
              <a:gd name="connsiteY114" fmla="*/ 1287715 h 3193741"/>
              <a:gd name="connsiteX115" fmla="*/ 531027 w 5470628"/>
              <a:gd name="connsiteY115" fmla="*/ 1193967 h 3193741"/>
              <a:gd name="connsiteX116" fmla="*/ 526433 w 5470628"/>
              <a:gd name="connsiteY116" fmla="*/ 1191913 h 3193741"/>
              <a:gd name="connsiteX117" fmla="*/ 504666 w 5470628"/>
              <a:gd name="connsiteY117" fmla="*/ 1177230 h 3193741"/>
              <a:gd name="connsiteX118" fmla="*/ 482307 w 5470628"/>
              <a:gd name="connsiteY118" fmla="*/ 1162618 h 3193741"/>
              <a:gd name="connsiteX119" fmla="*/ 479029 w 5470628"/>
              <a:gd name="connsiteY119" fmla="*/ 1162540 h 3193741"/>
              <a:gd name="connsiteX120" fmla="*/ 447663 w 5470628"/>
              <a:gd name="connsiteY120" fmla="*/ 1132649 h 3193741"/>
              <a:gd name="connsiteX121" fmla="*/ 438547 w 5470628"/>
              <a:gd name="connsiteY121" fmla="*/ 1110977 h 3193741"/>
              <a:gd name="connsiteX122" fmla="*/ 405343 w 5470628"/>
              <a:gd name="connsiteY122" fmla="*/ 1089612 h 3193741"/>
              <a:gd name="connsiteX123" fmla="*/ 371373 w 5470628"/>
              <a:gd name="connsiteY123" fmla="*/ 1070238 h 3193741"/>
              <a:gd name="connsiteX124" fmla="*/ 290358 w 5470628"/>
              <a:gd name="connsiteY124" fmla="*/ 1059884 h 3193741"/>
              <a:gd name="connsiteX125" fmla="*/ 235140 w 5470628"/>
              <a:gd name="connsiteY125" fmla="*/ 1029322 h 3193741"/>
              <a:gd name="connsiteX126" fmla="*/ 300494 w 5470628"/>
              <a:gd name="connsiteY126" fmla="*/ 1032083 h 3193741"/>
              <a:gd name="connsiteX127" fmla="*/ 239661 w 5470628"/>
              <a:gd name="connsiteY127" fmla="*/ 997457 h 3193741"/>
              <a:gd name="connsiteX128" fmla="*/ 204788 w 5470628"/>
              <a:gd name="connsiteY128" fmla="*/ 959211 h 3193741"/>
              <a:gd name="connsiteX129" fmla="*/ 207583 w 5470628"/>
              <a:gd name="connsiteY129" fmla="*/ 947009 h 3193741"/>
              <a:gd name="connsiteX130" fmla="*/ 223061 w 5470628"/>
              <a:gd name="connsiteY130" fmla="*/ 947033 h 3193741"/>
              <a:gd name="connsiteX131" fmla="*/ 280015 w 5470628"/>
              <a:gd name="connsiteY131" fmla="*/ 972164 h 3193741"/>
              <a:gd name="connsiteX132" fmla="*/ 353948 w 5470628"/>
              <a:gd name="connsiteY132" fmla="*/ 1006865 h 3193741"/>
              <a:gd name="connsiteX133" fmla="*/ 240466 w 5470628"/>
              <a:gd name="connsiteY133" fmla="*/ 939943 h 3193741"/>
              <a:gd name="connsiteX134" fmla="*/ 158812 w 5470628"/>
              <a:gd name="connsiteY134" fmla="*/ 891467 h 3193741"/>
              <a:gd name="connsiteX135" fmla="*/ 139551 w 5470628"/>
              <a:gd name="connsiteY135" fmla="*/ 855364 h 3193741"/>
              <a:gd name="connsiteX136" fmla="*/ 145731 w 5470628"/>
              <a:gd name="connsiteY136" fmla="*/ 844888 h 3193741"/>
              <a:gd name="connsiteX137" fmla="*/ 158154 w 5470628"/>
              <a:gd name="connsiteY137" fmla="*/ 848366 h 3193741"/>
              <a:gd name="connsiteX138" fmla="*/ 169370 w 5470628"/>
              <a:gd name="connsiteY138" fmla="*/ 856260 h 3193741"/>
              <a:gd name="connsiteX139" fmla="*/ 288295 w 5470628"/>
              <a:gd name="connsiteY139" fmla="*/ 915169 h 3193741"/>
              <a:gd name="connsiteX140" fmla="*/ 462694 w 5470628"/>
              <a:gd name="connsiteY140" fmla="*/ 994643 h 3193741"/>
              <a:gd name="connsiteX141" fmla="*/ 531910 w 5470628"/>
              <a:gd name="connsiteY141" fmla="*/ 1006664 h 3193741"/>
              <a:gd name="connsiteX142" fmla="*/ 333940 w 5470628"/>
              <a:gd name="connsiteY142" fmla="*/ 893507 h 3193741"/>
              <a:gd name="connsiteX143" fmla="*/ 181443 w 5470628"/>
              <a:gd name="connsiteY143" fmla="*/ 746608 h 3193741"/>
              <a:gd name="connsiteX144" fmla="*/ 162678 w 5470628"/>
              <a:gd name="connsiteY144" fmla="*/ 737018 h 3193741"/>
              <a:gd name="connsiteX145" fmla="*/ 156307 w 5470628"/>
              <a:gd name="connsiteY145" fmla="*/ 730435 h 3193741"/>
              <a:gd name="connsiteX146" fmla="*/ 117227 w 5470628"/>
              <a:gd name="connsiteY146" fmla="*/ 677515 h 3193741"/>
              <a:gd name="connsiteX147" fmla="*/ 113655 w 5470628"/>
              <a:gd name="connsiteY147" fmla="*/ 663474 h 3193741"/>
              <a:gd name="connsiteX148" fmla="*/ 115226 w 5470628"/>
              <a:gd name="connsiteY148" fmla="*/ 636712 h 3193741"/>
              <a:gd name="connsiteX149" fmla="*/ 105067 w 5470628"/>
              <a:gd name="connsiteY149" fmla="*/ 622046 h 3193741"/>
              <a:gd name="connsiteX150" fmla="*/ 104113 w 5470628"/>
              <a:gd name="connsiteY150" fmla="*/ 611722 h 3193741"/>
              <a:gd name="connsiteX151" fmla="*/ 118895 w 5470628"/>
              <a:gd name="connsiteY151" fmla="*/ 610169 h 3193741"/>
              <a:gd name="connsiteX152" fmla="*/ 163095 w 5470628"/>
              <a:gd name="connsiteY152" fmla="*/ 640642 h 3193741"/>
              <a:gd name="connsiteX153" fmla="*/ 185766 w 5470628"/>
              <a:gd name="connsiteY153" fmla="*/ 641454 h 3193741"/>
              <a:gd name="connsiteX154" fmla="*/ 212892 w 5470628"/>
              <a:gd name="connsiteY154" fmla="*/ 637457 h 3193741"/>
              <a:gd name="connsiteX155" fmla="*/ 223932 w 5470628"/>
              <a:gd name="connsiteY155" fmla="*/ 647271 h 3193741"/>
              <a:gd name="connsiteX156" fmla="*/ 287167 w 5470628"/>
              <a:gd name="connsiteY156" fmla="*/ 691571 h 3193741"/>
              <a:gd name="connsiteX157" fmla="*/ 330380 w 5470628"/>
              <a:gd name="connsiteY157" fmla="*/ 692506 h 3193741"/>
              <a:gd name="connsiteX158" fmla="*/ 296172 w 5470628"/>
              <a:gd name="connsiteY158" fmla="*/ 688108 h 3193741"/>
              <a:gd name="connsiteX159" fmla="*/ 286974 w 5470628"/>
              <a:gd name="connsiteY159" fmla="*/ 674512 h 3193741"/>
              <a:gd name="connsiteX160" fmla="*/ 286166 w 5470628"/>
              <a:gd name="connsiteY160" fmla="*/ 661798 h 3193741"/>
              <a:gd name="connsiteX161" fmla="*/ 236268 w 5470628"/>
              <a:gd name="connsiteY161" fmla="*/ 635338 h 3193741"/>
              <a:gd name="connsiteX162" fmla="*/ 231734 w 5470628"/>
              <a:gd name="connsiteY162" fmla="*/ 634225 h 3193741"/>
              <a:gd name="connsiteX163" fmla="*/ 221253 w 5470628"/>
              <a:gd name="connsiteY163" fmla="*/ 623870 h 3193741"/>
              <a:gd name="connsiteX164" fmla="*/ 237564 w 5470628"/>
              <a:gd name="connsiteY164" fmla="*/ 613590 h 3193741"/>
              <a:gd name="connsiteX165" fmla="*/ 282259 w 5470628"/>
              <a:gd name="connsiteY165" fmla="*/ 619091 h 3193741"/>
              <a:gd name="connsiteX166" fmla="*/ 370630 w 5470628"/>
              <a:gd name="connsiteY166" fmla="*/ 665566 h 3193741"/>
              <a:gd name="connsiteX167" fmla="*/ 498017 w 5470628"/>
              <a:gd name="connsiteY167" fmla="*/ 740532 h 3193741"/>
              <a:gd name="connsiteX168" fmla="*/ 918036 w 5470628"/>
              <a:gd name="connsiteY168" fmla="*/ 924307 h 3193741"/>
              <a:gd name="connsiteX169" fmla="*/ 1079304 w 5470628"/>
              <a:gd name="connsiteY169" fmla="*/ 984494 h 3193741"/>
              <a:gd name="connsiteX170" fmla="*/ 1079935 w 5470628"/>
              <a:gd name="connsiteY170" fmla="*/ 980383 h 3193741"/>
              <a:gd name="connsiteX171" fmla="*/ 1079695 w 5470628"/>
              <a:gd name="connsiteY171" fmla="*/ 976616 h 3193741"/>
              <a:gd name="connsiteX172" fmla="*/ 966178 w 5470628"/>
              <a:gd name="connsiteY172" fmla="*/ 937219 h 3193741"/>
              <a:gd name="connsiteX173" fmla="*/ 720106 w 5470628"/>
              <a:gd name="connsiteY173" fmla="*/ 807112 h 3193741"/>
              <a:gd name="connsiteX174" fmla="*/ 698823 w 5470628"/>
              <a:gd name="connsiteY174" fmla="*/ 804708 h 3193741"/>
              <a:gd name="connsiteX175" fmla="*/ 664513 w 5470628"/>
              <a:gd name="connsiteY175" fmla="*/ 784663 h 3193741"/>
              <a:gd name="connsiteX176" fmla="*/ 660380 w 5470628"/>
              <a:gd name="connsiteY176" fmla="*/ 771165 h 3193741"/>
              <a:gd name="connsiteX177" fmla="*/ 584959 w 5470628"/>
              <a:gd name="connsiteY177" fmla="*/ 722409 h 3193741"/>
              <a:gd name="connsiteX178" fmla="*/ 435649 w 5470628"/>
              <a:gd name="connsiteY178" fmla="*/ 639659 h 3193741"/>
              <a:gd name="connsiteX179" fmla="*/ 404944 w 5470628"/>
              <a:gd name="connsiteY179" fmla="*/ 606128 h 3193741"/>
              <a:gd name="connsiteX180" fmla="*/ 408476 w 5470628"/>
              <a:gd name="connsiteY180" fmla="*/ 591466 h 3193741"/>
              <a:gd name="connsiteX181" fmla="*/ 425225 w 5470628"/>
              <a:gd name="connsiteY181" fmla="*/ 592759 h 3193741"/>
              <a:gd name="connsiteX182" fmla="*/ 487115 w 5470628"/>
              <a:gd name="connsiteY182" fmla="*/ 620614 h 3193741"/>
              <a:gd name="connsiteX183" fmla="*/ 550277 w 5470628"/>
              <a:gd name="connsiteY183" fmla="*/ 649738 h 3193741"/>
              <a:gd name="connsiteX184" fmla="*/ 544421 w 5470628"/>
              <a:gd name="connsiteY184" fmla="*/ 641907 h 3193741"/>
              <a:gd name="connsiteX185" fmla="*/ 431905 w 5470628"/>
              <a:gd name="connsiteY185" fmla="*/ 580799 h 3193741"/>
              <a:gd name="connsiteX186" fmla="*/ 351177 w 5470628"/>
              <a:gd name="connsiteY186" fmla="*/ 528177 h 3193741"/>
              <a:gd name="connsiteX187" fmla="*/ 339749 w 5470628"/>
              <a:gd name="connsiteY187" fmla="*/ 498244 h 3193741"/>
              <a:gd name="connsiteX188" fmla="*/ 346313 w 5470628"/>
              <a:gd name="connsiteY188" fmla="*/ 489145 h 3193741"/>
              <a:gd name="connsiteX189" fmla="*/ 356579 w 5470628"/>
              <a:gd name="connsiteY189" fmla="*/ 491460 h 3193741"/>
              <a:gd name="connsiteX190" fmla="*/ 371505 w 5470628"/>
              <a:gd name="connsiteY190" fmla="*/ 501516 h 3193741"/>
              <a:gd name="connsiteX191" fmla="*/ 476275 w 5470628"/>
              <a:gd name="connsiteY191" fmla="*/ 553122 h 3193741"/>
              <a:gd name="connsiteX192" fmla="*/ 649952 w 5470628"/>
              <a:gd name="connsiteY192" fmla="*/ 635294 h 3193741"/>
              <a:gd name="connsiteX193" fmla="*/ 727161 w 5470628"/>
              <a:gd name="connsiteY193" fmla="*/ 651328 h 3193741"/>
              <a:gd name="connsiteX194" fmla="*/ 722417 w 5470628"/>
              <a:gd name="connsiteY194" fmla="*/ 646921 h 3193741"/>
              <a:gd name="connsiteX195" fmla="*/ 546079 w 5470628"/>
              <a:gd name="connsiteY195" fmla="*/ 546328 h 3193741"/>
              <a:gd name="connsiteX196" fmla="*/ 378182 w 5470628"/>
              <a:gd name="connsiteY196" fmla="*/ 386585 h 3193741"/>
              <a:gd name="connsiteX197" fmla="*/ 370158 w 5470628"/>
              <a:gd name="connsiteY197" fmla="*/ 382100 h 3193741"/>
              <a:gd name="connsiteX198" fmla="*/ 357861 w 5470628"/>
              <a:gd name="connsiteY198" fmla="*/ 371252 h 3193741"/>
              <a:gd name="connsiteX199" fmla="*/ 331313 w 5470628"/>
              <a:gd name="connsiteY199" fmla="*/ 328203 h 3193741"/>
              <a:gd name="connsiteX200" fmla="*/ 319354 w 5470628"/>
              <a:gd name="connsiteY200" fmla="*/ 299282 h 3193741"/>
              <a:gd name="connsiteX201" fmla="*/ 319682 w 5470628"/>
              <a:gd name="connsiteY201" fmla="*/ 285719 h 3193741"/>
              <a:gd name="connsiteX202" fmla="*/ 306391 w 5470628"/>
              <a:gd name="connsiteY202" fmla="*/ 268585 h 3193741"/>
              <a:gd name="connsiteX203" fmla="*/ 303294 w 5470628"/>
              <a:gd name="connsiteY203" fmla="*/ 257334 h 3193741"/>
              <a:gd name="connsiteX204" fmla="*/ 319242 w 5470628"/>
              <a:gd name="connsiteY204" fmla="*/ 255403 h 3193741"/>
              <a:gd name="connsiteX205" fmla="*/ 364093 w 5470628"/>
              <a:gd name="connsiteY205" fmla="*/ 286745 h 3193741"/>
              <a:gd name="connsiteX206" fmla="*/ 385301 w 5470628"/>
              <a:gd name="connsiteY206" fmla="*/ 287973 h 3193741"/>
              <a:gd name="connsiteX207" fmla="*/ 417598 w 5470628"/>
              <a:gd name="connsiteY207" fmla="*/ 285722 h 3193741"/>
              <a:gd name="connsiteX208" fmla="*/ 440155 w 5470628"/>
              <a:gd name="connsiteY208" fmla="*/ 308139 h 3193741"/>
              <a:gd name="connsiteX209" fmla="*/ 534406 w 5470628"/>
              <a:gd name="connsiteY209" fmla="*/ 339430 h 3193741"/>
              <a:gd name="connsiteX210" fmla="*/ 495633 w 5470628"/>
              <a:gd name="connsiteY210" fmla="*/ 333450 h 3193741"/>
              <a:gd name="connsiteX211" fmla="*/ 486289 w 5470628"/>
              <a:gd name="connsiteY211" fmla="*/ 322243 h 3193741"/>
              <a:gd name="connsiteX212" fmla="*/ 484000 w 5470628"/>
              <a:gd name="connsiteY212" fmla="*/ 304964 h 3193741"/>
              <a:gd name="connsiteX213" fmla="*/ 436911 w 5470628"/>
              <a:gd name="connsiteY213" fmla="*/ 280536 h 3193741"/>
              <a:gd name="connsiteX214" fmla="*/ 426865 w 5470628"/>
              <a:gd name="connsiteY214" fmla="*/ 277007 h 3193741"/>
              <a:gd name="connsiteX215" fmla="*/ 420654 w 5470628"/>
              <a:gd name="connsiteY215" fmla="*/ 268269 h 3193741"/>
              <a:gd name="connsiteX216" fmla="*/ 432329 w 5470628"/>
              <a:gd name="connsiteY216" fmla="*/ 259975 h 3193741"/>
              <a:gd name="connsiteX217" fmla="*/ 447672 w 5470628"/>
              <a:gd name="connsiteY217" fmla="*/ 257879 h 3193741"/>
              <a:gd name="connsiteX218" fmla="*/ 502242 w 5470628"/>
              <a:gd name="connsiteY218" fmla="*/ 273572 h 3193741"/>
              <a:gd name="connsiteX219" fmla="*/ 659874 w 5470628"/>
              <a:gd name="connsiteY219" fmla="*/ 365516 h 3193741"/>
              <a:gd name="connsiteX220" fmla="*/ 829177 w 5470628"/>
              <a:gd name="connsiteY220" fmla="*/ 444421 h 3193741"/>
              <a:gd name="connsiteX221" fmla="*/ 1231903 w 5470628"/>
              <a:gd name="connsiteY221" fmla="*/ 613682 h 3193741"/>
              <a:gd name="connsiteX222" fmla="*/ 1911736 w 5470628"/>
              <a:gd name="connsiteY222" fmla="*/ 685084 h 3193741"/>
              <a:gd name="connsiteX223" fmla="*/ 2564313 w 5470628"/>
              <a:gd name="connsiteY223" fmla="*/ 632143 h 3193741"/>
              <a:gd name="connsiteX224" fmla="*/ 2657304 w 5470628"/>
              <a:gd name="connsiteY224" fmla="*/ 624913 h 3193741"/>
              <a:gd name="connsiteX225" fmla="*/ 4235818 w 5470628"/>
              <a:gd name="connsiteY225" fmla="*/ 259339 h 3193741"/>
              <a:gd name="connsiteX226" fmla="*/ 4460331 w 5470628"/>
              <a:gd name="connsiteY226" fmla="*/ 176864 h 3193741"/>
              <a:gd name="connsiteX227" fmla="*/ 4499578 w 5470628"/>
              <a:gd name="connsiteY227" fmla="*/ 186791 h 3193741"/>
              <a:gd name="connsiteX228" fmla="*/ 4514640 w 5470628"/>
              <a:gd name="connsiteY228" fmla="*/ 188841 h 3193741"/>
              <a:gd name="connsiteX229" fmla="*/ 4516523 w 5470628"/>
              <a:gd name="connsiteY229" fmla="*/ 189988 h 3193741"/>
              <a:gd name="connsiteX230" fmla="*/ 4518126 w 5470628"/>
              <a:gd name="connsiteY230" fmla="*/ 189316 h 3193741"/>
              <a:gd name="connsiteX231" fmla="*/ 4514640 w 5470628"/>
              <a:gd name="connsiteY231" fmla="*/ 188841 h 3193741"/>
              <a:gd name="connsiteX232" fmla="*/ 4511569 w 5470628"/>
              <a:gd name="connsiteY232" fmla="*/ 186970 h 3193741"/>
              <a:gd name="connsiteX233" fmla="*/ 4510888 w 5470628"/>
              <a:gd name="connsiteY233" fmla="*/ 180943 h 3193741"/>
              <a:gd name="connsiteX234" fmla="*/ 4531865 w 5470628"/>
              <a:gd name="connsiteY234" fmla="*/ 155151 h 3193741"/>
              <a:gd name="connsiteX235" fmla="*/ 4573441 w 5470628"/>
              <a:gd name="connsiteY235" fmla="*/ 139676 h 3193741"/>
              <a:gd name="connsiteX236" fmla="*/ 4594964 w 5470628"/>
              <a:gd name="connsiteY236" fmla="*/ 145847 h 3193741"/>
              <a:gd name="connsiteX237" fmla="*/ 4623059 w 5470628"/>
              <a:gd name="connsiteY237" fmla="*/ 152410 h 3193741"/>
              <a:gd name="connsiteX238" fmla="*/ 4748356 w 5470628"/>
              <a:gd name="connsiteY238" fmla="*/ 68192 h 3193741"/>
              <a:gd name="connsiteX239" fmla="*/ 4833812 w 5470628"/>
              <a:gd name="connsiteY239" fmla="*/ 8017 h 3193741"/>
              <a:gd name="connsiteX240" fmla="*/ 4850908 w 5470628"/>
              <a:gd name="connsiteY240" fmla="*/ 727 h 319374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</a:cxnLst>
            <a:rect l="l" t="t" r="r" b="b"/>
            <a:pathLst>
              <a:path w="5470628" h="3193741">
                <a:moveTo>
                  <a:pt x="5462602" y="1413608"/>
                </a:moveTo>
                <a:lnTo>
                  <a:pt x="5465724" y="1421881"/>
                </a:lnTo>
                <a:cubicBezTo>
                  <a:pt x="5472118" y="1444281"/>
                  <a:pt x="5472640" y="1461744"/>
                  <a:pt x="5465025" y="1466556"/>
                </a:cubicBezTo>
                <a:lnTo>
                  <a:pt x="5463208" y="1466226"/>
                </a:lnTo>
                <a:lnTo>
                  <a:pt x="5463242" y="1451866"/>
                </a:lnTo>
                <a:cubicBezTo>
                  <a:pt x="5463190" y="1441487"/>
                  <a:pt x="5463068" y="1431722"/>
                  <a:pt x="5462894" y="1423194"/>
                </a:cubicBezTo>
                <a:close/>
                <a:moveTo>
                  <a:pt x="5461417" y="1391849"/>
                </a:moveTo>
                <a:cubicBezTo>
                  <a:pt x="5461710" y="1392940"/>
                  <a:pt x="5461992" y="1396513"/>
                  <a:pt x="5462246" y="1401944"/>
                </a:cubicBezTo>
                <a:lnTo>
                  <a:pt x="5462602" y="1413608"/>
                </a:lnTo>
                <a:lnTo>
                  <a:pt x="5459078" y="1404268"/>
                </a:lnTo>
                <a:lnTo>
                  <a:pt x="5460137" y="1393780"/>
                </a:lnTo>
                <a:cubicBezTo>
                  <a:pt x="5460561" y="1391114"/>
                  <a:pt x="5460982" y="1390270"/>
                  <a:pt x="5461417" y="1391849"/>
                </a:cubicBezTo>
                <a:close/>
                <a:moveTo>
                  <a:pt x="614271" y="1052206"/>
                </a:moveTo>
                <a:cubicBezTo>
                  <a:pt x="613444" y="1053256"/>
                  <a:pt x="612323" y="1054339"/>
                  <a:pt x="611497" y="1055389"/>
                </a:cubicBezTo>
                <a:cubicBezTo>
                  <a:pt x="617673" y="1058912"/>
                  <a:pt x="624115" y="1061928"/>
                  <a:pt x="630277" y="1065215"/>
                </a:cubicBezTo>
                <a:cubicBezTo>
                  <a:pt x="637469" y="1066004"/>
                  <a:pt x="644958" y="1066759"/>
                  <a:pt x="651856" y="1067584"/>
                </a:cubicBezTo>
                <a:cubicBezTo>
                  <a:pt x="639327" y="1062458"/>
                  <a:pt x="626799" y="1057332"/>
                  <a:pt x="614271" y="1052206"/>
                </a:cubicBezTo>
                <a:close/>
                <a:moveTo>
                  <a:pt x="810628" y="695550"/>
                </a:moveTo>
                <a:cubicBezTo>
                  <a:pt x="873537" y="739416"/>
                  <a:pt x="951215" y="767494"/>
                  <a:pt x="1033084" y="791270"/>
                </a:cubicBezTo>
                <a:cubicBezTo>
                  <a:pt x="1034205" y="790184"/>
                  <a:pt x="1035031" y="789136"/>
                  <a:pt x="1036153" y="788050"/>
                </a:cubicBezTo>
                <a:cubicBezTo>
                  <a:pt x="960983" y="757296"/>
                  <a:pt x="885798" y="726306"/>
                  <a:pt x="810628" y="695550"/>
                </a:cubicBezTo>
                <a:close/>
                <a:moveTo>
                  <a:pt x="4850908" y="727"/>
                </a:moveTo>
                <a:cubicBezTo>
                  <a:pt x="4858191" y="2929"/>
                  <a:pt x="4860543" y="7152"/>
                  <a:pt x="4858584" y="13795"/>
                </a:cubicBezTo>
                <a:cubicBezTo>
                  <a:pt x="4855845" y="22194"/>
                  <a:pt x="4850092" y="30008"/>
                  <a:pt x="4843408" y="37224"/>
                </a:cubicBezTo>
                <a:cubicBezTo>
                  <a:pt x="4812232" y="71132"/>
                  <a:pt x="4827067" y="79774"/>
                  <a:pt x="4871062" y="78954"/>
                </a:cubicBezTo>
                <a:cubicBezTo>
                  <a:pt x="4910302" y="78234"/>
                  <a:pt x="4949507" y="72299"/>
                  <a:pt x="4989038" y="66799"/>
                </a:cubicBezTo>
                <a:cubicBezTo>
                  <a:pt x="5008500" y="63967"/>
                  <a:pt x="5009491" y="65509"/>
                  <a:pt x="5002636" y="79388"/>
                </a:cubicBezTo>
                <a:cubicBezTo>
                  <a:pt x="4991594" y="102315"/>
                  <a:pt x="4990844" y="123285"/>
                  <a:pt x="5008332" y="140859"/>
                </a:cubicBezTo>
                <a:cubicBezTo>
                  <a:pt x="5012456" y="144868"/>
                  <a:pt x="5015428" y="149491"/>
                  <a:pt x="5014326" y="155555"/>
                </a:cubicBezTo>
                <a:cubicBezTo>
                  <a:pt x="5009356" y="180357"/>
                  <a:pt x="5019874" y="200674"/>
                  <a:pt x="5030704" y="221190"/>
                </a:cubicBezTo>
                <a:cubicBezTo>
                  <a:pt x="5048958" y="255517"/>
                  <a:pt x="5072099" y="287116"/>
                  <a:pt x="5097262" y="317759"/>
                </a:cubicBezTo>
                <a:cubicBezTo>
                  <a:pt x="5115004" y="339336"/>
                  <a:pt x="5126222" y="365974"/>
                  <a:pt x="5165084" y="373367"/>
                </a:cubicBezTo>
                <a:cubicBezTo>
                  <a:pt x="5174420" y="375083"/>
                  <a:pt x="5177498" y="381353"/>
                  <a:pt x="5174137" y="389353"/>
                </a:cubicBezTo>
                <a:cubicBezTo>
                  <a:pt x="5163026" y="415847"/>
                  <a:pt x="5172067" y="436343"/>
                  <a:pt x="5192507" y="453561"/>
                </a:cubicBezTo>
                <a:cubicBezTo>
                  <a:pt x="5199734" y="459565"/>
                  <a:pt x="5197020" y="463690"/>
                  <a:pt x="5187160" y="467732"/>
                </a:cubicBezTo>
                <a:cubicBezTo>
                  <a:pt x="5175836" y="472188"/>
                  <a:pt x="5167025" y="478711"/>
                  <a:pt x="5160106" y="486904"/>
                </a:cubicBezTo>
                <a:cubicBezTo>
                  <a:pt x="5148744" y="500143"/>
                  <a:pt x="5143396" y="514315"/>
                  <a:pt x="5138948" y="528614"/>
                </a:cubicBezTo>
                <a:cubicBezTo>
                  <a:pt x="5132042" y="551041"/>
                  <a:pt x="5123894" y="572670"/>
                  <a:pt x="5097016" y="589923"/>
                </a:cubicBezTo>
                <a:cubicBezTo>
                  <a:pt x="5089016" y="595163"/>
                  <a:pt x="5082598" y="601872"/>
                  <a:pt x="5075869" y="608381"/>
                </a:cubicBezTo>
                <a:cubicBezTo>
                  <a:pt x="5078016" y="614052"/>
                  <a:pt x="5083322" y="617918"/>
                  <a:pt x="5093172" y="618385"/>
                </a:cubicBezTo>
                <a:cubicBezTo>
                  <a:pt x="5155867" y="621469"/>
                  <a:pt x="5153088" y="652648"/>
                  <a:pt x="5153518" y="687474"/>
                </a:cubicBezTo>
                <a:cubicBezTo>
                  <a:pt x="5154177" y="730575"/>
                  <a:pt x="5118812" y="754787"/>
                  <a:pt x="5074984" y="776941"/>
                </a:cubicBezTo>
                <a:cubicBezTo>
                  <a:pt x="5059986" y="784451"/>
                  <a:pt x="5038116" y="786863"/>
                  <a:pt x="5033348" y="805473"/>
                </a:cubicBezTo>
                <a:cubicBezTo>
                  <a:pt x="5059529" y="819384"/>
                  <a:pt x="5089376" y="802009"/>
                  <a:pt x="5116847" y="803426"/>
                </a:cubicBezTo>
                <a:cubicBezTo>
                  <a:pt x="5139548" y="804709"/>
                  <a:pt x="5176330" y="798120"/>
                  <a:pt x="5147902" y="833118"/>
                </a:cubicBezTo>
                <a:cubicBezTo>
                  <a:pt x="5139626" y="843373"/>
                  <a:pt x="5150382" y="848714"/>
                  <a:pt x="5161665" y="848297"/>
                </a:cubicBezTo>
                <a:cubicBezTo>
                  <a:pt x="5253064" y="844106"/>
                  <a:pt x="5215170" y="912756"/>
                  <a:pt x="5246520" y="942412"/>
                </a:cubicBezTo>
                <a:cubicBezTo>
                  <a:pt x="5255359" y="950358"/>
                  <a:pt x="5247812" y="967405"/>
                  <a:pt x="5235368" y="972946"/>
                </a:cubicBezTo>
                <a:cubicBezTo>
                  <a:pt x="5156387" y="1008610"/>
                  <a:pt x="5149354" y="1071149"/>
                  <a:pt x="5113739" y="1128845"/>
                </a:cubicBezTo>
                <a:cubicBezTo>
                  <a:pt x="5157305" y="1144685"/>
                  <a:pt x="5208388" y="1143005"/>
                  <a:pt x="5255034" y="1151117"/>
                </a:cubicBezTo>
                <a:cubicBezTo>
                  <a:pt x="5303482" y="1159484"/>
                  <a:pt x="5304156" y="1170079"/>
                  <a:pt x="5267513" y="1216275"/>
                </a:cubicBezTo>
                <a:cubicBezTo>
                  <a:pt x="5370269" y="1212844"/>
                  <a:pt x="5370269" y="1212844"/>
                  <a:pt x="5343113" y="1281854"/>
                </a:cubicBezTo>
                <a:cubicBezTo>
                  <a:pt x="5386272" y="1279593"/>
                  <a:pt x="5428618" y="1334726"/>
                  <a:pt x="5452014" y="1385543"/>
                </a:cubicBezTo>
                <a:lnTo>
                  <a:pt x="5459078" y="1404268"/>
                </a:lnTo>
                <a:lnTo>
                  <a:pt x="5458838" y="1406644"/>
                </a:lnTo>
                <a:cubicBezTo>
                  <a:pt x="5457942" y="1418063"/>
                  <a:pt x="5456960" y="1434367"/>
                  <a:pt x="5455752" y="1450751"/>
                </a:cubicBezTo>
                <a:lnTo>
                  <a:pt x="5454594" y="1464662"/>
                </a:lnTo>
                <a:lnTo>
                  <a:pt x="5447215" y="1463321"/>
                </a:lnTo>
                <a:cubicBezTo>
                  <a:pt x="5441256" y="1459714"/>
                  <a:pt x="5437002" y="1458345"/>
                  <a:pt x="5433934" y="1458428"/>
                </a:cubicBezTo>
                <a:cubicBezTo>
                  <a:pt x="5424728" y="1458676"/>
                  <a:pt x="5426188" y="1471978"/>
                  <a:pt x="5424276" y="1477014"/>
                </a:cubicBezTo>
                <a:cubicBezTo>
                  <a:pt x="5417851" y="1492977"/>
                  <a:pt x="5433852" y="1501241"/>
                  <a:pt x="5444628" y="1511562"/>
                </a:cubicBezTo>
                <a:cubicBezTo>
                  <a:pt x="5448663" y="1515344"/>
                  <a:pt x="5451544" y="1497678"/>
                  <a:pt x="5453752" y="1474786"/>
                </a:cubicBezTo>
                <a:lnTo>
                  <a:pt x="5454594" y="1464662"/>
                </a:lnTo>
                <a:lnTo>
                  <a:pt x="5463208" y="1466226"/>
                </a:lnTo>
                <a:lnTo>
                  <a:pt x="5463164" y="1484226"/>
                </a:lnTo>
                <a:cubicBezTo>
                  <a:pt x="5462722" y="1528173"/>
                  <a:pt x="5460824" y="1571999"/>
                  <a:pt x="5456160" y="1575885"/>
                </a:cubicBezTo>
                <a:cubicBezTo>
                  <a:pt x="5406708" y="1617226"/>
                  <a:pt x="5442751" y="1692579"/>
                  <a:pt x="5345636" y="1714543"/>
                </a:cubicBezTo>
                <a:cubicBezTo>
                  <a:pt x="5301930" y="1724583"/>
                  <a:pt x="5282493" y="1755882"/>
                  <a:pt x="5251319" y="1775792"/>
                </a:cubicBezTo>
                <a:cubicBezTo>
                  <a:pt x="5142610" y="1844714"/>
                  <a:pt x="5072132" y="1925140"/>
                  <a:pt x="5043512" y="2027305"/>
                </a:cubicBezTo>
                <a:cubicBezTo>
                  <a:pt x="5035488" y="2055562"/>
                  <a:pt x="5000258" y="2081893"/>
                  <a:pt x="4978144" y="2108535"/>
                </a:cubicBezTo>
                <a:cubicBezTo>
                  <a:pt x="4990785" y="2124798"/>
                  <a:pt x="5050411" y="2079615"/>
                  <a:pt x="5031476" y="2128173"/>
                </a:cubicBezTo>
                <a:cubicBezTo>
                  <a:pt x="5017138" y="2164787"/>
                  <a:pt x="4975973" y="2191363"/>
                  <a:pt x="4937389" y="2216441"/>
                </a:cubicBezTo>
                <a:cubicBezTo>
                  <a:pt x="4893079" y="2245058"/>
                  <a:pt x="4843760" y="2269776"/>
                  <a:pt x="4826122" y="2315331"/>
                </a:cubicBezTo>
                <a:cubicBezTo>
                  <a:pt x="4822276" y="2325050"/>
                  <a:pt x="3896510" y="3112888"/>
                  <a:pt x="2544647" y="3190975"/>
                </a:cubicBezTo>
                <a:cubicBezTo>
                  <a:pt x="2323734" y="3203734"/>
                  <a:pt x="1445947" y="3169121"/>
                  <a:pt x="1328257" y="3153006"/>
                </a:cubicBezTo>
                <a:cubicBezTo>
                  <a:pt x="1207258" y="3136344"/>
                  <a:pt x="1101756" y="3091943"/>
                  <a:pt x="977943" y="3082502"/>
                </a:cubicBezTo>
                <a:cubicBezTo>
                  <a:pt x="912454" y="3077622"/>
                  <a:pt x="848655" y="3061861"/>
                  <a:pt x="854473" y="2994250"/>
                </a:cubicBezTo>
                <a:cubicBezTo>
                  <a:pt x="856228" y="2975057"/>
                  <a:pt x="838125" y="2961827"/>
                  <a:pt x="811593" y="2970498"/>
                </a:cubicBezTo>
                <a:cubicBezTo>
                  <a:pt x="761454" y="2987010"/>
                  <a:pt x="736680" y="2962489"/>
                  <a:pt x="707024" y="2945439"/>
                </a:cubicBezTo>
                <a:cubicBezTo>
                  <a:pt x="654509" y="2915262"/>
                  <a:pt x="603913" y="2882480"/>
                  <a:pt x="523487" y="2886053"/>
                </a:cubicBezTo>
                <a:cubicBezTo>
                  <a:pt x="537017" y="2855468"/>
                  <a:pt x="563587" y="2856758"/>
                  <a:pt x="587884" y="2859746"/>
                </a:cubicBezTo>
                <a:cubicBezTo>
                  <a:pt x="652090" y="2867866"/>
                  <a:pt x="715235" y="2878012"/>
                  <a:pt x="779426" y="2885897"/>
                </a:cubicBezTo>
                <a:cubicBezTo>
                  <a:pt x="821123" y="2891048"/>
                  <a:pt x="863074" y="2900202"/>
                  <a:pt x="917288" y="2882248"/>
                </a:cubicBezTo>
                <a:cubicBezTo>
                  <a:pt x="866364" y="2830288"/>
                  <a:pt x="785092" y="2829930"/>
                  <a:pt x="718684" y="2819941"/>
                </a:cubicBezTo>
                <a:cubicBezTo>
                  <a:pt x="635747" y="2807447"/>
                  <a:pt x="584925" y="2771133"/>
                  <a:pt x="524650" y="2731220"/>
                </a:cubicBezTo>
                <a:cubicBezTo>
                  <a:pt x="584180" y="2712621"/>
                  <a:pt x="623299" y="2742760"/>
                  <a:pt x="670138" y="2735189"/>
                </a:cubicBezTo>
                <a:cubicBezTo>
                  <a:pt x="672406" y="2728745"/>
                  <a:pt x="675988" y="2719532"/>
                  <a:pt x="675382" y="2719369"/>
                </a:cubicBezTo>
                <a:cubicBezTo>
                  <a:pt x="596666" y="2703042"/>
                  <a:pt x="557844" y="2658869"/>
                  <a:pt x="542021" y="2601946"/>
                </a:cubicBezTo>
                <a:cubicBezTo>
                  <a:pt x="533902" y="2572560"/>
                  <a:pt x="505246" y="2566541"/>
                  <a:pt x="476895" y="2555976"/>
                </a:cubicBezTo>
                <a:cubicBezTo>
                  <a:pt x="377189" y="2518466"/>
                  <a:pt x="272496" y="2486779"/>
                  <a:pt x="188751" y="2428830"/>
                </a:cubicBezTo>
                <a:cubicBezTo>
                  <a:pt x="280875" y="2426687"/>
                  <a:pt x="357216" y="2461808"/>
                  <a:pt x="456762" y="2468731"/>
                </a:cubicBezTo>
                <a:cubicBezTo>
                  <a:pt x="373794" y="2404281"/>
                  <a:pt x="269816" y="2379152"/>
                  <a:pt x="174514" y="2345378"/>
                </a:cubicBezTo>
                <a:cubicBezTo>
                  <a:pt x="130977" y="2330009"/>
                  <a:pt x="90329" y="2308598"/>
                  <a:pt x="38827" y="2303685"/>
                </a:cubicBezTo>
                <a:cubicBezTo>
                  <a:pt x="20556" y="2301864"/>
                  <a:pt x="-10092" y="2297272"/>
                  <a:pt x="3281" y="2273587"/>
                </a:cubicBezTo>
                <a:cubicBezTo>
                  <a:pt x="14533" y="2253956"/>
                  <a:pt x="39095" y="2256437"/>
                  <a:pt x="61590" y="2259170"/>
                </a:cubicBezTo>
                <a:cubicBezTo>
                  <a:pt x="115591" y="2265916"/>
                  <a:pt x="170539" y="2259497"/>
                  <a:pt x="242291" y="2250569"/>
                </a:cubicBezTo>
                <a:cubicBezTo>
                  <a:pt x="178223" y="2197829"/>
                  <a:pt x="68904" y="2229102"/>
                  <a:pt x="13205" y="2172263"/>
                </a:cubicBezTo>
                <a:cubicBezTo>
                  <a:pt x="77196" y="2153598"/>
                  <a:pt x="128251" y="2170191"/>
                  <a:pt x="180810" y="2168333"/>
                </a:cubicBezTo>
                <a:cubicBezTo>
                  <a:pt x="228319" y="2166612"/>
                  <a:pt x="239444" y="2154350"/>
                  <a:pt x="226020" y="2121100"/>
                </a:cubicBezTo>
                <a:cubicBezTo>
                  <a:pt x="205165" y="2069293"/>
                  <a:pt x="229388" y="2038364"/>
                  <a:pt x="299145" y="2044862"/>
                </a:cubicBezTo>
                <a:cubicBezTo>
                  <a:pt x="363822" y="2051027"/>
                  <a:pt x="369032" y="2029991"/>
                  <a:pt x="350236" y="2001187"/>
                </a:cubicBezTo>
                <a:cubicBezTo>
                  <a:pt x="322862" y="1959187"/>
                  <a:pt x="348423" y="1921214"/>
                  <a:pt x="365223" y="1881218"/>
                </a:cubicBezTo>
                <a:cubicBezTo>
                  <a:pt x="390527" y="1820499"/>
                  <a:pt x="376326" y="1793748"/>
                  <a:pt x="310707" y="1758752"/>
                </a:cubicBezTo>
                <a:cubicBezTo>
                  <a:pt x="273754" y="1739265"/>
                  <a:pt x="234367" y="1723631"/>
                  <a:pt x="181659" y="1709137"/>
                </a:cubicBezTo>
                <a:cubicBezTo>
                  <a:pt x="299387" y="1683727"/>
                  <a:pt x="172918" y="1660608"/>
                  <a:pt x="213063" y="1632021"/>
                </a:cubicBezTo>
                <a:cubicBezTo>
                  <a:pt x="296030" y="1612244"/>
                  <a:pt x="369047" y="1679323"/>
                  <a:pt x="481390" y="1644125"/>
                </a:cubicBezTo>
                <a:cubicBezTo>
                  <a:pt x="336659" y="1595935"/>
                  <a:pt x="176348" y="1532074"/>
                  <a:pt x="68930" y="1457537"/>
                </a:cubicBezTo>
                <a:cubicBezTo>
                  <a:pt x="91299" y="1434897"/>
                  <a:pt x="115799" y="1450436"/>
                  <a:pt x="135138" y="1440976"/>
                </a:cubicBezTo>
                <a:cubicBezTo>
                  <a:pt x="133952" y="1436374"/>
                  <a:pt x="135290" y="1429332"/>
                  <a:pt x="131611" y="1427642"/>
                </a:cubicBezTo>
                <a:cubicBezTo>
                  <a:pt x="52402" y="1389548"/>
                  <a:pt x="51441" y="1388478"/>
                  <a:pt x="130443" y="1343795"/>
                </a:cubicBezTo>
                <a:cubicBezTo>
                  <a:pt x="158017" y="1328118"/>
                  <a:pt x="154966" y="1317573"/>
                  <a:pt x="138930" y="1304094"/>
                </a:cubicBezTo>
                <a:cubicBezTo>
                  <a:pt x="127608" y="1294551"/>
                  <a:pt x="113720" y="1286742"/>
                  <a:pt x="118409" y="1262212"/>
                </a:cubicBezTo>
                <a:cubicBezTo>
                  <a:pt x="164937" y="1287183"/>
                  <a:pt x="383505" y="1312432"/>
                  <a:pt x="421410" y="1304757"/>
                </a:cubicBezTo>
                <a:cubicBezTo>
                  <a:pt x="464009" y="1296037"/>
                  <a:pt x="610877" y="1288926"/>
                  <a:pt x="655702" y="1291801"/>
                </a:cubicBezTo>
                <a:cubicBezTo>
                  <a:pt x="653235" y="1290438"/>
                  <a:pt x="650767" y="1289077"/>
                  <a:pt x="648299" y="1287715"/>
                </a:cubicBezTo>
                <a:cubicBezTo>
                  <a:pt x="603999" y="1260339"/>
                  <a:pt x="559107" y="1233035"/>
                  <a:pt x="531027" y="1193967"/>
                </a:cubicBezTo>
                <a:cubicBezTo>
                  <a:pt x="529741" y="1192462"/>
                  <a:pt x="529061" y="1191120"/>
                  <a:pt x="526433" y="1191913"/>
                </a:cubicBezTo>
                <a:cubicBezTo>
                  <a:pt x="503415" y="1199684"/>
                  <a:pt x="505590" y="1187083"/>
                  <a:pt x="504666" y="1177230"/>
                </a:cubicBezTo>
                <a:cubicBezTo>
                  <a:pt x="503726" y="1167141"/>
                  <a:pt x="499378" y="1159602"/>
                  <a:pt x="482307" y="1162618"/>
                </a:cubicBezTo>
                <a:cubicBezTo>
                  <a:pt x="481421" y="1162726"/>
                  <a:pt x="480226" y="1162633"/>
                  <a:pt x="479029" y="1162540"/>
                </a:cubicBezTo>
                <a:cubicBezTo>
                  <a:pt x="470949" y="1161859"/>
                  <a:pt x="444139" y="1138059"/>
                  <a:pt x="447663" y="1132649"/>
                </a:cubicBezTo>
                <a:cubicBezTo>
                  <a:pt x="455539" y="1120781"/>
                  <a:pt x="446335" y="1116439"/>
                  <a:pt x="438547" y="1110977"/>
                </a:cubicBezTo>
                <a:cubicBezTo>
                  <a:pt x="427656" y="1103517"/>
                  <a:pt x="416795" y="1096529"/>
                  <a:pt x="405343" y="1089612"/>
                </a:cubicBezTo>
                <a:cubicBezTo>
                  <a:pt x="394202" y="1082895"/>
                  <a:pt x="382794" y="1076684"/>
                  <a:pt x="371373" y="1070238"/>
                </a:cubicBezTo>
                <a:cubicBezTo>
                  <a:pt x="344889" y="1065616"/>
                  <a:pt x="318169" y="1061972"/>
                  <a:pt x="290358" y="1059884"/>
                </a:cubicBezTo>
                <a:cubicBezTo>
                  <a:pt x="269709" y="1058114"/>
                  <a:pt x="246624" y="1055453"/>
                  <a:pt x="235140" y="1029322"/>
                </a:cubicBezTo>
                <a:cubicBezTo>
                  <a:pt x="256895" y="1029771"/>
                  <a:pt x="278695" y="1030927"/>
                  <a:pt x="300494" y="1032083"/>
                </a:cubicBezTo>
                <a:cubicBezTo>
                  <a:pt x="279542" y="1020860"/>
                  <a:pt x="259181" y="1009565"/>
                  <a:pt x="239661" y="997457"/>
                </a:cubicBezTo>
                <a:cubicBezTo>
                  <a:pt x="223540" y="987309"/>
                  <a:pt x="210281" y="975391"/>
                  <a:pt x="204788" y="959211"/>
                </a:cubicBezTo>
                <a:cubicBezTo>
                  <a:pt x="203337" y="955117"/>
                  <a:pt x="202166" y="950750"/>
                  <a:pt x="207583" y="947009"/>
                </a:cubicBezTo>
                <a:cubicBezTo>
                  <a:pt x="213561" y="942727"/>
                  <a:pt x="218466" y="944980"/>
                  <a:pt x="223061" y="947033"/>
                </a:cubicBezTo>
                <a:cubicBezTo>
                  <a:pt x="242046" y="955410"/>
                  <a:pt x="261311" y="963516"/>
                  <a:pt x="280015" y="972164"/>
                </a:cubicBezTo>
                <a:cubicBezTo>
                  <a:pt x="304852" y="983629"/>
                  <a:pt x="329408" y="995365"/>
                  <a:pt x="353948" y="1006865"/>
                </a:cubicBezTo>
                <a:cubicBezTo>
                  <a:pt x="319294" y="981405"/>
                  <a:pt x="281290" y="959435"/>
                  <a:pt x="240466" y="939943"/>
                </a:cubicBezTo>
                <a:cubicBezTo>
                  <a:pt x="210990" y="925718"/>
                  <a:pt x="181514" y="911494"/>
                  <a:pt x="158812" y="891467"/>
                </a:cubicBezTo>
                <a:cubicBezTo>
                  <a:pt x="147166" y="881489"/>
                  <a:pt x="141336" y="869384"/>
                  <a:pt x="139551" y="855364"/>
                </a:cubicBezTo>
                <a:cubicBezTo>
                  <a:pt x="139312" y="851597"/>
                  <a:pt x="139634" y="847287"/>
                  <a:pt x="145731" y="844888"/>
                </a:cubicBezTo>
                <a:cubicBezTo>
                  <a:pt x="151843" y="842724"/>
                  <a:pt x="155581" y="845356"/>
                  <a:pt x="158154" y="848366"/>
                </a:cubicBezTo>
                <a:cubicBezTo>
                  <a:pt x="161052" y="851811"/>
                  <a:pt x="164496" y="854479"/>
                  <a:pt x="169370" y="856260"/>
                </a:cubicBezTo>
                <a:cubicBezTo>
                  <a:pt x="212096" y="872913"/>
                  <a:pt x="249775" y="894448"/>
                  <a:pt x="288295" y="915169"/>
                </a:cubicBezTo>
                <a:cubicBezTo>
                  <a:pt x="343452" y="944788"/>
                  <a:pt x="397769" y="975222"/>
                  <a:pt x="462694" y="994643"/>
                </a:cubicBezTo>
                <a:cubicBezTo>
                  <a:pt x="487260" y="1001870"/>
                  <a:pt x="512622" y="1007575"/>
                  <a:pt x="531910" y="1006664"/>
                </a:cubicBezTo>
                <a:cubicBezTo>
                  <a:pt x="460990" y="972547"/>
                  <a:pt x="394087" y="936046"/>
                  <a:pt x="333940" y="893507"/>
                </a:cubicBezTo>
                <a:cubicBezTo>
                  <a:pt x="273173" y="850568"/>
                  <a:pt x="219876" y="803403"/>
                  <a:pt x="181443" y="746608"/>
                </a:cubicBezTo>
                <a:cubicBezTo>
                  <a:pt x="177494" y="740681"/>
                  <a:pt x="175038" y="734810"/>
                  <a:pt x="162678" y="737018"/>
                </a:cubicBezTo>
                <a:cubicBezTo>
                  <a:pt x="157082" y="737933"/>
                  <a:pt x="155070" y="734381"/>
                  <a:pt x="156307" y="730435"/>
                </a:cubicBezTo>
                <a:cubicBezTo>
                  <a:pt x="164051" y="702450"/>
                  <a:pt x="145532" y="687373"/>
                  <a:pt x="117227" y="677515"/>
                </a:cubicBezTo>
                <a:cubicBezTo>
                  <a:pt x="108392" y="674314"/>
                  <a:pt x="107546" y="670384"/>
                  <a:pt x="113655" y="663474"/>
                </a:cubicBezTo>
                <a:cubicBezTo>
                  <a:pt x="121976" y="653926"/>
                  <a:pt x="120506" y="644851"/>
                  <a:pt x="115226" y="636712"/>
                </a:cubicBezTo>
                <a:cubicBezTo>
                  <a:pt x="112224" y="631619"/>
                  <a:pt x="108350" y="626868"/>
                  <a:pt x="105067" y="622046"/>
                </a:cubicBezTo>
                <a:cubicBezTo>
                  <a:pt x="102790" y="619000"/>
                  <a:pt x="99022" y="615897"/>
                  <a:pt x="104113" y="611722"/>
                </a:cubicBezTo>
                <a:cubicBezTo>
                  <a:pt x="108939" y="608053"/>
                  <a:pt x="114081" y="609328"/>
                  <a:pt x="118895" y="610169"/>
                </a:cubicBezTo>
                <a:cubicBezTo>
                  <a:pt x="142040" y="613772"/>
                  <a:pt x="156094" y="624170"/>
                  <a:pt x="163095" y="640642"/>
                </a:cubicBezTo>
                <a:cubicBezTo>
                  <a:pt x="168334" y="652819"/>
                  <a:pt x="173104" y="652953"/>
                  <a:pt x="185766" y="641454"/>
                </a:cubicBezTo>
                <a:cubicBezTo>
                  <a:pt x="195327" y="632704"/>
                  <a:pt x="204232" y="632337"/>
                  <a:pt x="212892" y="637457"/>
                </a:cubicBezTo>
                <a:cubicBezTo>
                  <a:pt x="217516" y="639981"/>
                  <a:pt x="220444" y="643897"/>
                  <a:pt x="223932" y="647271"/>
                </a:cubicBezTo>
                <a:cubicBezTo>
                  <a:pt x="241420" y="664845"/>
                  <a:pt x="259762" y="681841"/>
                  <a:pt x="287167" y="691571"/>
                </a:cubicBezTo>
                <a:cubicBezTo>
                  <a:pt x="299355" y="696027"/>
                  <a:pt x="312354" y="699197"/>
                  <a:pt x="330380" y="692506"/>
                </a:cubicBezTo>
                <a:cubicBezTo>
                  <a:pt x="318517" y="688486"/>
                  <a:pt x="306954" y="689175"/>
                  <a:pt x="296172" y="688108"/>
                </a:cubicBezTo>
                <a:cubicBezTo>
                  <a:pt x="285390" y="687041"/>
                  <a:pt x="279539" y="683953"/>
                  <a:pt x="286974" y="674512"/>
                </a:cubicBezTo>
                <a:cubicBezTo>
                  <a:pt x="291105" y="669267"/>
                  <a:pt x="290555" y="665301"/>
                  <a:pt x="286166" y="661798"/>
                </a:cubicBezTo>
                <a:cubicBezTo>
                  <a:pt x="272052" y="650459"/>
                  <a:pt x="264416" y="633352"/>
                  <a:pt x="236268" y="635338"/>
                </a:cubicBezTo>
                <a:cubicBezTo>
                  <a:pt x="234792" y="635517"/>
                  <a:pt x="233255" y="634754"/>
                  <a:pt x="231734" y="634225"/>
                </a:cubicBezTo>
                <a:cubicBezTo>
                  <a:pt x="225957" y="632316"/>
                  <a:pt x="219575" y="630241"/>
                  <a:pt x="221253" y="623870"/>
                </a:cubicBezTo>
                <a:cubicBezTo>
                  <a:pt x="223227" y="617462"/>
                  <a:pt x="230816" y="615119"/>
                  <a:pt x="237564" y="613590"/>
                </a:cubicBezTo>
                <a:cubicBezTo>
                  <a:pt x="254884" y="609831"/>
                  <a:pt x="268844" y="614072"/>
                  <a:pt x="282259" y="619091"/>
                </a:cubicBezTo>
                <a:cubicBezTo>
                  <a:pt x="314893" y="631509"/>
                  <a:pt x="342201" y="649080"/>
                  <a:pt x="370630" y="665566"/>
                </a:cubicBezTo>
                <a:cubicBezTo>
                  <a:pt x="413275" y="690295"/>
                  <a:pt x="451153" y="719635"/>
                  <a:pt x="498017" y="740532"/>
                </a:cubicBezTo>
                <a:cubicBezTo>
                  <a:pt x="637369" y="802423"/>
                  <a:pt x="774774" y="866448"/>
                  <a:pt x="918036" y="924307"/>
                </a:cubicBezTo>
                <a:cubicBezTo>
                  <a:pt x="970882" y="945666"/>
                  <a:pt x="1024819" y="965469"/>
                  <a:pt x="1079304" y="984494"/>
                </a:cubicBezTo>
                <a:cubicBezTo>
                  <a:pt x="1079509" y="983045"/>
                  <a:pt x="1079744" y="982067"/>
                  <a:pt x="1079935" y="980383"/>
                </a:cubicBezTo>
                <a:cubicBezTo>
                  <a:pt x="1079860" y="979206"/>
                  <a:pt x="1079770" y="977793"/>
                  <a:pt x="1079695" y="976616"/>
                </a:cubicBezTo>
                <a:cubicBezTo>
                  <a:pt x="1041139" y="964679"/>
                  <a:pt x="1003098" y="951491"/>
                  <a:pt x="966178" y="937219"/>
                </a:cubicBezTo>
                <a:cubicBezTo>
                  <a:pt x="875541" y="901932"/>
                  <a:pt x="791930" y="860100"/>
                  <a:pt x="720106" y="807112"/>
                </a:cubicBezTo>
                <a:cubicBezTo>
                  <a:pt x="714181" y="802848"/>
                  <a:pt x="707904" y="802421"/>
                  <a:pt x="698823" y="804708"/>
                </a:cubicBezTo>
                <a:cubicBezTo>
                  <a:pt x="669544" y="812288"/>
                  <a:pt x="659939" y="806334"/>
                  <a:pt x="664513" y="784663"/>
                </a:cubicBezTo>
                <a:cubicBezTo>
                  <a:pt x="665660" y="779304"/>
                  <a:pt x="665686" y="775031"/>
                  <a:pt x="660380" y="771165"/>
                </a:cubicBezTo>
                <a:cubicBezTo>
                  <a:pt x="636661" y="753871"/>
                  <a:pt x="611807" y="737427"/>
                  <a:pt x="584959" y="722409"/>
                </a:cubicBezTo>
                <a:cubicBezTo>
                  <a:pt x="535282" y="694735"/>
                  <a:pt x="482226" y="670082"/>
                  <a:pt x="435649" y="639659"/>
                </a:cubicBezTo>
                <a:cubicBezTo>
                  <a:pt x="421965" y="630403"/>
                  <a:pt x="411440" y="619340"/>
                  <a:pt x="404944" y="606128"/>
                </a:cubicBezTo>
                <a:cubicBezTo>
                  <a:pt x="402872" y="601635"/>
                  <a:pt x="401613" y="595856"/>
                  <a:pt x="408476" y="591466"/>
                </a:cubicBezTo>
                <a:cubicBezTo>
                  <a:pt x="415044" y="587111"/>
                  <a:pt x="420320" y="590506"/>
                  <a:pt x="425225" y="592759"/>
                </a:cubicBezTo>
                <a:cubicBezTo>
                  <a:pt x="445746" y="601899"/>
                  <a:pt x="466578" y="611238"/>
                  <a:pt x="487115" y="620614"/>
                </a:cubicBezTo>
                <a:cubicBezTo>
                  <a:pt x="507947" y="629954"/>
                  <a:pt x="528514" y="639800"/>
                  <a:pt x="550277" y="649738"/>
                </a:cubicBezTo>
                <a:cubicBezTo>
                  <a:pt x="551408" y="644145"/>
                  <a:pt x="546904" y="643504"/>
                  <a:pt x="544421" y="641907"/>
                </a:cubicBezTo>
                <a:cubicBezTo>
                  <a:pt x="509355" y="619344"/>
                  <a:pt x="471190" y="599529"/>
                  <a:pt x="431905" y="580799"/>
                </a:cubicBezTo>
                <a:cubicBezTo>
                  <a:pt x="401512" y="566211"/>
                  <a:pt x="371947" y="550574"/>
                  <a:pt x="351177" y="528177"/>
                </a:cubicBezTo>
                <a:cubicBezTo>
                  <a:pt x="343180" y="519419"/>
                  <a:pt x="338696" y="509759"/>
                  <a:pt x="339749" y="498244"/>
                </a:cubicBezTo>
                <a:cubicBezTo>
                  <a:pt x="340115" y="494641"/>
                  <a:pt x="340481" y="491037"/>
                  <a:pt x="346313" y="489145"/>
                </a:cubicBezTo>
                <a:cubicBezTo>
                  <a:pt x="350979" y="487631"/>
                  <a:pt x="354067" y="489392"/>
                  <a:pt x="356579" y="491460"/>
                </a:cubicBezTo>
                <a:cubicBezTo>
                  <a:pt x="360984" y="495197"/>
                  <a:pt x="365388" y="498934"/>
                  <a:pt x="371505" y="501516"/>
                </a:cubicBezTo>
                <a:cubicBezTo>
                  <a:pt x="408203" y="517000"/>
                  <a:pt x="442659" y="534654"/>
                  <a:pt x="476275" y="553122"/>
                </a:cubicBezTo>
                <a:cubicBezTo>
                  <a:pt x="531461" y="583213"/>
                  <a:pt x="586103" y="614082"/>
                  <a:pt x="649952" y="635294"/>
                </a:cubicBezTo>
                <a:cubicBezTo>
                  <a:pt x="673972" y="643298"/>
                  <a:pt x="698805" y="650018"/>
                  <a:pt x="727161" y="651328"/>
                </a:cubicBezTo>
                <a:cubicBezTo>
                  <a:pt x="726126" y="649081"/>
                  <a:pt x="724263" y="647883"/>
                  <a:pt x="722417" y="646921"/>
                </a:cubicBezTo>
                <a:cubicBezTo>
                  <a:pt x="660627" y="615969"/>
                  <a:pt x="600830" y="583590"/>
                  <a:pt x="546079" y="546328"/>
                </a:cubicBezTo>
                <a:cubicBezTo>
                  <a:pt x="478576" y="500409"/>
                  <a:pt x="420223" y="448637"/>
                  <a:pt x="378182" y="386585"/>
                </a:cubicBezTo>
                <a:cubicBezTo>
                  <a:pt x="376229" y="383975"/>
                  <a:pt x="374884" y="381528"/>
                  <a:pt x="370158" y="382100"/>
                </a:cubicBezTo>
                <a:cubicBezTo>
                  <a:pt x="358064" y="383802"/>
                  <a:pt x="356583" y="379236"/>
                  <a:pt x="357861" y="371252"/>
                </a:cubicBezTo>
                <a:cubicBezTo>
                  <a:pt x="361373" y="351608"/>
                  <a:pt x="352380" y="336565"/>
                  <a:pt x="331313" y="328203"/>
                </a:cubicBezTo>
                <a:cubicBezTo>
                  <a:pt x="316037" y="321986"/>
                  <a:pt x="303183" y="316425"/>
                  <a:pt x="319354" y="299282"/>
                </a:cubicBezTo>
                <a:cubicBezTo>
                  <a:pt x="323265" y="295249"/>
                  <a:pt x="321459" y="290249"/>
                  <a:pt x="319682" y="285719"/>
                </a:cubicBezTo>
                <a:cubicBezTo>
                  <a:pt x="317166" y="278905"/>
                  <a:pt x="312080" y="273828"/>
                  <a:pt x="306391" y="268585"/>
                </a:cubicBezTo>
                <a:cubicBezTo>
                  <a:pt x="303227" y="265647"/>
                  <a:pt x="299399" y="261602"/>
                  <a:pt x="303294" y="257334"/>
                </a:cubicBezTo>
                <a:cubicBezTo>
                  <a:pt x="307735" y="252289"/>
                  <a:pt x="314131" y="254598"/>
                  <a:pt x="319242" y="255403"/>
                </a:cubicBezTo>
                <a:cubicBezTo>
                  <a:pt x="342683" y="258970"/>
                  <a:pt x="357062" y="269803"/>
                  <a:pt x="364093" y="286745"/>
                </a:cubicBezTo>
                <a:cubicBezTo>
                  <a:pt x="368651" y="297582"/>
                  <a:pt x="374307" y="297608"/>
                  <a:pt x="385301" y="287973"/>
                </a:cubicBezTo>
                <a:cubicBezTo>
                  <a:pt x="397712" y="277216"/>
                  <a:pt x="408079" y="276436"/>
                  <a:pt x="417598" y="285722"/>
                </a:cubicBezTo>
                <a:cubicBezTo>
                  <a:pt x="425226" y="293339"/>
                  <a:pt x="431406" y="301607"/>
                  <a:pt x="440155" y="308139"/>
                </a:cubicBezTo>
                <a:cubicBezTo>
                  <a:pt x="463623" y="326175"/>
                  <a:pt x="485720" y="346039"/>
                  <a:pt x="534406" y="339430"/>
                </a:cubicBezTo>
                <a:cubicBezTo>
                  <a:pt x="520872" y="332528"/>
                  <a:pt x="507316" y="334645"/>
                  <a:pt x="495633" y="333450"/>
                </a:cubicBezTo>
                <a:cubicBezTo>
                  <a:pt x="487244" y="332567"/>
                  <a:pt x="478750" y="330037"/>
                  <a:pt x="486289" y="322243"/>
                </a:cubicBezTo>
                <a:cubicBezTo>
                  <a:pt x="494951" y="313365"/>
                  <a:pt x="489365" y="309771"/>
                  <a:pt x="484000" y="304964"/>
                </a:cubicBezTo>
                <a:cubicBezTo>
                  <a:pt x="471673" y="293645"/>
                  <a:pt x="461604" y="280392"/>
                  <a:pt x="436911" y="280536"/>
                </a:cubicBezTo>
                <a:cubicBezTo>
                  <a:pt x="433041" y="280530"/>
                  <a:pt x="429923" y="278297"/>
                  <a:pt x="426865" y="277007"/>
                </a:cubicBezTo>
                <a:cubicBezTo>
                  <a:pt x="422581" y="275154"/>
                  <a:pt x="418872" y="272993"/>
                  <a:pt x="420654" y="268269"/>
                </a:cubicBezTo>
                <a:cubicBezTo>
                  <a:pt x="422468" y="264016"/>
                  <a:pt x="426748" y="261125"/>
                  <a:pt x="432329" y="259975"/>
                </a:cubicBezTo>
                <a:cubicBezTo>
                  <a:pt x="437320" y="258895"/>
                  <a:pt x="442621" y="258016"/>
                  <a:pt x="447672" y="257879"/>
                </a:cubicBezTo>
                <a:cubicBezTo>
                  <a:pt x="470223" y="256809"/>
                  <a:pt x="486254" y="265543"/>
                  <a:pt x="502242" y="273572"/>
                </a:cubicBezTo>
                <a:cubicBezTo>
                  <a:pt x="558179" y="301436"/>
                  <a:pt x="607891" y="334326"/>
                  <a:pt x="659874" y="365516"/>
                </a:cubicBezTo>
                <a:cubicBezTo>
                  <a:pt x="711842" y="396471"/>
                  <a:pt x="772192" y="418818"/>
                  <a:pt x="829177" y="444421"/>
                </a:cubicBezTo>
                <a:cubicBezTo>
                  <a:pt x="960626" y="503711"/>
                  <a:pt x="1092650" y="562693"/>
                  <a:pt x="1231903" y="613682"/>
                </a:cubicBezTo>
                <a:cubicBezTo>
                  <a:pt x="1368099" y="663381"/>
                  <a:pt x="1823141" y="686561"/>
                  <a:pt x="1911736" y="685084"/>
                </a:cubicBezTo>
                <a:cubicBezTo>
                  <a:pt x="2024994" y="682992"/>
                  <a:pt x="2291986" y="655399"/>
                  <a:pt x="2564313" y="632143"/>
                </a:cubicBezTo>
                <a:cubicBezTo>
                  <a:pt x="2595089" y="629364"/>
                  <a:pt x="2625288" y="626893"/>
                  <a:pt x="2657304" y="624913"/>
                </a:cubicBezTo>
                <a:cubicBezTo>
                  <a:pt x="3564401" y="568191"/>
                  <a:pt x="4203594" y="276765"/>
                  <a:pt x="4235818" y="259339"/>
                </a:cubicBezTo>
                <a:cubicBezTo>
                  <a:pt x="4287616" y="231474"/>
                  <a:pt x="4460006" y="176429"/>
                  <a:pt x="4460331" y="176864"/>
                </a:cubicBezTo>
                <a:cubicBezTo>
                  <a:pt x="4464175" y="181144"/>
                  <a:pt x="4483735" y="184529"/>
                  <a:pt x="4499578" y="186791"/>
                </a:cubicBezTo>
                <a:lnTo>
                  <a:pt x="4514640" y="188841"/>
                </a:lnTo>
                <a:lnTo>
                  <a:pt x="4516523" y="189988"/>
                </a:lnTo>
                <a:cubicBezTo>
                  <a:pt x="4522035" y="190091"/>
                  <a:pt x="4521760" y="189857"/>
                  <a:pt x="4518126" y="189316"/>
                </a:cubicBezTo>
                <a:lnTo>
                  <a:pt x="4514640" y="188841"/>
                </a:lnTo>
                <a:lnTo>
                  <a:pt x="4511569" y="186970"/>
                </a:lnTo>
                <a:cubicBezTo>
                  <a:pt x="4510788" y="185226"/>
                  <a:pt x="4510719" y="182981"/>
                  <a:pt x="4510888" y="180943"/>
                </a:cubicBezTo>
                <a:cubicBezTo>
                  <a:pt x="4511690" y="170169"/>
                  <a:pt x="4517648" y="160906"/>
                  <a:pt x="4531865" y="155151"/>
                </a:cubicBezTo>
                <a:cubicBezTo>
                  <a:pt x="4545507" y="149703"/>
                  <a:pt x="4559473" y="144689"/>
                  <a:pt x="4573441" y="139676"/>
                </a:cubicBezTo>
                <a:cubicBezTo>
                  <a:pt x="4585075" y="135420"/>
                  <a:pt x="4593048" y="134454"/>
                  <a:pt x="4594964" y="145847"/>
                </a:cubicBezTo>
                <a:cubicBezTo>
                  <a:pt x="4596879" y="157242"/>
                  <a:pt x="4613452" y="160454"/>
                  <a:pt x="4623059" y="152410"/>
                </a:cubicBezTo>
                <a:cubicBezTo>
                  <a:pt x="4660632" y="120811"/>
                  <a:pt x="4705757" y="95654"/>
                  <a:pt x="4748356" y="68192"/>
                </a:cubicBezTo>
                <a:cubicBezTo>
                  <a:pt x="4778098" y="49168"/>
                  <a:pt x="4809406" y="31378"/>
                  <a:pt x="4833812" y="8017"/>
                </a:cubicBezTo>
                <a:cubicBezTo>
                  <a:pt x="4838299" y="3678"/>
                  <a:pt x="4842399" y="-2039"/>
                  <a:pt x="4850908" y="727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A4883E7B-EB7B-4D0A-9BF0-317A18F5C9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00941" y="2620477"/>
            <a:ext cx="3010737" cy="149747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800"/>
              <a:t>Cause della guerra</a:t>
            </a:r>
          </a:p>
        </p:txBody>
      </p:sp>
      <p:graphicFrame>
        <p:nvGraphicFramePr>
          <p:cNvPr id="19" name="Segnaposto contenuto 2">
            <a:extLst>
              <a:ext uri="{FF2B5EF4-FFF2-40B4-BE49-F238E27FC236}">
                <a16:creationId xmlns:a16="http://schemas.microsoft.com/office/drawing/2014/main" id="{E614E623-9697-46A7-B200-651E290CAFDB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274677884"/>
              </p:ext>
            </p:extLst>
          </p:nvPr>
        </p:nvGraphicFramePr>
        <p:xfrm>
          <a:off x="4702547" y="838199"/>
          <a:ext cx="6651253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15047591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13B7BB51-92B8-4089-8DAB-1202A4D1C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/>
            <a:ahLst/>
            <a:cxnLst/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92070828-E616-4355-9C8A-A1065032B2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Freeform: Shape 13">
            <a:extLst>
              <a:ext uri="{FF2B5EF4-FFF2-40B4-BE49-F238E27FC236}">
                <a16:creationId xmlns:a16="http://schemas.microsoft.com/office/drawing/2014/main" id="{355161C6-1218-4EAF-A9E9-A319CFD760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65747" y="2116753"/>
            <a:ext cx="4088106" cy="2781653"/>
          </a:xfrm>
          <a:custGeom>
            <a:avLst/>
            <a:gdLst>
              <a:gd name="connsiteX0" fmla="*/ 3362388 w 6230568"/>
              <a:gd name="connsiteY0" fmla="*/ 861 h 4239440"/>
              <a:gd name="connsiteX1" fmla="*/ 4026621 w 6230568"/>
              <a:gd name="connsiteY1" fmla="*/ 15392 h 4239440"/>
              <a:gd name="connsiteX2" fmla="*/ 5114556 w 6230568"/>
              <a:gd name="connsiteY2" fmla="*/ 34130 h 4239440"/>
              <a:gd name="connsiteX3" fmla="*/ 5776495 w 6230568"/>
              <a:gd name="connsiteY3" fmla="*/ 112905 h 4239440"/>
              <a:gd name="connsiteX4" fmla="*/ 5862918 w 6230568"/>
              <a:gd name="connsiteY4" fmla="*/ 141585 h 4239440"/>
              <a:gd name="connsiteX5" fmla="*/ 5840738 w 6230568"/>
              <a:gd name="connsiteY5" fmla="*/ 200475 h 4239440"/>
              <a:gd name="connsiteX6" fmla="*/ 5691219 w 6230568"/>
              <a:gd name="connsiteY6" fmla="*/ 216153 h 4239440"/>
              <a:gd name="connsiteX7" fmla="*/ 5773053 w 6230568"/>
              <a:gd name="connsiteY7" fmla="*/ 260130 h 4239440"/>
              <a:gd name="connsiteX8" fmla="*/ 5593324 w 6230568"/>
              <a:gd name="connsiteY8" fmla="*/ 293781 h 4239440"/>
              <a:gd name="connsiteX9" fmla="*/ 5617033 w 6230568"/>
              <a:gd name="connsiteY9" fmla="*/ 317108 h 4239440"/>
              <a:gd name="connsiteX10" fmla="*/ 5641124 w 6230568"/>
              <a:gd name="connsiteY10" fmla="*/ 339287 h 4239440"/>
              <a:gd name="connsiteX11" fmla="*/ 5299256 w 6230568"/>
              <a:gd name="connsiteY11" fmla="*/ 396265 h 4239440"/>
              <a:gd name="connsiteX12" fmla="*/ 5703073 w 6230568"/>
              <a:gd name="connsiteY12" fmla="*/ 500661 h 4239440"/>
              <a:gd name="connsiteX13" fmla="*/ 5629652 w 6230568"/>
              <a:gd name="connsiteY13" fmla="*/ 556874 h 4239440"/>
              <a:gd name="connsiteX14" fmla="*/ 5862918 w 6230568"/>
              <a:gd name="connsiteY14" fmla="*/ 645591 h 4239440"/>
              <a:gd name="connsiteX15" fmla="*/ 6052207 w 6230568"/>
              <a:gd name="connsiteY15" fmla="*/ 756106 h 4239440"/>
              <a:gd name="connsiteX16" fmla="*/ 6158515 w 6230568"/>
              <a:gd name="connsiteY16" fmla="*/ 901419 h 4239440"/>
              <a:gd name="connsiteX17" fmla="*/ 6195990 w 6230568"/>
              <a:gd name="connsiteY17" fmla="*/ 966427 h 4239440"/>
              <a:gd name="connsiteX18" fmla="*/ 6229642 w 6230568"/>
              <a:gd name="connsiteY18" fmla="*/ 1034878 h 4239440"/>
              <a:gd name="connsiteX19" fmla="*/ 6171516 w 6230568"/>
              <a:gd name="connsiteY19" fmla="*/ 1102946 h 4239440"/>
              <a:gd name="connsiteX20" fmla="*/ 6133659 w 6230568"/>
              <a:gd name="connsiteY20" fmla="*/ 1185545 h 4239440"/>
              <a:gd name="connsiteX21" fmla="*/ 6168458 w 6230568"/>
              <a:gd name="connsiteY21" fmla="*/ 1234110 h 4239440"/>
              <a:gd name="connsiteX22" fmla="*/ 6169222 w 6230568"/>
              <a:gd name="connsiteY22" fmla="*/ 1342712 h 4239440"/>
              <a:gd name="connsiteX23" fmla="*/ 6145131 w 6230568"/>
              <a:gd name="connsiteY23" fmla="*/ 1393954 h 4239440"/>
              <a:gd name="connsiteX24" fmla="*/ 6071709 w 6230568"/>
              <a:gd name="connsiteY24" fmla="*/ 1505233 h 4239440"/>
              <a:gd name="connsiteX25" fmla="*/ 6009378 w 6230568"/>
              <a:gd name="connsiteY25" fmla="*/ 1530089 h 4239440"/>
              <a:gd name="connsiteX26" fmla="*/ 6015879 w 6230568"/>
              <a:gd name="connsiteY26" fmla="*/ 1979030 h 4239440"/>
              <a:gd name="connsiteX27" fmla="*/ 6061385 w 6230568"/>
              <a:gd name="connsiteY27" fmla="*/ 2196234 h 4239440"/>
              <a:gd name="connsiteX28" fmla="*/ 6029263 w 6230568"/>
              <a:gd name="connsiteY28" fmla="*/ 2440972 h 4239440"/>
              <a:gd name="connsiteX29" fmla="*/ 6135571 w 6230568"/>
              <a:gd name="connsiteY29" fmla="*/ 2621848 h 4239440"/>
              <a:gd name="connsiteX30" fmla="*/ 6091594 w 6230568"/>
              <a:gd name="connsiteY30" fmla="*/ 2691446 h 4239440"/>
              <a:gd name="connsiteX31" fmla="*/ 6215493 w 6230568"/>
              <a:gd name="connsiteY31" fmla="*/ 2769456 h 4239440"/>
              <a:gd name="connsiteX32" fmla="*/ 6100389 w 6230568"/>
              <a:gd name="connsiteY32" fmla="*/ 2880352 h 4239440"/>
              <a:gd name="connsiteX33" fmla="*/ 5909953 w 6230568"/>
              <a:gd name="connsiteY33" fmla="*/ 3053963 h 4239440"/>
              <a:gd name="connsiteX34" fmla="*/ 5741696 w 6230568"/>
              <a:gd name="connsiteY34" fmla="*/ 3798118 h 4239440"/>
              <a:gd name="connsiteX35" fmla="*/ 5493899 w 6230568"/>
              <a:gd name="connsiteY35" fmla="*/ 4026795 h 4239440"/>
              <a:gd name="connsiteX36" fmla="*/ 3773471 w 6230568"/>
              <a:gd name="connsiteY36" fmla="*/ 4239028 h 4239440"/>
              <a:gd name="connsiteX37" fmla="*/ 2569285 w 6230568"/>
              <a:gd name="connsiteY37" fmla="*/ 4103275 h 4239440"/>
              <a:gd name="connsiteX38" fmla="*/ 2693948 w 6230568"/>
              <a:gd name="connsiteY38" fmla="*/ 4061593 h 4239440"/>
              <a:gd name="connsiteX39" fmla="*/ 2588788 w 6230568"/>
              <a:gd name="connsiteY39" fmla="*/ 4062358 h 4239440"/>
              <a:gd name="connsiteX40" fmla="*/ 2300073 w 6230568"/>
              <a:gd name="connsiteY40" fmla="*/ 4008822 h 4239440"/>
              <a:gd name="connsiteX41" fmla="*/ 1508500 w 6230568"/>
              <a:gd name="connsiteY41" fmla="*/ 3798118 h 4239440"/>
              <a:gd name="connsiteX42" fmla="*/ 1061089 w 6230568"/>
              <a:gd name="connsiteY42" fmla="*/ 3697546 h 4239440"/>
              <a:gd name="connsiteX43" fmla="*/ 939102 w 6230568"/>
              <a:gd name="connsiteY43" fmla="*/ 3648216 h 4239440"/>
              <a:gd name="connsiteX44" fmla="*/ 1243495 w 6230568"/>
              <a:gd name="connsiteY44" fmla="*/ 3624890 h 4239440"/>
              <a:gd name="connsiteX45" fmla="*/ 1083651 w 6230568"/>
              <a:gd name="connsiteY45" fmla="*/ 3595827 h 4239440"/>
              <a:gd name="connsiteX46" fmla="*/ 966636 w 6230568"/>
              <a:gd name="connsiteY46" fmla="*/ 3605770 h 4239440"/>
              <a:gd name="connsiteX47" fmla="*/ 885566 w 6230568"/>
              <a:gd name="connsiteY47" fmla="*/ 3609976 h 4239440"/>
              <a:gd name="connsiteX48" fmla="*/ 641976 w 6230568"/>
              <a:gd name="connsiteY48" fmla="*/ 3567912 h 4239440"/>
              <a:gd name="connsiteX49" fmla="*/ 399533 w 6230568"/>
              <a:gd name="connsiteY49" fmla="*/ 3583590 h 4239440"/>
              <a:gd name="connsiteX50" fmla="*/ 409093 w 6230568"/>
              <a:gd name="connsiteY50" fmla="*/ 3548792 h 4239440"/>
              <a:gd name="connsiteX51" fmla="*/ 792642 w 6230568"/>
              <a:gd name="connsiteY51" fmla="*/ 3417628 h 4239440"/>
              <a:gd name="connsiteX52" fmla="*/ 771610 w 6230568"/>
              <a:gd name="connsiteY52" fmla="*/ 3345736 h 4239440"/>
              <a:gd name="connsiteX53" fmla="*/ 945986 w 6230568"/>
              <a:gd name="connsiteY53" fmla="*/ 3317056 h 4239440"/>
              <a:gd name="connsiteX54" fmla="*/ 892449 w 6230568"/>
              <a:gd name="connsiteY54" fmla="*/ 3285316 h 4239440"/>
              <a:gd name="connsiteX55" fmla="*/ 949045 w 6230568"/>
              <a:gd name="connsiteY55" fmla="*/ 3262755 h 4239440"/>
              <a:gd name="connsiteX56" fmla="*/ 1252673 w 6230568"/>
              <a:gd name="connsiteY56" fmla="*/ 3200041 h 4239440"/>
              <a:gd name="connsiteX57" fmla="*/ 388825 w 6230568"/>
              <a:gd name="connsiteY57" fmla="*/ 3176714 h 4239440"/>
              <a:gd name="connsiteX58" fmla="*/ 127644 w 6230568"/>
              <a:gd name="connsiteY58" fmla="*/ 3111323 h 4239440"/>
              <a:gd name="connsiteX59" fmla="*/ 437008 w 6230568"/>
              <a:gd name="connsiteY59" fmla="*/ 2921652 h 4239440"/>
              <a:gd name="connsiteX60" fmla="*/ 601441 w 6230568"/>
              <a:gd name="connsiteY60" fmla="*/ 2840965 h 4239440"/>
              <a:gd name="connsiteX61" fmla="*/ 330700 w 6230568"/>
              <a:gd name="connsiteY61" fmla="*/ 2859320 h 4239440"/>
              <a:gd name="connsiteX62" fmla="*/ 534521 w 6230568"/>
              <a:gd name="connsiteY62" fmla="*/ 2720126 h 4239440"/>
              <a:gd name="connsiteX63" fmla="*/ 492839 w 6230568"/>
              <a:gd name="connsiteY63" fmla="*/ 2694505 h 4239440"/>
              <a:gd name="connsiteX64" fmla="*/ 416358 w 6230568"/>
              <a:gd name="connsiteY64" fmla="*/ 2677297 h 4239440"/>
              <a:gd name="connsiteX65" fmla="*/ 761285 w 6230568"/>
              <a:gd name="connsiteY65" fmla="*/ 2589726 h 4239440"/>
              <a:gd name="connsiteX66" fmla="*/ 664920 w 6230568"/>
              <a:gd name="connsiteY66" fmla="*/ 2466593 h 4239440"/>
              <a:gd name="connsiteX67" fmla="*/ 740253 w 6230568"/>
              <a:gd name="connsiteY67" fmla="*/ 2438677 h 4239440"/>
              <a:gd name="connsiteX68" fmla="*/ 650006 w 6230568"/>
              <a:gd name="connsiteY68" fmla="*/ 2435236 h 4239440"/>
              <a:gd name="connsiteX69" fmla="*/ 578879 w 6230568"/>
              <a:gd name="connsiteY69" fmla="*/ 2435618 h 4239440"/>
              <a:gd name="connsiteX70" fmla="*/ 451157 w 6230568"/>
              <a:gd name="connsiteY70" fmla="*/ 2404644 h 4239440"/>
              <a:gd name="connsiteX71" fmla="*/ 2216 w 6230568"/>
              <a:gd name="connsiteY71" fmla="*/ 2456650 h 4239440"/>
              <a:gd name="connsiteX72" fmla="*/ 97052 w 6230568"/>
              <a:gd name="connsiteY72" fmla="*/ 2383611 h 4239440"/>
              <a:gd name="connsiteX73" fmla="*/ 210626 w 6230568"/>
              <a:gd name="connsiteY73" fmla="*/ 2341930 h 4239440"/>
              <a:gd name="connsiteX74" fmla="*/ 57282 w 6230568"/>
              <a:gd name="connsiteY74" fmla="*/ 2319750 h 4239440"/>
              <a:gd name="connsiteX75" fmla="*/ 365499 w 6230568"/>
              <a:gd name="connsiteY75" fmla="*/ 2250153 h 4239440"/>
              <a:gd name="connsiteX76" fmla="*/ 290548 w 6230568"/>
              <a:gd name="connsiteY76" fmla="*/ 2187821 h 4239440"/>
              <a:gd name="connsiteX77" fmla="*/ 482896 w 6230568"/>
              <a:gd name="connsiteY77" fmla="*/ 1906755 h 4239440"/>
              <a:gd name="connsiteX78" fmla="*/ 867211 w 6230568"/>
              <a:gd name="connsiteY78" fmla="*/ 1747294 h 4239440"/>
              <a:gd name="connsiteX79" fmla="*/ 1063766 w 6230568"/>
              <a:gd name="connsiteY79" fmla="*/ 1734674 h 4239440"/>
              <a:gd name="connsiteX80" fmla="*/ 1008701 w 6230568"/>
              <a:gd name="connsiteY80" fmla="*/ 1683432 h 4239440"/>
              <a:gd name="connsiteX81" fmla="*/ 1152865 w 6230568"/>
              <a:gd name="connsiteY81" fmla="*/ 1394719 h 4239440"/>
              <a:gd name="connsiteX82" fmla="*/ 998376 w 6230568"/>
              <a:gd name="connsiteY82" fmla="*/ 1411927 h 4239440"/>
              <a:gd name="connsiteX83" fmla="*/ 206419 w 6230568"/>
              <a:gd name="connsiteY83" fmla="*/ 1424164 h 4239440"/>
              <a:gd name="connsiteX84" fmla="*/ 128027 w 6230568"/>
              <a:gd name="connsiteY84" fmla="*/ 1413074 h 4239440"/>
              <a:gd name="connsiteX85" fmla="*/ 672950 w 6230568"/>
              <a:gd name="connsiteY85" fmla="*/ 1268143 h 4239440"/>
              <a:gd name="connsiteX86" fmla="*/ 457658 w 6230568"/>
              <a:gd name="connsiteY86" fmla="*/ 1229138 h 4239440"/>
              <a:gd name="connsiteX87" fmla="*/ 407945 w 6230568"/>
              <a:gd name="connsiteY87" fmla="*/ 1213459 h 4239440"/>
              <a:gd name="connsiteX88" fmla="*/ 453451 w 6230568"/>
              <a:gd name="connsiteY88" fmla="*/ 1172924 h 4239440"/>
              <a:gd name="connsiteX89" fmla="*/ 568172 w 6230568"/>
              <a:gd name="connsiteY89" fmla="*/ 1132007 h 4239440"/>
              <a:gd name="connsiteX90" fmla="*/ 255367 w 6230568"/>
              <a:gd name="connsiteY90" fmla="*/ 1190898 h 4239440"/>
              <a:gd name="connsiteX91" fmla="*/ 277546 w 6230568"/>
              <a:gd name="connsiteY91" fmla="*/ 1128567 h 4239440"/>
              <a:gd name="connsiteX92" fmla="*/ 246572 w 6230568"/>
              <a:gd name="connsiteY92" fmla="*/ 1072353 h 4239440"/>
              <a:gd name="connsiteX93" fmla="*/ 422859 w 6230568"/>
              <a:gd name="connsiteY93" fmla="*/ 1000078 h 4239440"/>
              <a:gd name="connsiteX94" fmla="*/ 668362 w 6230568"/>
              <a:gd name="connsiteY94" fmla="*/ 858972 h 4239440"/>
              <a:gd name="connsiteX95" fmla="*/ 914629 w 6230568"/>
              <a:gd name="connsiteY95" fmla="*/ 768725 h 4239440"/>
              <a:gd name="connsiteX96" fmla="*/ 1117684 w 6230568"/>
              <a:gd name="connsiteY96" fmla="*/ 688420 h 4239440"/>
              <a:gd name="connsiteX97" fmla="*/ 928778 w 6230568"/>
              <a:gd name="connsiteY97" fmla="*/ 701040 h 4239440"/>
              <a:gd name="connsiteX98" fmla="*/ 1243877 w 6230568"/>
              <a:gd name="connsiteY98" fmla="*/ 574464 h 4239440"/>
              <a:gd name="connsiteX99" fmla="*/ 1291678 w 6230568"/>
              <a:gd name="connsiteY99" fmla="*/ 566434 h 4239440"/>
              <a:gd name="connsiteX100" fmla="*/ 1797596 w 6230568"/>
              <a:gd name="connsiteY100" fmla="*/ 476952 h 4239440"/>
              <a:gd name="connsiteX101" fmla="*/ 1895491 w 6230568"/>
              <a:gd name="connsiteY101" fmla="*/ 432593 h 4239440"/>
              <a:gd name="connsiteX102" fmla="*/ 1782682 w 6230568"/>
              <a:gd name="connsiteY102" fmla="*/ 423033 h 4239440"/>
              <a:gd name="connsiteX103" fmla="*/ 1406781 w 6230568"/>
              <a:gd name="connsiteY103" fmla="*/ 449419 h 4239440"/>
              <a:gd name="connsiteX104" fmla="*/ 1662226 w 6230568"/>
              <a:gd name="connsiteY104" fmla="*/ 393970 h 4239440"/>
              <a:gd name="connsiteX105" fmla="*/ 1383837 w 6230568"/>
              <a:gd name="connsiteY105" fmla="*/ 376762 h 4239440"/>
              <a:gd name="connsiteX106" fmla="*/ 1318063 w 6230568"/>
              <a:gd name="connsiteY106" fmla="*/ 333168 h 4239440"/>
              <a:gd name="connsiteX107" fmla="*/ 1365099 w 6230568"/>
              <a:gd name="connsiteY107" fmla="*/ 290722 h 4239440"/>
              <a:gd name="connsiteX108" fmla="*/ 1536798 w 6230568"/>
              <a:gd name="connsiteY108" fmla="*/ 244069 h 4239440"/>
              <a:gd name="connsiteX109" fmla="*/ 1711938 w 6230568"/>
              <a:gd name="connsiteY109" fmla="*/ 175619 h 4239440"/>
              <a:gd name="connsiteX110" fmla="*/ 2273687 w 6230568"/>
              <a:gd name="connsiteY110" fmla="*/ 78488 h 4239440"/>
              <a:gd name="connsiteX111" fmla="*/ 2646913 w 6230568"/>
              <a:gd name="connsiteY111" fmla="*/ 46749 h 4239440"/>
              <a:gd name="connsiteX112" fmla="*/ 3362388 w 6230568"/>
              <a:gd name="connsiteY112" fmla="*/ 861 h 4239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</a:cxnLst>
            <a:rect l="l" t="t" r="r" b="b"/>
            <a:pathLst>
              <a:path w="6230568" h="4239440">
                <a:moveTo>
                  <a:pt x="3362388" y="861"/>
                </a:moveTo>
                <a:cubicBezTo>
                  <a:pt x="3584946" y="-3346"/>
                  <a:pt x="3805210" y="8891"/>
                  <a:pt x="4026621" y="15392"/>
                </a:cubicBezTo>
                <a:cubicBezTo>
                  <a:pt x="4388374" y="26482"/>
                  <a:pt x="4752039" y="26099"/>
                  <a:pt x="5114556" y="34130"/>
                </a:cubicBezTo>
                <a:cubicBezTo>
                  <a:pt x="5340556" y="39101"/>
                  <a:pt x="5563879" y="57074"/>
                  <a:pt x="5776495" y="112905"/>
                </a:cubicBezTo>
                <a:cubicBezTo>
                  <a:pt x="5806322" y="120935"/>
                  <a:pt x="5839973" y="122465"/>
                  <a:pt x="5862918" y="141585"/>
                </a:cubicBezTo>
                <a:cubicBezTo>
                  <a:pt x="5888539" y="162999"/>
                  <a:pt x="5878214" y="194356"/>
                  <a:pt x="5840738" y="200475"/>
                </a:cubicBezTo>
                <a:cubicBezTo>
                  <a:pt x="5792938" y="208505"/>
                  <a:pt x="5743991" y="210800"/>
                  <a:pt x="5691219" y="216153"/>
                </a:cubicBezTo>
                <a:cubicBezTo>
                  <a:pt x="5711486" y="245598"/>
                  <a:pt x="5760434" y="223419"/>
                  <a:pt x="5773053" y="260130"/>
                </a:cubicBezTo>
                <a:cubicBezTo>
                  <a:pt x="5716458" y="285368"/>
                  <a:pt x="5648008" y="268925"/>
                  <a:pt x="5593324" y="293781"/>
                </a:cubicBezTo>
                <a:cubicBezTo>
                  <a:pt x="5594854" y="310989"/>
                  <a:pt x="5607090" y="312519"/>
                  <a:pt x="5617033" y="317108"/>
                </a:cubicBezTo>
                <a:cubicBezTo>
                  <a:pt x="5626976" y="321314"/>
                  <a:pt x="5651831" y="315196"/>
                  <a:pt x="5641124" y="339287"/>
                </a:cubicBezTo>
                <a:cubicBezTo>
                  <a:pt x="5527551" y="353818"/>
                  <a:pt x="5418949" y="403148"/>
                  <a:pt x="5299256" y="396265"/>
                </a:cubicBezTo>
                <a:cubicBezTo>
                  <a:pt x="5447247" y="409649"/>
                  <a:pt x="5572292" y="464333"/>
                  <a:pt x="5703073" y="500661"/>
                </a:cubicBezTo>
                <a:cubicBezTo>
                  <a:pt x="5697720" y="543490"/>
                  <a:pt x="5644949" y="526282"/>
                  <a:pt x="5629652" y="556874"/>
                </a:cubicBezTo>
                <a:cubicBezTo>
                  <a:pt x="5713398" y="578288"/>
                  <a:pt x="5793703" y="603527"/>
                  <a:pt x="5862918" y="645591"/>
                </a:cubicBezTo>
                <a:cubicBezTo>
                  <a:pt x="5925250" y="683449"/>
                  <a:pt x="5984521" y="725131"/>
                  <a:pt x="6052207" y="756106"/>
                </a:cubicBezTo>
                <a:cubicBezTo>
                  <a:pt x="6123334" y="788611"/>
                  <a:pt x="6166545" y="830293"/>
                  <a:pt x="6158515" y="901419"/>
                </a:cubicBezTo>
                <a:cubicBezTo>
                  <a:pt x="6155073" y="930482"/>
                  <a:pt x="6164251" y="954955"/>
                  <a:pt x="6195990" y="966427"/>
                </a:cubicBezTo>
                <a:cubicBezTo>
                  <a:pt x="6235378" y="980576"/>
                  <a:pt x="6231172" y="1001990"/>
                  <a:pt x="6229642" y="1034878"/>
                </a:cubicBezTo>
                <a:cubicBezTo>
                  <a:pt x="6227347" y="1074265"/>
                  <a:pt x="6207080" y="1089562"/>
                  <a:pt x="6171516" y="1102946"/>
                </a:cubicBezTo>
                <a:cubicBezTo>
                  <a:pt x="6120657" y="1121682"/>
                  <a:pt x="6120274" y="1150745"/>
                  <a:pt x="6133659" y="1185545"/>
                </a:cubicBezTo>
                <a:cubicBezTo>
                  <a:pt x="6140925" y="1204664"/>
                  <a:pt x="6152014" y="1219961"/>
                  <a:pt x="6168458" y="1234110"/>
                </a:cubicBezTo>
                <a:cubicBezTo>
                  <a:pt x="6225435" y="1283439"/>
                  <a:pt x="6225053" y="1284204"/>
                  <a:pt x="6169222" y="1342712"/>
                </a:cubicBezTo>
                <a:cubicBezTo>
                  <a:pt x="6154308" y="1358390"/>
                  <a:pt x="6138247" y="1368715"/>
                  <a:pt x="6145131" y="1393954"/>
                </a:cubicBezTo>
                <a:cubicBezTo>
                  <a:pt x="6168458" y="1477700"/>
                  <a:pt x="6165398" y="1477700"/>
                  <a:pt x="6071709" y="1505233"/>
                </a:cubicBezTo>
                <a:cubicBezTo>
                  <a:pt x="6050295" y="1511734"/>
                  <a:pt x="6021615" y="1505998"/>
                  <a:pt x="6009378" y="1530089"/>
                </a:cubicBezTo>
                <a:cubicBezTo>
                  <a:pt x="6017026" y="1547680"/>
                  <a:pt x="5999053" y="1972146"/>
                  <a:pt x="6015879" y="1979030"/>
                </a:cubicBezTo>
                <a:cubicBezTo>
                  <a:pt x="6147425" y="2032948"/>
                  <a:pt x="6163868" y="2096427"/>
                  <a:pt x="6061385" y="2196234"/>
                </a:cubicBezTo>
                <a:cubicBezTo>
                  <a:pt x="5992552" y="2263155"/>
                  <a:pt x="6000582" y="2372522"/>
                  <a:pt x="6029263" y="2440972"/>
                </a:cubicBezTo>
                <a:cubicBezTo>
                  <a:pt x="6137482" y="2471182"/>
                  <a:pt x="6113774" y="2551486"/>
                  <a:pt x="6135571" y="2621848"/>
                </a:cubicBezTo>
                <a:cubicBezTo>
                  <a:pt x="6151632" y="2674620"/>
                  <a:pt x="6088535" y="2667354"/>
                  <a:pt x="6091594" y="2691446"/>
                </a:cubicBezTo>
                <a:cubicBezTo>
                  <a:pt x="6131364" y="2720508"/>
                  <a:pt x="6184518" y="2729686"/>
                  <a:pt x="6215493" y="2769456"/>
                </a:cubicBezTo>
                <a:cubicBezTo>
                  <a:pt x="6159662" y="2798518"/>
                  <a:pt x="6131364" y="2839435"/>
                  <a:pt x="6100389" y="2880352"/>
                </a:cubicBezTo>
                <a:cubicBezTo>
                  <a:pt x="6050295" y="2946890"/>
                  <a:pt x="5982227" y="3003103"/>
                  <a:pt x="5909953" y="3053963"/>
                </a:cubicBezTo>
                <a:cubicBezTo>
                  <a:pt x="5873243" y="3408068"/>
                  <a:pt x="5754698" y="3779763"/>
                  <a:pt x="5741696" y="3798118"/>
                </a:cubicBezTo>
                <a:cubicBezTo>
                  <a:pt x="5688160" y="3792764"/>
                  <a:pt x="5584146" y="4006910"/>
                  <a:pt x="5493899" y="4026795"/>
                </a:cubicBezTo>
                <a:cubicBezTo>
                  <a:pt x="5399063" y="4048592"/>
                  <a:pt x="3988763" y="4249736"/>
                  <a:pt x="3773471" y="4239028"/>
                </a:cubicBezTo>
                <a:cubicBezTo>
                  <a:pt x="2603319" y="4182050"/>
                  <a:pt x="2569285" y="4103275"/>
                  <a:pt x="2569285" y="4103275"/>
                </a:cubicBezTo>
                <a:cubicBezTo>
                  <a:pt x="2569285" y="4103275"/>
                  <a:pt x="2635823" y="4083773"/>
                  <a:pt x="2693948" y="4061593"/>
                </a:cubicBezTo>
                <a:cubicBezTo>
                  <a:pt x="2658767" y="4062741"/>
                  <a:pt x="2623587" y="4063505"/>
                  <a:pt x="2588788" y="4062358"/>
                </a:cubicBezTo>
                <a:cubicBezTo>
                  <a:pt x="2319193" y="4054328"/>
                  <a:pt x="2565461" y="4039414"/>
                  <a:pt x="2300073" y="4008822"/>
                </a:cubicBezTo>
                <a:cubicBezTo>
                  <a:pt x="1852280" y="3957198"/>
                  <a:pt x="1919582" y="3943813"/>
                  <a:pt x="1508500" y="3798118"/>
                </a:cubicBezTo>
                <a:cubicBezTo>
                  <a:pt x="1472171" y="3785116"/>
                  <a:pt x="1217109" y="3706342"/>
                  <a:pt x="1061089" y="3697546"/>
                </a:cubicBezTo>
                <a:cubicBezTo>
                  <a:pt x="1019790" y="3695252"/>
                  <a:pt x="974667" y="3696017"/>
                  <a:pt x="939102" y="3648216"/>
                </a:cubicBezTo>
                <a:cubicBezTo>
                  <a:pt x="1048088" y="3649746"/>
                  <a:pt x="1141776" y="3649746"/>
                  <a:pt x="1243495" y="3624890"/>
                </a:cubicBezTo>
                <a:cubicBezTo>
                  <a:pt x="1189194" y="3590473"/>
                  <a:pt x="1126862" y="3619919"/>
                  <a:pt x="1083651" y="3595827"/>
                </a:cubicBezTo>
                <a:cubicBezTo>
                  <a:pt x="1043116" y="3573648"/>
                  <a:pt x="1007935" y="3570589"/>
                  <a:pt x="966636" y="3605770"/>
                </a:cubicBezTo>
                <a:cubicBezTo>
                  <a:pt x="945221" y="3624125"/>
                  <a:pt x="907363" y="3620683"/>
                  <a:pt x="885566" y="3609976"/>
                </a:cubicBezTo>
                <a:cubicBezTo>
                  <a:pt x="768933" y="3552233"/>
                  <a:pt x="771610" y="3552998"/>
                  <a:pt x="641976" y="3567912"/>
                </a:cubicBezTo>
                <a:cubicBezTo>
                  <a:pt x="559377" y="3577089"/>
                  <a:pt x="475248" y="3593533"/>
                  <a:pt x="399533" y="3583590"/>
                </a:cubicBezTo>
                <a:cubicBezTo>
                  <a:pt x="389973" y="3561793"/>
                  <a:pt x="398385" y="3551851"/>
                  <a:pt x="409093" y="3548792"/>
                </a:cubicBezTo>
                <a:cubicBezTo>
                  <a:pt x="583468" y="3501374"/>
                  <a:pt x="615972" y="3447073"/>
                  <a:pt x="792642" y="3417628"/>
                </a:cubicBezTo>
                <a:cubicBezTo>
                  <a:pt x="805644" y="3384359"/>
                  <a:pt x="741400" y="3378622"/>
                  <a:pt x="771610" y="3345736"/>
                </a:cubicBezTo>
                <a:cubicBezTo>
                  <a:pt x="826676" y="3320115"/>
                  <a:pt x="891302" y="3350325"/>
                  <a:pt x="945986" y="3317056"/>
                </a:cubicBezTo>
                <a:cubicBezTo>
                  <a:pt x="936426" y="3293347"/>
                  <a:pt x="890537" y="3310555"/>
                  <a:pt x="892449" y="3285316"/>
                </a:cubicBezTo>
                <a:cubicBezTo>
                  <a:pt x="894744" y="3256254"/>
                  <a:pt x="926866" y="3260843"/>
                  <a:pt x="949045" y="3262755"/>
                </a:cubicBezTo>
                <a:cubicBezTo>
                  <a:pt x="1056500" y="3272697"/>
                  <a:pt x="1149806" y="3218396"/>
                  <a:pt x="1252673" y="3200041"/>
                </a:cubicBezTo>
                <a:cubicBezTo>
                  <a:pt x="1142923" y="3154152"/>
                  <a:pt x="503164" y="3190863"/>
                  <a:pt x="388825" y="3176714"/>
                </a:cubicBezTo>
                <a:cubicBezTo>
                  <a:pt x="269133" y="3162183"/>
                  <a:pt x="78697" y="3123560"/>
                  <a:pt x="127644" y="3111323"/>
                </a:cubicBezTo>
                <a:cubicBezTo>
                  <a:pt x="183093" y="3097175"/>
                  <a:pt x="380795" y="2929300"/>
                  <a:pt x="437008" y="2921652"/>
                </a:cubicBezTo>
                <a:cubicBezTo>
                  <a:pt x="502399" y="2912857"/>
                  <a:pt x="515401" y="2901002"/>
                  <a:pt x="601441" y="2840965"/>
                </a:cubicBezTo>
                <a:cubicBezTo>
                  <a:pt x="658037" y="2801577"/>
                  <a:pt x="422477" y="2887235"/>
                  <a:pt x="330700" y="2859320"/>
                </a:cubicBezTo>
                <a:cubicBezTo>
                  <a:pt x="297049" y="2848995"/>
                  <a:pt x="534521" y="2740010"/>
                  <a:pt x="534521" y="2720126"/>
                </a:cubicBezTo>
                <a:cubicBezTo>
                  <a:pt x="534521" y="2699093"/>
                  <a:pt x="513106" y="2694505"/>
                  <a:pt x="492839" y="2694505"/>
                </a:cubicBezTo>
                <a:cubicBezTo>
                  <a:pt x="447715" y="2694505"/>
                  <a:pt x="461482" y="2676149"/>
                  <a:pt x="416358" y="2677297"/>
                </a:cubicBezTo>
                <a:cubicBezTo>
                  <a:pt x="548670" y="2624143"/>
                  <a:pt x="630504" y="2638292"/>
                  <a:pt x="761285" y="2589726"/>
                </a:cubicBezTo>
                <a:cubicBezTo>
                  <a:pt x="825147" y="2566017"/>
                  <a:pt x="599147" y="2487242"/>
                  <a:pt x="664920" y="2466593"/>
                </a:cubicBezTo>
                <a:cubicBezTo>
                  <a:pt x="689776" y="2458562"/>
                  <a:pt x="723045" y="2466975"/>
                  <a:pt x="740253" y="2438677"/>
                </a:cubicBezTo>
                <a:cubicBezTo>
                  <a:pt x="713103" y="2416116"/>
                  <a:pt x="677157" y="2426058"/>
                  <a:pt x="650006" y="2435236"/>
                </a:cubicBezTo>
                <a:cubicBezTo>
                  <a:pt x="580791" y="2458945"/>
                  <a:pt x="585763" y="2453209"/>
                  <a:pt x="578879" y="2435618"/>
                </a:cubicBezTo>
                <a:cubicBezTo>
                  <a:pt x="556318" y="2375581"/>
                  <a:pt x="500487" y="2394701"/>
                  <a:pt x="451157" y="2404644"/>
                </a:cubicBezTo>
                <a:cubicBezTo>
                  <a:pt x="302020" y="2434471"/>
                  <a:pt x="150971" y="2426058"/>
                  <a:pt x="2216" y="2456650"/>
                </a:cubicBezTo>
                <a:cubicBezTo>
                  <a:pt x="-13844" y="2460092"/>
                  <a:pt x="61489" y="2391642"/>
                  <a:pt x="97052" y="2383611"/>
                </a:cubicBezTo>
                <a:cubicBezTo>
                  <a:pt x="135675" y="2375199"/>
                  <a:pt x="183093" y="2381317"/>
                  <a:pt x="210626" y="2341930"/>
                </a:cubicBezTo>
                <a:cubicBezTo>
                  <a:pt x="161678" y="2331987"/>
                  <a:pt x="105848" y="2351107"/>
                  <a:pt x="57282" y="2319750"/>
                </a:cubicBezTo>
                <a:cubicBezTo>
                  <a:pt x="165120" y="2276539"/>
                  <a:pt x="272575" y="2278068"/>
                  <a:pt x="365499" y="2250153"/>
                </a:cubicBezTo>
                <a:cubicBezTo>
                  <a:pt x="373912" y="2198529"/>
                  <a:pt x="312727" y="2217266"/>
                  <a:pt x="290548" y="2187821"/>
                </a:cubicBezTo>
                <a:cubicBezTo>
                  <a:pt x="990345" y="2137344"/>
                  <a:pt x="599529" y="1988207"/>
                  <a:pt x="482896" y="1906755"/>
                </a:cubicBezTo>
                <a:cubicBezTo>
                  <a:pt x="443891" y="1879605"/>
                  <a:pt x="853827" y="1750735"/>
                  <a:pt x="867211" y="1747294"/>
                </a:cubicBezTo>
                <a:cubicBezTo>
                  <a:pt x="901245" y="1739263"/>
                  <a:pt x="1036233" y="1744999"/>
                  <a:pt x="1063766" y="1734674"/>
                </a:cubicBezTo>
                <a:cubicBezTo>
                  <a:pt x="1098947" y="1721673"/>
                  <a:pt x="982696" y="1699111"/>
                  <a:pt x="1008701" y="1683432"/>
                </a:cubicBezTo>
                <a:cubicBezTo>
                  <a:pt x="1191107" y="1572918"/>
                  <a:pt x="1204107" y="1406573"/>
                  <a:pt x="1152865" y="1394719"/>
                </a:cubicBezTo>
                <a:cubicBezTo>
                  <a:pt x="1099712" y="1382482"/>
                  <a:pt x="1047706" y="1392042"/>
                  <a:pt x="998376" y="1411927"/>
                </a:cubicBezTo>
                <a:cubicBezTo>
                  <a:pt x="918070" y="1444431"/>
                  <a:pt x="362057" y="1398160"/>
                  <a:pt x="206419" y="1424164"/>
                </a:cubicBezTo>
                <a:cubicBezTo>
                  <a:pt x="182710" y="1427988"/>
                  <a:pt x="150589" y="1445196"/>
                  <a:pt x="128027" y="1413074"/>
                </a:cubicBezTo>
                <a:cubicBezTo>
                  <a:pt x="288254" y="1309060"/>
                  <a:pt x="493986" y="1338888"/>
                  <a:pt x="672950" y="1268143"/>
                </a:cubicBezTo>
                <a:cubicBezTo>
                  <a:pt x="602588" y="1219578"/>
                  <a:pt x="531079" y="1221873"/>
                  <a:pt x="457658" y="1229138"/>
                </a:cubicBezTo>
                <a:cubicBezTo>
                  <a:pt x="438538" y="1231050"/>
                  <a:pt x="412534" y="1233727"/>
                  <a:pt x="407945" y="1213459"/>
                </a:cubicBezTo>
                <a:cubicBezTo>
                  <a:pt x="402209" y="1187838"/>
                  <a:pt x="433184" y="1183250"/>
                  <a:pt x="453451" y="1172924"/>
                </a:cubicBezTo>
                <a:cubicBezTo>
                  <a:pt x="484426" y="1156863"/>
                  <a:pt x="530314" y="1175984"/>
                  <a:pt x="568172" y="1132007"/>
                </a:cubicBezTo>
                <a:cubicBezTo>
                  <a:pt x="453451" y="1142333"/>
                  <a:pt x="356704" y="1160305"/>
                  <a:pt x="255367" y="1190898"/>
                </a:cubicBezTo>
                <a:cubicBezTo>
                  <a:pt x="264162" y="1163747"/>
                  <a:pt x="294754" y="1151128"/>
                  <a:pt x="277546" y="1128567"/>
                </a:cubicBezTo>
                <a:cubicBezTo>
                  <a:pt x="264545" y="1111740"/>
                  <a:pt x="227452" y="1103709"/>
                  <a:pt x="246572" y="1072353"/>
                </a:cubicBezTo>
                <a:cubicBezTo>
                  <a:pt x="300490" y="1039083"/>
                  <a:pt x="376971" y="1047879"/>
                  <a:pt x="422859" y="1000078"/>
                </a:cubicBezTo>
                <a:cubicBezTo>
                  <a:pt x="487868" y="932012"/>
                  <a:pt x="588822" y="908684"/>
                  <a:pt x="668362" y="858972"/>
                </a:cubicBezTo>
                <a:cubicBezTo>
                  <a:pt x="694747" y="842911"/>
                  <a:pt x="867976" y="786699"/>
                  <a:pt x="914629" y="768725"/>
                </a:cubicBezTo>
                <a:cubicBezTo>
                  <a:pt x="979637" y="743486"/>
                  <a:pt x="1053823" y="734691"/>
                  <a:pt x="1117684" y="688420"/>
                </a:cubicBezTo>
                <a:cubicBezTo>
                  <a:pt x="1054970" y="678860"/>
                  <a:pt x="1004112" y="722072"/>
                  <a:pt x="928778" y="701040"/>
                </a:cubicBezTo>
                <a:cubicBezTo>
                  <a:pt x="1048088" y="656299"/>
                  <a:pt x="1157454" y="636031"/>
                  <a:pt x="1243877" y="574464"/>
                </a:cubicBezTo>
                <a:cubicBezTo>
                  <a:pt x="1254585" y="566816"/>
                  <a:pt x="1275617" y="569111"/>
                  <a:pt x="1291678" y="566434"/>
                </a:cubicBezTo>
                <a:cubicBezTo>
                  <a:pt x="1460699" y="539283"/>
                  <a:pt x="1630486" y="516339"/>
                  <a:pt x="1797596" y="476952"/>
                </a:cubicBezTo>
                <a:cubicBezTo>
                  <a:pt x="1835454" y="467774"/>
                  <a:pt x="1902374" y="465480"/>
                  <a:pt x="1895491" y="432593"/>
                </a:cubicBezTo>
                <a:cubicBezTo>
                  <a:pt x="1885166" y="383263"/>
                  <a:pt x="1822835" y="418444"/>
                  <a:pt x="1782682" y="423033"/>
                </a:cubicBezTo>
                <a:cubicBezTo>
                  <a:pt x="1658019" y="437947"/>
                  <a:pt x="1533356" y="463950"/>
                  <a:pt x="1406781" y="449419"/>
                </a:cubicBezTo>
                <a:cubicBezTo>
                  <a:pt x="1492056" y="431064"/>
                  <a:pt x="1576950" y="412326"/>
                  <a:pt x="1662226" y="393970"/>
                </a:cubicBezTo>
                <a:cubicBezTo>
                  <a:pt x="1564330" y="400471"/>
                  <a:pt x="1479055" y="357642"/>
                  <a:pt x="1383837" y="376762"/>
                </a:cubicBezTo>
                <a:cubicBezTo>
                  <a:pt x="1353244" y="382881"/>
                  <a:pt x="1321123" y="363378"/>
                  <a:pt x="1318063" y="333168"/>
                </a:cubicBezTo>
                <a:cubicBezTo>
                  <a:pt x="1314622" y="309077"/>
                  <a:pt x="1343302" y="298370"/>
                  <a:pt x="1365099" y="290722"/>
                </a:cubicBezTo>
                <a:cubicBezTo>
                  <a:pt x="1420930" y="271219"/>
                  <a:pt x="1465288" y="213477"/>
                  <a:pt x="1536798" y="244069"/>
                </a:cubicBezTo>
                <a:cubicBezTo>
                  <a:pt x="1581921" y="195886"/>
                  <a:pt x="1653813" y="188238"/>
                  <a:pt x="1711938" y="175619"/>
                </a:cubicBezTo>
                <a:cubicBezTo>
                  <a:pt x="1897403" y="135849"/>
                  <a:pt x="2085546" y="104874"/>
                  <a:pt x="2273687" y="78488"/>
                </a:cubicBezTo>
                <a:cubicBezTo>
                  <a:pt x="2397204" y="61280"/>
                  <a:pt x="2524544" y="68546"/>
                  <a:pt x="2646913" y="46749"/>
                </a:cubicBezTo>
                <a:cubicBezTo>
                  <a:pt x="2886297" y="4302"/>
                  <a:pt x="3124151" y="5450"/>
                  <a:pt x="3362388" y="861"/>
                </a:cubicBezTo>
                <a:close/>
              </a:path>
            </a:pathLst>
          </a:custGeom>
          <a:solidFill>
            <a:schemeClr val="bg1">
              <a:lumMod val="85000"/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368D02B2-42B9-441F-9531-0F13B4B938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495426"/>
            <a:ext cx="3220880" cy="402431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/>
              <a:t>Conseguenze della guerra</a:t>
            </a:r>
          </a:p>
        </p:txBody>
      </p:sp>
      <p:graphicFrame>
        <p:nvGraphicFramePr>
          <p:cNvPr id="19" name="Segnaposto contenuto 2">
            <a:extLst>
              <a:ext uri="{FF2B5EF4-FFF2-40B4-BE49-F238E27FC236}">
                <a16:creationId xmlns:a16="http://schemas.microsoft.com/office/drawing/2014/main" id="{B99E9199-B110-4831-9C4F-82D9453CEAB5}"/>
              </a:ext>
            </a:extLst>
          </p:cNvPr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862814844"/>
              </p:ext>
            </p:extLst>
          </p:nvPr>
        </p:nvGraphicFramePr>
        <p:xfrm>
          <a:off x="4702547" y="838199"/>
          <a:ext cx="6651253" cy="533876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775031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id="{13B7BB51-92B8-4089-8DAB-1202A4D1C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315111"/>
            <a:ext cx="3021543" cy="1435442"/>
          </a:xfrm>
          <a:custGeom>
            <a:avLst/>
            <a:gdLst/>
            <a:ahLst/>
            <a:cxnLst/>
            <a:rect l="l" t="t" r="r" b="b"/>
            <a:pathLst>
              <a:path w="3021543" h="1435442">
                <a:moveTo>
                  <a:pt x="3021543" y="0"/>
                </a:moveTo>
                <a:lnTo>
                  <a:pt x="2963800" y="7242"/>
                </a:lnTo>
                <a:cubicBezTo>
                  <a:pt x="2907134" y="13978"/>
                  <a:pt x="2850469" y="22960"/>
                  <a:pt x="2793803" y="24082"/>
                </a:cubicBezTo>
                <a:cubicBezTo>
                  <a:pt x="2667318" y="27450"/>
                  <a:pt x="2539821" y="19592"/>
                  <a:pt x="2414348" y="29696"/>
                </a:cubicBezTo>
                <a:cubicBezTo>
                  <a:pt x="2307089" y="38677"/>
                  <a:pt x="2198818" y="28573"/>
                  <a:pt x="2091558" y="27450"/>
                </a:cubicBezTo>
                <a:cubicBezTo>
                  <a:pt x="1942812" y="26328"/>
                  <a:pt x="1793053" y="18469"/>
                  <a:pt x="1645319" y="28573"/>
                </a:cubicBezTo>
                <a:cubicBezTo>
                  <a:pt x="1510738" y="36432"/>
                  <a:pt x="1376158" y="38677"/>
                  <a:pt x="1243602" y="60008"/>
                </a:cubicBezTo>
                <a:cubicBezTo>
                  <a:pt x="1079677" y="71235"/>
                  <a:pt x="916765" y="64499"/>
                  <a:pt x="753851" y="57763"/>
                </a:cubicBezTo>
                <a:cubicBezTo>
                  <a:pt x="653675" y="53272"/>
                  <a:pt x="554511" y="38677"/>
                  <a:pt x="465465" y="116142"/>
                </a:cubicBezTo>
                <a:cubicBezTo>
                  <a:pt x="489751" y="134105"/>
                  <a:pt x="519095" y="130737"/>
                  <a:pt x="546416" y="136351"/>
                </a:cubicBezTo>
                <a:cubicBezTo>
                  <a:pt x="594986" y="147578"/>
                  <a:pt x="643557" y="158804"/>
                  <a:pt x="689091" y="180136"/>
                </a:cubicBezTo>
                <a:cubicBezTo>
                  <a:pt x="699210" y="184626"/>
                  <a:pt x="708317" y="193608"/>
                  <a:pt x="704269" y="208203"/>
                </a:cubicBezTo>
                <a:cubicBezTo>
                  <a:pt x="701234" y="219430"/>
                  <a:pt x="691115" y="219430"/>
                  <a:pt x="683020" y="221675"/>
                </a:cubicBezTo>
                <a:cubicBezTo>
                  <a:pt x="664806" y="228411"/>
                  <a:pt x="642545" y="223920"/>
                  <a:pt x="621295" y="247496"/>
                </a:cubicBezTo>
                <a:cubicBezTo>
                  <a:pt x="702245" y="259846"/>
                  <a:pt x="780160" y="236270"/>
                  <a:pt x="848968" y="285668"/>
                </a:cubicBezTo>
                <a:cubicBezTo>
                  <a:pt x="823671" y="310367"/>
                  <a:pt x="795339" y="304753"/>
                  <a:pt x="768018" y="309244"/>
                </a:cubicBezTo>
                <a:cubicBezTo>
                  <a:pt x="739685" y="313735"/>
                  <a:pt x="712365" y="321594"/>
                  <a:pt x="684032" y="326085"/>
                </a:cubicBezTo>
                <a:cubicBezTo>
                  <a:pt x="653675" y="331698"/>
                  <a:pt x="623319" y="332821"/>
                  <a:pt x="592962" y="338434"/>
                </a:cubicBezTo>
                <a:cubicBezTo>
                  <a:pt x="567666" y="342925"/>
                  <a:pt x="540345" y="335066"/>
                  <a:pt x="509988" y="363133"/>
                </a:cubicBezTo>
                <a:cubicBezTo>
                  <a:pt x="584867" y="383342"/>
                  <a:pt x="652663" y="353029"/>
                  <a:pt x="726531" y="373237"/>
                </a:cubicBezTo>
                <a:cubicBezTo>
                  <a:pt x="683020" y="391200"/>
                  <a:pt x="647604" y="385587"/>
                  <a:pt x="614212" y="395691"/>
                </a:cubicBezTo>
                <a:cubicBezTo>
                  <a:pt x="583855" y="405795"/>
                  <a:pt x="547428" y="394568"/>
                  <a:pt x="522131" y="424881"/>
                </a:cubicBezTo>
                <a:cubicBezTo>
                  <a:pt x="502905" y="448457"/>
                  <a:pt x="482668" y="451825"/>
                  <a:pt x="457370" y="438353"/>
                </a:cubicBezTo>
                <a:cubicBezTo>
                  <a:pt x="435109" y="426003"/>
                  <a:pt x="410824" y="429371"/>
                  <a:pt x="388562" y="441721"/>
                </a:cubicBezTo>
                <a:cubicBezTo>
                  <a:pt x="380468" y="446212"/>
                  <a:pt x="372372" y="451825"/>
                  <a:pt x="372372" y="463052"/>
                </a:cubicBezTo>
                <a:cubicBezTo>
                  <a:pt x="372372" y="478770"/>
                  <a:pt x="382491" y="483260"/>
                  <a:pt x="393622" y="485506"/>
                </a:cubicBezTo>
                <a:cubicBezTo>
                  <a:pt x="403741" y="487751"/>
                  <a:pt x="415883" y="489997"/>
                  <a:pt x="426002" y="487751"/>
                </a:cubicBezTo>
                <a:cubicBezTo>
                  <a:pt x="490762" y="475402"/>
                  <a:pt x="554511" y="495610"/>
                  <a:pt x="619271" y="493365"/>
                </a:cubicBezTo>
                <a:cubicBezTo>
                  <a:pt x="415883" y="541640"/>
                  <a:pt x="210471" y="525922"/>
                  <a:pt x="0" y="542762"/>
                </a:cubicBezTo>
                <a:cubicBezTo>
                  <a:pt x="27321" y="576443"/>
                  <a:pt x="62737" y="548376"/>
                  <a:pt x="83986" y="573075"/>
                </a:cubicBezTo>
                <a:cubicBezTo>
                  <a:pt x="63748" y="624719"/>
                  <a:pt x="71844" y="652785"/>
                  <a:pt x="112319" y="656154"/>
                </a:cubicBezTo>
                <a:cubicBezTo>
                  <a:pt x="151782" y="659522"/>
                  <a:pt x="194281" y="641559"/>
                  <a:pt x="215531" y="703306"/>
                </a:cubicBezTo>
                <a:cubicBezTo>
                  <a:pt x="221602" y="722392"/>
                  <a:pt x="259042" y="716779"/>
                  <a:pt x="282315" y="720147"/>
                </a:cubicBezTo>
                <a:cubicBezTo>
                  <a:pt x="332909" y="728005"/>
                  <a:pt x="386539" y="720147"/>
                  <a:pt x="435109" y="744846"/>
                </a:cubicBezTo>
                <a:cubicBezTo>
                  <a:pt x="454335" y="753827"/>
                  <a:pt x="467489" y="760563"/>
                  <a:pt x="457370" y="785263"/>
                </a:cubicBezTo>
                <a:cubicBezTo>
                  <a:pt x="447252" y="811084"/>
                  <a:pt x="460406" y="820066"/>
                  <a:pt x="476596" y="830170"/>
                </a:cubicBezTo>
                <a:cubicBezTo>
                  <a:pt x="488739" y="838028"/>
                  <a:pt x="506953" y="835783"/>
                  <a:pt x="517071" y="859360"/>
                </a:cubicBezTo>
                <a:cubicBezTo>
                  <a:pt x="410824" y="855992"/>
                  <a:pt x="307612" y="836906"/>
                  <a:pt x="202377" y="854869"/>
                </a:cubicBezTo>
                <a:cubicBezTo>
                  <a:pt x="317731" y="899776"/>
                  <a:pt x="444216" y="897531"/>
                  <a:pt x="557546" y="949175"/>
                </a:cubicBezTo>
                <a:cubicBezTo>
                  <a:pt x="553499" y="967137"/>
                  <a:pt x="527190" y="959278"/>
                  <a:pt x="526178" y="986223"/>
                </a:cubicBezTo>
                <a:cubicBezTo>
                  <a:pt x="585879" y="1014290"/>
                  <a:pt x="657723" y="995204"/>
                  <a:pt x="720459" y="1036744"/>
                </a:cubicBezTo>
                <a:cubicBezTo>
                  <a:pt x="684032" y="1055829"/>
                  <a:pt x="650640" y="1024394"/>
                  <a:pt x="616236" y="1042357"/>
                </a:cubicBezTo>
                <a:cubicBezTo>
                  <a:pt x="627367" y="1069302"/>
                  <a:pt x="1131283" y="1235459"/>
                  <a:pt x="1222353" y="1253422"/>
                </a:cubicBezTo>
                <a:cubicBezTo>
                  <a:pt x="1407527" y="1290470"/>
                  <a:pt x="1940788" y="1384776"/>
                  <a:pt x="2087511" y="1406107"/>
                </a:cubicBezTo>
                <a:cubicBezTo>
                  <a:pt x="2200841" y="1421824"/>
                  <a:pt x="2313160" y="1434174"/>
                  <a:pt x="2425479" y="1435297"/>
                </a:cubicBezTo>
                <a:cubicBezTo>
                  <a:pt x="2553988" y="1436419"/>
                  <a:pt x="2681485" y="1430806"/>
                  <a:pt x="2809994" y="1426315"/>
                </a:cubicBezTo>
                <a:cubicBezTo>
                  <a:pt x="2858058" y="1424631"/>
                  <a:pt x="2905933" y="1421684"/>
                  <a:pt x="2953618" y="1417071"/>
                </a:cubicBezTo>
                <a:lnTo>
                  <a:pt x="3021543" y="1407897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id="{17718681-A12E-49D6-9925-DD7C68176D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8" name="Freeform: Shape 47">
            <a:extLst>
              <a:ext uri="{FF2B5EF4-FFF2-40B4-BE49-F238E27FC236}">
                <a16:creationId xmlns:a16="http://schemas.microsoft.com/office/drawing/2014/main" id="{FBD77573-9EF2-4C35-8285-A1CF6FBB0E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" y="0"/>
            <a:ext cx="5511704" cy="6858000"/>
          </a:xfrm>
          <a:custGeom>
            <a:avLst/>
            <a:gdLst>
              <a:gd name="connsiteX0" fmla="*/ 5511704 w 5511704"/>
              <a:gd name="connsiteY0" fmla="*/ 0 h 6886576"/>
              <a:gd name="connsiteX1" fmla="*/ 1008599 w 5511704"/>
              <a:gd name="connsiteY1" fmla="*/ 0 h 6886576"/>
              <a:gd name="connsiteX2" fmla="*/ 1310975 w 5511704"/>
              <a:gd name="connsiteY2" fmla="*/ 110728 h 6886576"/>
              <a:gd name="connsiteX3" fmla="*/ 1267362 w 5511704"/>
              <a:gd name="connsiteY3" fmla="*/ 135731 h 6886576"/>
              <a:gd name="connsiteX4" fmla="*/ 1005692 w 5511704"/>
              <a:gd name="connsiteY4" fmla="*/ 71437 h 6886576"/>
              <a:gd name="connsiteX5" fmla="*/ 953358 w 5511704"/>
              <a:gd name="connsiteY5" fmla="*/ 89297 h 6886576"/>
              <a:gd name="connsiteX6" fmla="*/ 979525 w 5511704"/>
              <a:gd name="connsiteY6" fmla="*/ 164307 h 6886576"/>
              <a:gd name="connsiteX7" fmla="*/ 1092915 w 5511704"/>
              <a:gd name="connsiteY7" fmla="*/ 192882 h 6886576"/>
              <a:gd name="connsiteX8" fmla="*/ 1270270 w 5511704"/>
              <a:gd name="connsiteY8" fmla="*/ 375047 h 6886576"/>
              <a:gd name="connsiteX9" fmla="*/ 1002784 w 5511704"/>
              <a:gd name="connsiteY9" fmla="*/ 353615 h 6886576"/>
              <a:gd name="connsiteX10" fmla="*/ 956265 w 5511704"/>
              <a:gd name="connsiteY10" fmla="*/ 396479 h 6886576"/>
              <a:gd name="connsiteX11" fmla="*/ 938820 w 5511704"/>
              <a:gd name="connsiteY11" fmla="*/ 453629 h 6886576"/>
              <a:gd name="connsiteX12" fmla="*/ 860319 w 5511704"/>
              <a:gd name="connsiteY12" fmla="*/ 360759 h 6886576"/>
              <a:gd name="connsiteX13" fmla="*/ 793447 w 5511704"/>
              <a:gd name="connsiteY13" fmla="*/ 335757 h 6886576"/>
              <a:gd name="connsiteX14" fmla="*/ 773095 w 5511704"/>
              <a:gd name="connsiteY14" fmla="*/ 417910 h 6886576"/>
              <a:gd name="connsiteX15" fmla="*/ 834151 w 5511704"/>
              <a:gd name="connsiteY15" fmla="*/ 507206 h 6886576"/>
              <a:gd name="connsiteX16" fmla="*/ 996969 w 5511704"/>
              <a:gd name="connsiteY16" fmla="*/ 560785 h 6886576"/>
              <a:gd name="connsiteX17" fmla="*/ 822522 w 5511704"/>
              <a:gd name="connsiteY17" fmla="*/ 560785 h 6886576"/>
              <a:gd name="connsiteX18" fmla="*/ 621908 w 5511704"/>
              <a:gd name="connsiteY18" fmla="*/ 525066 h 6886576"/>
              <a:gd name="connsiteX19" fmla="*/ 409664 w 5511704"/>
              <a:gd name="connsiteY19" fmla="*/ 535781 h 6886576"/>
              <a:gd name="connsiteX20" fmla="*/ 209049 w 5511704"/>
              <a:gd name="connsiteY20" fmla="*/ 464344 h 6886576"/>
              <a:gd name="connsiteX21" fmla="*/ 5527 w 5511704"/>
              <a:gd name="connsiteY21" fmla="*/ 467916 h 6886576"/>
              <a:gd name="connsiteX22" fmla="*/ 906838 w 5511704"/>
              <a:gd name="connsiteY22" fmla="*/ 914400 h 6886576"/>
              <a:gd name="connsiteX23" fmla="*/ 863226 w 5511704"/>
              <a:gd name="connsiteY23" fmla="*/ 925116 h 6886576"/>
              <a:gd name="connsiteX24" fmla="*/ 805077 w 5511704"/>
              <a:gd name="connsiteY24" fmla="*/ 953691 h 6886576"/>
              <a:gd name="connsiteX25" fmla="*/ 848689 w 5511704"/>
              <a:gd name="connsiteY25" fmla="*/ 1010841 h 6886576"/>
              <a:gd name="connsiteX26" fmla="*/ 1084193 w 5511704"/>
              <a:gd name="connsiteY26" fmla="*/ 1117997 h 6886576"/>
              <a:gd name="connsiteX27" fmla="*/ 1142342 w 5511704"/>
              <a:gd name="connsiteY27" fmla="*/ 1225153 h 6886576"/>
              <a:gd name="connsiteX28" fmla="*/ 1069655 w 5511704"/>
              <a:gd name="connsiteY28" fmla="*/ 1214438 h 6886576"/>
              <a:gd name="connsiteX29" fmla="*/ 1005692 w 5511704"/>
              <a:gd name="connsiteY29" fmla="*/ 1235869 h 6886576"/>
              <a:gd name="connsiteX30" fmla="*/ 1031858 w 5511704"/>
              <a:gd name="connsiteY30" fmla="*/ 1371600 h 6886576"/>
              <a:gd name="connsiteX31" fmla="*/ 1366216 w 5511704"/>
              <a:gd name="connsiteY31" fmla="*/ 1546622 h 6886576"/>
              <a:gd name="connsiteX32" fmla="*/ 1395290 w 5511704"/>
              <a:gd name="connsiteY32" fmla="*/ 1603772 h 6886576"/>
              <a:gd name="connsiteX33" fmla="*/ 1354586 w 5511704"/>
              <a:gd name="connsiteY33" fmla="*/ 1643063 h 6886576"/>
              <a:gd name="connsiteX34" fmla="*/ 1247011 w 5511704"/>
              <a:gd name="connsiteY34" fmla="*/ 1664494 h 6886576"/>
              <a:gd name="connsiteX35" fmla="*/ 1398198 w 5511704"/>
              <a:gd name="connsiteY35" fmla="*/ 1857375 h 6886576"/>
              <a:gd name="connsiteX36" fmla="*/ 1453440 w 5511704"/>
              <a:gd name="connsiteY36" fmla="*/ 1910954 h 6886576"/>
              <a:gd name="connsiteX37" fmla="*/ 1549386 w 5511704"/>
              <a:gd name="connsiteY37" fmla="*/ 1993106 h 6886576"/>
              <a:gd name="connsiteX38" fmla="*/ 1549386 w 5511704"/>
              <a:gd name="connsiteY38" fmla="*/ 2021681 h 6886576"/>
              <a:gd name="connsiteX39" fmla="*/ 1421458 w 5511704"/>
              <a:gd name="connsiteY39" fmla="*/ 2110978 h 6886576"/>
              <a:gd name="connsiteX40" fmla="*/ 1188861 w 5511704"/>
              <a:gd name="connsiteY40" fmla="*/ 2085976 h 6886576"/>
              <a:gd name="connsiteX41" fmla="*/ 1531941 w 5511704"/>
              <a:gd name="connsiteY41" fmla="*/ 2218135 h 6886576"/>
              <a:gd name="connsiteX42" fmla="*/ 421293 w 5511704"/>
              <a:gd name="connsiteY42" fmla="*/ 1900238 h 6886576"/>
              <a:gd name="connsiteX43" fmla="*/ 491072 w 5511704"/>
              <a:gd name="connsiteY43" fmla="*/ 1982391 h 6886576"/>
              <a:gd name="connsiteX44" fmla="*/ 880671 w 5511704"/>
              <a:gd name="connsiteY44" fmla="*/ 2200276 h 6886576"/>
              <a:gd name="connsiteX45" fmla="*/ 991154 w 5511704"/>
              <a:gd name="connsiteY45" fmla="*/ 2336007 h 6886576"/>
              <a:gd name="connsiteX46" fmla="*/ 1107453 w 5511704"/>
              <a:gd name="connsiteY46" fmla="*/ 2411016 h 6886576"/>
              <a:gd name="connsiteX47" fmla="*/ 1270270 w 5511704"/>
              <a:gd name="connsiteY47" fmla="*/ 2411016 h 6886576"/>
              <a:gd name="connsiteX48" fmla="*/ 1386568 w 5511704"/>
              <a:gd name="connsiteY48" fmla="*/ 2528889 h 6886576"/>
              <a:gd name="connsiteX49" fmla="*/ 1267362 w 5511704"/>
              <a:gd name="connsiteY49" fmla="*/ 2553891 h 6886576"/>
              <a:gd name="connsiteX50" fmla="*/ 1127805 w 5511704"/>
              <a:gd name="connsiteY50" fmla="*/ 2536032 h 6886576"/>
              <a:gd name="connsiteX51" fmla="*/ 970802 w 5511704"/>
              <a:gd name="connsiteY51" fmla="*/ 2575322 h 6886576"/>
              <a:gd name="connsiteX52" fmla="*/ 825429 w 5511704"/>
              <a:gd name="connsiteY52" fmla="*/ 2543176 h 6886576"/>
              <a:gd name="connsiteX53" fmla="*/ 650982 w 5511704"/>
              <a:gd name="connsiteY53" fmla="*/ 2564607 h 6886576"/>
              <a:gd name="connsiteX54" fmla="*/ 595740 w 5511704"/>
              <a:gd name="connsiteY54" fmla="*/ 2703909 h 6886576"/>
              <a:gd name="connsiteX55" fmla="*/ 578296 w 5511704"/>
              <a:gd name="connsiteY55" fmla="*/ 2714626 h 6886576"/>
              <a:gd name="connsiteX56" fmla="*/ 255568 w 5511704"/>
              <a:gd name="connsiteY56" fmla="*/ 2936081 h 6886576"/>
              <a:gd name="connsiteX57" fmla="*/ 165437 w 5511704"/>
              <a:gd name="connsiteY57" fmla="*/ 2953941 h 6886576"/>
              <a:gd name="connsiteX58" fmla="*/ 697501 w 5511704"/>
              <a:gd name="connsiteY58" fmla="*/ 3343275 h 6886576"/>
              <a:gd name="connsiteX59" fmla="*/ 339884 w 5511704"/>
              <a:gd name="connsiteY59" fmla="*/ 3243263 h 6886576"/>
              <a:gd name="connsiteX60" fmla="*/ 290458 w 5511704"/>
              <a:gd name="connsiteY60" fmla="*/ 3407569 h 6886576"/>
              <a:gd name="connsiteX61" fmla="*/ 459090 w 5511704"/>
              <a:gd name="connsiteY61" fmla="*/ 3554016 h 6886576"/>
              <a:gd name="connsiteX62" fmla="*/ 520147 w 5511704"/>
              <a:gd name="connsiteY62" fmla="*/ 3843338 h 6886576"/>
              <a:gd name="connsiteX63" fmla="*/ 491072 w 5511704"/>
              <a:gd name="connsiteY63" fmla="*/ 4107657 h 6886576"/>
              <a:gd name="connsiteX64" fmla="*/ 418386 w 5511704"/>
              <a:gd name="connsiteY64" fmla="*/ 4189810 h 6886576"/>
              <a:gd name="connsiteX65" fmla="*/ 313718 w 5511704"/>
              <a:gd name="connsiteY65" fmla="*/ 4339829 h 6886576"/>
              <a:gd name="connsiteX66" fmla="*/ 249753 w 5511704"/>
              <a:gd name="connsiteY66" fmla="*/ 4432698 h 6886576"/>
              <a:gd name="connsiteX67" fmla="*/ 25879 w 5511704"/>
              <a:gd name="connsiteY67" fmla="*/ 4396979 h 6886576"/>
              <a:gd name="connsiteX68" fmla="*/ 325347 w 5511704"/>
              <a:gd name="connsiteY68" fmla="*/ 4632722 h 6886576"/>
              <a:gd name="connsiteX69" fmla="*/ 84029 w 5511704"/>
              <a:gd name="connsiteY69" fmla="*/ 4604147 h 6886576"/>
              <a:gd name="connsiteX70" fmla="*/ 5527 w 5511704"/>
              <a:gd name="connsiteY70" fmla="*/ 4622007 h 6886576"/>
              <a:gd name="connsiteX71" fmla="*/ 49139 w 5511704"/>
              <a:gd name="connsiteY71" fmla="*/ 4697016 h 6886576"/>
              <a:gd name="connsiteX72" fmla="*/ 226494 w 5511704"/>
              <a:gd name="connsiteY72" fmla="*/ 4825604 h 6886576"/>
              <a:gd name="connsiteX73" fmla="*/ 592833 w 5511704"/>
              <a:gd name="connsiteY73" fmla="*/ 5175647 h 6886576"/>
              <a:gd name="connsiteX74" fmla="*/ 238123 w 5511704"/>
              <a:gd name="connsiteY74" fmla="*/ 5014913 h 6886576"/>
              <a:gd name="connsiteX75" fmla="*/ 610278 w 5511704"/>
              <a:gd name="connsiteY75" fmla="*/ 5375673 h 6886576"/>
              <a:gd name="connsiteX76" fmla="*/ 691686 w 5511704"/>
              <a:gd name="connsiteY76" fmla="*/ 5497116 h 6886576"/>
              <a:gd name="connsiteX77" fmla="*/ 860319 w 5511704"/>
              <a:gd name="connsiteY77" fmla="*/ 5793582 h 6886576"/>
              <a:gd name="connsiteX78" fmla="*/ 851597 w 5511704"/>
              <a:gd name="connsiteY78" fmla="*/ 5825729 h 6886576"/>
              <a:gd name="connsiteX79" fmla="*/ 659704 w 5511704"/>
              <a:gd name="connsiteY79" fmla="*/ 5779295 h 6886576"/>
              <a:gd name="connsiteX80" fmla="*/ 909746 w 5511704"/>
              <a:gd name="connsiteY80" fmla="*/ 6029326 h 6886576"/>
              <a:gd name="connsiteX81" fmla="*/ 1168509 w 5511704"/>
              <a:gd name="connsiteY81" fmla="*/ 6222207 h 6886576"/>
              <a:gd name="connsiteX82" fmla="*/ 985339 w 5511704"/>
              <a:gd name="connsiteY82" fmla="*/ 6193632 h 6886576"/>
              <a:gd name="connsiteX83" fmla="*/ 732391 w 5511704"/>
              <a:gd name="connsiteY83" fmla="*/ 6082904 h 6886576"/>
              <a:gd name="connsiteX84" fmla="*/ 645167 w 5511704"/>
              <a:gd name="connsiteY84" fmla="*/ 6125766 h 6886576"/>
              <a:gd name="connsiteX85" fmla="*/ 883579 w 5511704"/>
              <a:gd name="connsiteY85" fmla="*/ 6307932 h 6886576"/>
              <a:gd name="connsiteX86" fmla="*/ 1020229 w 5511704"/>
              <a:gd name="connsiteY86" fmla="*/ 6393657 h 6886576"/>
              <a:gd name="connsiteX87" fmla="*/ 1075471 w 5511704"/>
              <a:gd name="connsiteY87" fmla="*/ 6457950 h 6886576"/>
              <a:gd name="connsiteX88" fmla="*/ 1232473 w 5511704"/>
              <a:gd name="connsiteY88" fmla="*/ 6686551 h 6886576"/>
              <a:gd name="connsiteX89" fmla="*/ 1592997 w 5511704"/>
              <a:gd name="connsiteY89" fmla="*/ 6886576 h 6886576"/>
              <a:gd name="connsiteX90" fmla="*/ 5511704 w 5511704"/>
              <a:gd name="connsiteY90" fmla="*/ 6886576 h 688657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</a:cxnLst>
            <a:rect l="l" t="t" r="r" b="b"/>
            <a:pathLst>
              <a:path w="5511704" h="6886576">
                <a:moveTo>
                  <a:pt x="5511704" y="0"/>
                </a:moveTo>
                <a:lnTo>
                  <a:pt x="1008599" y="0"/>
                </a:lnTo>
                <a:cubicBezTo>
                  <a:pt x="1110360" y="35719"/>
                  <a:pt x="1209214" y="78581"/>
                  <a:pt x="1310975" y="110728"/>
                </a:cubicBezTo>
                <a:cubicBezTo>
                  <a:pt x="1296437" y="146447"/>
                  <a:pt x="1281900" y="139303"/>
                  <a:pt x="1267362" y="135731"/>
                </a:cubicBezTo>
                <a:cubicBezTo>
                  <a:pt x="1180139" y="121445"/>
                  <a:pt x="1090008" y="110728"/>
                  <a:pt x="1005692" y="71437"/>
                </a:cubicBezTo>
                <a:cubicBezTo>
                  <a:pt x="985339" y="64294"/>
                  <a:pt x="962080" y="64294"/>
                  <a:pt x="953358" y="89297"/>
                </a:cubicBezTo>
                <a:cubicBezTo>
                  <a:pt x="938820" y="125016"/>
                  <a:pt x="959172" y="146447"/>
                  <a:pt x="979525" y="164307"/>
                </a:cubicBezTo>
                <a:cubicBezTo>
                  <a:pt x="1014414" y="196453"/>
                  <a:pt x="1055118" y="189310"/>
                  <a:pt x="1092915" y="192882"/>
                </a:cubicBezTo>
                <a:cubicBezTo>
                  <a:pt x="1197583" y="210741"/>
                  <a:pt x="1247011" y="260747"/>
                  <a:pt x="1270270" y="375047"/>
                </a:cubicBezTo>
                <a:cubicBezTo>
                  <a:pt x="1180139" y="328613"/>
                  <a:pt x="1090008" y="385763"/>
                  <a:pt x="1002784" y="353615"/>
                </a:cubicBezTo>
                <a:cubicBezTo>
                  <a:pt x="979525" y="346472"/>
                  <a:pt x="944635" y="357188"/>
                  <a:pt x="956265" y="396479"/>
                </a:cubicBezTo>
                <a:cubicBezTo>
                  <a:pt x="967894" y="432198"/>
                  <a:pt x="1005692" y="460772"/>
                  <a:pt x="938820" y="453629"/>
                </a:cubicBezTo>
                <a:cubicBezTo>
                  <a:pt x="889393" y="450056"/>
                  <a:pt x="874856" y="407194"/>
                  <a:pt x="860319" y="360759"/>
                </a:cubicBezTo>
                <a:cubicBezTo>
                  <a:pt x="848689" y="335757"/>
                  <a:pt x="816707" y="321469"/>
                  <a:pt x="793447" y="335757"/>
                </a:cubicBezTo>
                <a:cubicBezTo>
                  <a:pt x="764373" y="350044"/>
                  <a:pt x="773095" y="389335"/>
                  <a:pt x="773095" y="417910"/>
                </a:cubicBezTo>
                <a:cubicBezTo>
                  <a:pt x="770187" y="471488"/>
                  <a:pt x="793447" y="496491"/>
                  <a:pt x="834151" y="507206"/>
                </a:cubicBezTo>
                <a:cubicBezTo>
                  <a:pt x="883579" y="521494"/>
                  <a:pt x="933005" y="539354"/>
                  <a:pt x="996969" y="560785"/>
                </a:cubicBezTo>
                <a:cubicBezTo>
                  <a:pt x="927190" y="596503"/>
                  <a:pt x="874856" y="589360"/>
                  <a:pt x="822522" y="560785"/>
                </a:cubicBezTo>
                <a:cubicBezTo>
                  <a:pt x="758558" y="528637"/>
                  <a:pt x="674242" y="485775"/>
                  <a:pt x="621908" y="525066"/>
                </a:cubicBezTo>
                <a:cubicBezTo>
                  <a:pt x="543407" y="582216"/>
                  <a:pt x="479443" y="546497"/>
                  <a:pt x="409664" y="535781"/>
                </a:cubicBezTo>
                <a:cubicBezTo>
                  <a:pt x="264290" y="514350"/>
                  <a:pt x="354422" y="482204"/>
                  <a:pt x="209049" y="464344"/>
                </a:cubicBezTo>
                <a:cubicBezTo>
                  <a:pt x="150900" y="457200"/>
                  <a:pt x="89843" y="428625"/>
                  <a:pt x="5527" y="467916"/>
                </a:cubicBezTo>
                <a:cubicBezTo>
                  <a:pt x="386404" y="675085"/>
                  <a:pt x="566666" y="660797"/>
                  <a:pt x="906838" y="914400"/>
                </a:cubicBezTo>
                <a:cubicBezTo>
                  <a:pt x="892301" y="939404"/>
                  <a:pt x="877764" y="928688"/>
                  <a:pt x="863226" y="925116"/>
                </a:cubicBezTo>
                <a:cubicBezTo>
                  <a:pt x="839967" y="921544"/>
                  <a:pt x="810892" y="907256"/>
                  <a:pt x="805077" y="953691"/>
                </a:cubicBezTo>
                <a:cubicBezTo>
                  <a:pt x="802169" y="989410"/>
                  <a:pt x="819615" y="1007269"/>
                  <a:pt x="848689" y="1010841"/>
                </a:cubicBezTo>
                <a:cubicBezTo>
                  <a:pt x="933005" y="1025129"/>
                  <a:pt x="1008599" y="1075135"/>
                  <a:pt x="1084193" y="1117997"/>
                </a:cubicBezTo>
                <a:cubicBezTo>
                  <a:pt x="1119082" y="1135857"/>
                  <a:pt x="1156879" y="1160860"/>
                  <a:pt x="1142342" y="1225153"/>
                </a:cubicBezTo>
                <a:cubicBezTo>
                  <a:pt x="1113268" y="1243013"/>
                  <a:pt x="1092915" y="1218009"/>
                  <a:pt x="1069655" y="1214438"/>
                </a:cubicBezTo>
                <a:cubicBezTo>
                  <a:pt x="1046396" y="1210866"/>
                  <a:pt x="991154" y="1225153"/>
                  <a:pt x="1005692" y="1235869"/>
                </a:cubicBezTo>
                <a:cubicBezTo>
                  <a:pt x="1072563" y="1275159"/>
                  <a:pt x="950450" y="1371600"/>
                  <a:pt x="1031858" y="1371600"/>
                </a:cubicBezTo>
                <a:cubicBezTo>
                  <a:pt x="1165601" y="1371600"/>
                  <a:pt x="1238288" y="1543050"/>
                  <a:pt x="1366216" y="1546622"/>
                </a:cubicBezTo>
                <a:cubicBezTo>
                  <a:pt x="1386568" y="1546622"/>
                  <a:pt x="1395290" y="1578770"/>
                  <a:pt x="1395290" y="1603772"/>
                </a:cubicBezTo>
                <a:cubicBezTo>
                  <a:pt x="1395290" y="1635920"/>
                  <a:pt x="1374939" y="1639491"/>
                  <a:pt x="1354586" y="1643063"/>
                </a:cubicBezTo>
                <a:cubicBezTo>
                  <a:pt x="1322604" y="1646635"/>
                  <a:pt x="1287715" y="1603772"/>
                  <a:pt x="1247011" y="1664494"/>
                </a:cubicBezTo>
                <a:cubicBezTo>
                  <a:pt x="1322604" y="1700213"/>
                  <a:pt x="1401105" y="1735932"/>
                  <a:pt x="1398198" y="1857375"/>
                </a:cubicBezTo>
                <a:cubicBezTo>
                  <a:pt x="1398198" y="1889523"/>
                  <a:pt x="1430180" y="1903810"/>
                  <a:pt x="1453440" y="1910954"/>
                </a:cubicBezTo>
                <a:cubicBezTo>
                  <a:pt x="1494144" y="1925241"/>
                  <a:pt x="1526126" y="1946673"/>
                  <a:pt x="1549386" y="1993106"/>
                </a:cubicBezTo>
                <a:cubicBezTo>
                  <a:pt x="1549386" y="2003822"/>
                  <a:pt x="1549386" y="2010966"/>
                  <a:pt x="1549386" y="2021681"/>
                </a:cubicBezTo>
                <a:cubicBezTo>
                  <a:pt x="1543571" y="2132410"/>
                  <a:pt x="1485422" y="2128838"/>
                  <a:pt x="1421458" y="2110978"/>
                </a:cubicBezTo>
                <a:cubicBezTo>
                  <a:pt x="1345864" y="2089547"/>
                  <a:pt x="1270270" y="2046685"/>
                  <a:pt x="1188861" y="2085976"/>
                </a:cubicBezTo>
                <a:cubicBezTo>
                  <a:pt x="1302252" y="2139554"/>
                  <a:pt x="1427272" y="2143126"/>
                  <a:pt x="1531941" y="2218135"/>
                </a:cubicBezTo>
                <a:cubicBezTo>
                  <a:pt x="1142342" y="2232422"/>
                  <a:pt x="799262" y="1993106"/>
                  <a:pt x="421293" y="1900238"/>
                </a:cubicBezTo>
                <a:cubicBezTo>
                  <a:pt x="432923" y="1960960"/>
                  <a:pt x="464905" y="1975247"/>
                  <a:pt x="491072" y="1982391"/>
                </a:cubicBezTo>
                <a:cubicBezTo>
                  <a:pt x="630630" y="2028825"/>
                  <a:pt x="752743" y="2121695"/>
                  <a:pt x="880671" y="2200276"/>
                </a:cubicBezTo>
                <a:cubicBezTo>
                  <a:pt x="933005" y="2232422"/>
                  <a:pt x="970802" y="2268142"/>
                  <a:pt x="991154" y="2336007"/>
                </a:cubicBezTo>
                <a:cubicBezTo>
                  <a:pt x="1008599" y="2400300"/>
                  <a:pt x="1043489" y="2428875"/>
                  <a:pt x="1107453" y="2411016"/>
                </a:cubicBezTo>
                <a:cubicBezTo>
                  <a:pt x="1159787" y="2396729"/>
                  <a:pt x="1215029" y="2403873"/>
                  <a:pt x="1270270" y="2411016"/>
                </a:cubicBezTo>
                <a:cubicBezTo>
                  <a:pt x="1331326" y="2418160"/>
                  <a:pt x="1401105" y="2489597"/>
                  <a:pt x="1386568" y="2528889"/>
                </a:cubicBezTo>
                <a:cubicBezTo>
                  <a:pt x="1357494" y="2593182"/>
                  <a:pt x="1308067" y="2561035"/>
                  <a:pt x="1267362" y="2553891"/>
                </a:cubicBezTo>
                <a:cubicBezTo>
                  <a:pt x="1217936" y="2546748"/>
                  <a:pt x="1127805" y="2528889"/>
                  <a:pt x="1127805" y="2536032"/>
                </a:cubicBezTo>
                <a:cubicBezTo>
                  <a:pt x="1095822" y="2696766"/>
                  <a:pt x="1023136" y="2575322"/>
                  <a:pt x="970802" y="2575322"/>
                </a:cubicBezTo>
                <a:cubicBezTo>
                  <a:pt x="921375" y="2575322"/>
                  <a:pt x="871949" y="2557463"/>
                  <a:pt x="825429" y="2543176"/>
                </a:cubicBezTo>
                <a:cubicBezTo>
                  <a:pt x="764373" y="2525316"/>
                  <a:pt x="709132" y="2557463"/>
                  <a:pt x="650982" y="2564607"/>
                </a:cubicBezTo>
                <a:cubicBezTo>
                  <a:pt x="598648" y="2571751"/>
                  <a:pt x="627722" y="2664620"/>
                  <a:pt x="595740" y="2703909"/>
                </a:cubicBezTo>
                <a:cubicBezTo>
                  <a:pt x="589926" y="2714626"/>
                  <a:pt x="584111" y="2714626"/>
                  <a:pt x="578296" y="2714626"/>
                </a:cubicBezTo>
                <a:cubicBezTo>
                  <a:pt x="560851" y="2993232"/>
                  <a:pt x="255568" y="2925366"/>
                  <a:pt x="255568" y="2936081"/>
                </a:cubicBezTo>
                <a:cubicBezTo>
                  <a:pt x="229401" y="2953941"/>
                  <a:pt x="197419" y="2911079"/>
                  <a:pt x="165437" y="2953941"/>
                </a:cubicBezTo>
                <a:cubicBezTo>
                  <a:pt x="302087" y="3150394"/>
                  <a:pt x="511425" y="3196828"/>
                  <a:pt x="697501" y="3343275"/>
                </a:cubicBezTo>
                <a:cubicBezTo>
                  <a:pt x="543407" y="3393282"/>
                  <a:pt x="453275" y="3221832"/>
                  <a:pt x="339884" y="3243263"/>
                </a:cubicBezTo>
                <a:cubicBezTo>
                  <a:pt x="284643" y="3296842"/>
                  <a:pt x="450368" y="3382566"/>
                  <a:pt x="290458" y="3407569"/>
                </a:cubicBezTo>
                <a:cubicBezTo>
                  <a:pt x="360236" y="3454004"/>
                  <a:pt x="409664" y="3500439"/>
                  <a:pt x="459090" y="3554016"/>
                </a:cubicBezTo>
                <a:cubicBezTo>
                  <a:pt x="543407" y="3650457"/>
                  <a:pt x="560851" y="3714751"/>
                  <a:pt x="520147" y="3843338"/>
                </a:cubicBezTo>
                <a:cubicBezTo>
                  <a:pt x="493979" y="3929063"/>
                  <a:pt x="456183" y="4007645"/>
                  <a:pt x="491072" y="4107657"/>
                </a:cubicBezTo>
                <a:cubicBezTo>
                  <a:pt x="514332" y="4175522"/>
                  <a:pt x="505609" y="4221957"/>
                  <a:pt x="418386" y="4189810"/>
                </a:cubicBezTo>
                <a:cubicBezTo>
                  <a:pt x="325347" y="4157663"/>
                  <a:pt x="290458" y="4218386"/>
                  <a:pt x="313718" y="4339829"/>
                </a:cubicBezTo>
                <a:cubicBezTo>
                  <a:pt x="328254" y="4418410"/>
                  <a:pt x="313718" y="4443413"/>
                  <a:pt x="249753" y="4432698"/>
                </a:cubicBezTo>
                <a:cubicBezTo>
                  <a:pt x="179975" y="4421982"/>
                  <a:pt x="113103" y="4371976"/>
                  <a:pt x="25879" y="4396979"/>
                </a:cubicBezTo>
                <a:cubicBezTo>
                  <a:pt x="95658" y="4539854"/>
                  <a:pt x="243939" y="4496991"/>
                  <a:pt x="325347" y="4632722"/>
                </a:cubicBezTo>
                <a:cubicBezTo>
                  <a:pt x="229401" y="4632722"/>
                  <a:pt x="153807" y="4632722"/>
                  <a:pt x="84029" y="4604147"/>
                </a:cubicBezTo>
                <a:cubicBezTo>
                  <a:pt x="54954" y="4593433"/>
                  <a:pt x="22972" y="4579145"/>
                  <a:pt x="5527" y="4622007"/>
                </a:cubicBezTo>
                <a:cubicBezTo>
                  <a:pt x="-14826" y="4672014"/>
                  <a:pt x="25879" y="4689872"/>
                  <a:pt x="49139" y="4697016"/>
                </a:cubicBezTo>
                <a:cubicBezTo>
                  <a:pt x="116011" y="4722019"/>
                  <a:pt x="168344" y="4779170"/>
                  <a:pt x="226494" y="4825604"/>
                </a:cubicBezTo>
                <a:cubicBezTo>
                  <a:pt x="351514" y="4925616"/>
                  <a:pt x="488165" y="5011341"/>
                  <a:pt x="592833" y="5175647"/>
                </a:cubicBezTo>
                <a:cubicBezTo>
                  <a:pt x="461997" y="5132785"/>
                  <a:pt x="363144" y="5032772"/>
                  <a:pt x="238123" y="5014913"/>
                </a:cubicBezTo>
                <a:cubicBezTo>
                  <a:pt x="345700" y="5164932"/>
                  <a:pt x="482350" y="5264944"/>
                  <a:pt x="610278" y="5375673"/>
                </a:cubicBezTo>
                <a:cubicBezTo>
                  <a:pt x="648075" y="5407819"/>
                  <a:pt x="685872" y="5429250"/>
                  <a:pt x="691686" y="5497116"/>
                </a:cubicBezTo>
                <a:cubicBezTo>
                  <a:pt x="709132" y="5629276"/>
                  <a:pt x="755650" y="5736432"/>
                  <a:pt x="860319" y="5793582"/>
                </a:cubicBezTo>
                <a:cubicBezTo>
                  <a:pt x="860319" y="5793582"/>
                  <a:pt x="854504" y="5815013"/>
                  <a:pt x="851597" y="5825729"/>
                </a:cubicBezTo>
                <a:cubicBezTo>
                  <a:pt x="787632" y="5829301"/>
                  <a:pt x="738206" y="5750720"/>
                  <a:pt x="659704" y="5779295"/>
                </a:cubicBezTo>
                <a:cubicBezTo>
                  <a:pt x="738206" y="5886451"/>
                  <a:pt x="802169" y="5979319"/>
                  <a:pt x="909746" y="6029326"/>
                </a:cubicBezTo>
                <a:cubicBezTo>
                  <a:pt x="996969" y="6068616"/>
                  <a:pt x="1104545" y="6093620"/>
                  <a:pt x="1168509" y="6222207"/>
                </a:cubicBezTo>
                <a:cubicBezTo>
                  <a:pt x="1095822" y="6247210"/>
                  <a:pt x="1040581" y="6215063"/>
                  <a:pt x="985339" y="6193632"/>
                </a:cubicBezTo>
                <a:cubicBezTo>
                  <a:pt x="901023" y="6157913"/>
                  <a:pt x="816707" y="6118623"/>
                  <a:pt x="732391" y="6082904"/>
                </a:cubicBezTo>
                <a:cubicBezTo>
                  <a:pt x="700408" y="6068616"/>
                  <a:pt x="665519" y="6061472"/>
                  <a:pt x="645167" y="6125766"/>
                </a:cubicBezTo>
                <a:cubicBezTo>
                  <a:pt x="752743" y="6140053"/>
                  <a:pt x="816707" y="6225779"/>
                  <a:pt x="883579" y="6307932"/>
                </a:cubicBezTo>
                <a:cubicBezTo>
                  <a:pt x="921375" y="6354366"/>
                  <a:pt x="953358" y="6415088"/>
                  <a:pt x="1020229" y="6393657"/>
                </a:cubicBezTo>
                <a:cubicBezTo>
                  <a:pt x="1055118" y="6382942"/>
                  <a:pt x="1078378" y="6415088"/>
                  <a:pt x="1075471" y="6457950"/>
                </a:cubicBezTo>
                <a:cubicBezTo>
                  <a:pt x="1060933" y="6607970"/>
                  <a:pt x="1145250" y="6657976"/>
                  <a:pt x="1232473" y="6686551"/>
                </a:cubicBezTo>
                <a:cubicBezTo>
                  <a:pt x="1360401" y="6729413"/>
                  <a:pt x="1473792" y="6815138"/>
                  <a:pt x="1592997" y="6886576"/>
                </a:cubicBezTo>
                <a:lnTo>
                  <a:pt x="5511704" y="6886576"/>
                </a:lnTo>
                <a:close/>
              </a:path>
            </a:pathLst>
          </a:custGeom>
          <a:solidFill>
            <a:schemeClr val="accent1"/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5E79728-19BA-4F2E-925A-6FB6B3939C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713312"/>
            <a:ext cx="3461084" cy="5431376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>
                <a:solidFill>
                  <a:srgbClr val="FFFFFF"/>
                </a:solidFill>
              </a:rPr>
              <a:t>Posizione dell’Italia</a:t>
            </a:r>
          </a:p>
        </p:txBody>
      </p:sp>
      <p:sp>
        <p:nvSpPr>
          <p:cNvPr id="91" name="Segnaposto contenuto 2">
            <a:extLst>
              <a:ext uri="{FF2B5EF4-FFF2-40B4-BE49-F238E27FC236}">
                <a16:creationId xmlns:a16="http://schemas.microsoft.com/office/drawing/2014/main" id="{491402C6-41DD-459A-A97D-C4238FD11E5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095999" y="105839"/>
            <a:ext cx="5257801" cy="6858000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 sz="2200" dirty="0"/>
              <a:t>Nella </a:t>
            </a:r>
            <a:r>
              <a:rPr lang="en-US" sz="2200" dirty="0" err="1"/>
              <a:t>Conferenza</a:t>
            </a:r>
            <a:r>
              <a:rPr lang="en-US" sz="2200" dirty="0"/>
              <a:t> di </a:t>
            </a:r>
            <a:r>
              <a:rPr lang="en-US" sz="2200" dirty="0" err="1"/>
              <a:t>Berlino</a:t>
            </a:r>
            <a:r>
              <a:rPr lang="en-US" sz="2200" dirty="0"/>
              <a:t> </a:t>
            </a:r>
            <a:r>
              <a:rPr lang="en-US" sz="2200" dirty="0" err="1"/>
              <a:t>viene</a:t>
            </a:r>
            <a:r>
              <a:rPr lang="en-US" sz="2200" dirty="0"/>
              <a:t> </a:t>
            </a:r>
            <a:r>
              <a:rPr lang="en-US" sz="2200" dirty="0" err="1"/>
              <a:t>ordinato</a:t>
            </a:r>
            <a:r>
              <a:rPr lang="en-US" sz="2200" dirty="0"/>
              <a:t> </a:t>
            </a:r>
            <a:r>
              <a:rPr lang="en-US" sz="2200" dirty="0" err="1"/>
              <a:t>il</a:t>
            </a:r>
            <a:r>
              <a:rPr lang="en-US" sz="2200" dirty="0"/>
              <a:t> </a:t>
            </a:r>
            <a:r>
              <a:rPr lang="en-US" sz="2200" b="1" dirty="0"/>
              <a:t>“</a:t>
            </a:r>
            <a:r>
              <a:rPr lang="en-US" sz="2200" b="1" dirty="0" err="1"/>
              <a:t>cessate</a:t>
            </a:r>
            <a:r>
              <a:rPr lang="en-US" sz="2200" b="1" dirty="0"/>
              <a:t> fuoco”</a:t>
            </a:r>
          </a:p>
          <a:p>
            <a:pPr lvl="0"/>
            <a:r>
              <a:rPr lang="en-US" sz="2200" dirty="0"/>
              <a:t>E ‘</a:t>
            </a:r>
            <a:r>
              <a:rPr lang="en-US" sz="2200" dirty="0" err="1"/>
              <a:t>stato</a:t>
            </a:r>
            <a:r>
              <a:rPr lang="en-US" sz="2200" dirty="0"/>
              <a:t> </a:t>
            </a:r>
            <a:r>
              <a:rPr lang="en-US" sz="2200" dirty="0" err="1"/>
              <a:t>stabilito</a:t>
            </a:r>
            <a:r>
              <a:rPr lang="en-US" sz="2200" dirty="0"/>
              <a:t> un </a:t>
            </a:r>
            <a:r>
              <a:rPr lang="en-US" sz="2200" b="1" dirty="0"/>
              <a:t>embargo </a:t>
            </a:r>
            <a:r>
              <a:rPr lang="en-US" sz="2200" b="1" dirty="0" err="1"/>
              <a:t>d’armi</a:t>
            </a:r>
            <a:r>
              <a:rPr lang="en-US" sz="2200" b="1" dirty="0"/>
              <a:t> </a:t>
            </a:r>
            <a:r>
              <a:rPr lang="en-US" sz="2200" dirty="0" err="1"/>
              <a:t>alla</a:t>
            </a:r>
            <a:r>
              <a:rPr lang="en-US" sz="2200" dirty="0"/>
              <a:t> </a:t>
            </a:r>
            <a:r>
              <a:rPr lang="en-US" sz="2200" dirty="0" err="1"/>
              <a:t>Libia</a:t>
            </a:r>
            <a:endParaRPr lang="en-US" sz="2200" dirty="0"/>
          </a:p>
          <a:p>
            <a:pPr lvl="0"/>
            <a:r>
              <a:rPr lang="en-US" sz="2200" dirty="0" err="1"/>
              <a:t>L’Italia</a:t>
            </a:r>
            <a:r>
              <a:rPr lang="en-US" sz="2200" dirty="0"/>
              <a:t> </a:t>
            </a:r>
            <a:r>
              <a:rPr lang="en-US" sz="2200" dirty="0" err="1"/>
              <a:t>può</a:t>
            </a:r>
            <a:r>
              <a:rPr lang="en-US" sz="2200" dirty="0"/>
              <a:t> </a:t>
            </a:r>
            <a:r>
              <a:rPr lang="en-US" sz="2200" dirty="0" err="1"/>
              <a:t>posizionare</a:t>
            </a:r>
            <a:r>
              <a:rPr lang="en-US" sz="2200" dirty="0"/>
              <a:t> </a:t>
            </a:r>
            <a:r>
              <a:rPr lang="en-US" sz="2200" b="1" dirty="0" err="1"/>
              <a:t>navi</a:t>
            </a:r>
            <a:r>
              <a:rPr lang="en-US" sz="2200" b="1" dirty="0"/>
              <a:t> </a:t>
            </a:r>
            <a:r>
              <a:rPr lang="en-US" sz="2200" b="1" dirty="0" err="1"/>
              <a:t>militari</a:t>
            </a:r>
            <a:r>
              <a:rPr lang="en-US" sz="2200" b="1" dirty="0"/>
              <a:t> </a:t>
            </a:r>
            <a:r>
              <a:rPr lang="en-US" sz="2200" dirty="0" err="1"/>
              <a:t>nei</a:t>
            </a:r>
            <a:r>
              <a:rPr lang="en-US" sz="2200" dirty="0"/>
              <a:t> </a:t>
            </a:r>
            <a:r>
              <a:rPr lang="en-US" sz="2200" dirty="0" err="1"/>
              <a:t>pressi</a:t>
            </a:r>
            <a:r>
              <a:rPr lang="en-US" sz="2200" dirty="0"/>
              <a:t> </a:t>
            </a:r>
            <a:r>
              <a:rPr lang="en-US" sz="2200" dirty="0" err="1"/>
              <a:t>delle</a:t>
            </a:r>
            <a:r>
              <a:rPr lang="en-US" sz="2200" dirty="0"/>
              <a:t> </a:t>
            </a:r>
            <a:r>
              <a:rPr lang="en-US" sz="2200" dirty="0" err="1"/>
              <a:t>coste</a:t>
            </a:r>
            <a:r>
              <a:rPr lang="en-US" sz="2200" dirty="0"/>
              <a:t> </a:t>
            </a:r>
            <a:r>
              <a:rPr lang="en-US" sz="2200" dirty="0" err="1"/>
              <a:t>libiche</a:t>
            </a:r>
            <a:r>
              <a:rPr lang="en-US" sz="2200" dirty="0"/>
              <a:t> </a:t>
            </a:r>
            <a:r>
              <a:rPr lang="en-US" sz="2200" dirty="0" err="1"/>
              <a:t>allo</a:t>
            </a:r>
            <a:r>
              <a:rPr lang="en-US" sz="2200" dirty="0"/>
              <a:t> </a:t>
            </a:r>
            <a:r>
              <a:rPr lang="en-US" sz="2200" dirty="0" err="1"/>
              <a:t>scopo</a:t>
            </a:r>
            <a:r>
              <a:rPr lang="en-US" sz="2200" dirty="0"/>
              <a:t> di </a:t>
            </a:r>
            <a:r>
              <a:rPr lang="en-US" sz="2200" dirty="0" err="1"/>
              <a:t>controllare</a:t>
            </a:r>
            <a:r>
              <a:rPr lang="en-US" sz="2200" dirty="0"/>
              <a:t> se le </a:t>
            </a:r>
            <a:r>
              <a:rPr lang="en-US" sz="2200" dirty="0" err="1"/>
              <a:t>navi</a:t>
            </a:r>
            <a:r>
              <a:rPr lang="en-US" sz="2200" dirty="0"/>
              <a:t> </a:t>
            </a:r>
            <a:r>
              <a:rPr lang="en-US" sz="2200" dirty="0" err="1"/>
              <a:t>che</a:t>
            </a:r>
            <a:r>
              <a:rPr lang="en-US" sz="2200" dirty="0"/>
              <a:t> </a:t>
            </a:r>
            <a:r>
              <a:rPr lang="en-US" sz="2200" dirty="0" err="1"/>
              <a:t>arrivano</a:t>
            </a:r>
            <a:r>
              <a:rPr lang="en-US" sz="2200" dirty="0"/>
              <a:t> in </a:t>
            </a:r>
            <a:r>
              <a:rPr lang="en-US" sz="2200" dirty="0" err="1"/>
              <a:t>Libia</a:t>
            </a:r>
            <a:r>
              <a:rPr lang="en-US" sz="2200" dirty="0"/>
              <a:t> non </a:t>
            </a:r>
            <a:r>
              <a:rPr lang="en-US" sz="2200" dirty="0" err="1"/>
              <a:t>portino</a:t>
            </a:r>
            <a:r>
              <a:rPr lang="en-US" sz="2200" dirty="0"/>
              <a:t> </a:t>
            </a:r>
            <a:r>
              <a:rPr lang="en-US" sz="2200" b="1" dirty="0" err="1"/>
              <a:t>armi</a:t>
            </a:r>
            <a:r>
              <a:rPr lang="en-US" sz="2200" b="1" dirty="0"/>
              <a:t>.</a:t>
            </a:r>
          </a:p>
          <a:p>
            <a:r>
              <a:rPr lang="en-US" sz="2200" dirty="0" err="1"/>
              <a:t>L’Italia</a:t>
            </a:r>
            <a:r>
              <a:rPr lang="en-US" sz="2200" dirty="0"/>
              <a:t> </a:t>
            </a:r>
            <a:r>
              <a:rPr lang="en-US" sz="2200" dirty="0" err="1"/>
              <a:t>vuole</a:t>
            </a:r>
            <a:r>
              <a:rPr lang="en-US" sz="2200" dirty="0"/>
              <a:t> </a:t>
            </a:r>
            <a:r>
              <a:rPr lang="en-US" sz="2200" dirty="0" err="1"/>
              <a:t>mantenere</a:t>
            </a:r>
            <a:r>
              <a:rPr lang="en-US" sz="2200" dirty="0"/>
              <a:t> </a:t>
            </a:r>
            <a:r>
              <a:rPr lang="en-US" sz="2200" dirty="0" err="1"/>
              <a:t>questa</a:t>
            </a:r>
            <a:r>
              <a:rPr lang="en-US" sz="2200" dirty="0"/>
              <a:t> </a:t>
            </a:r>
            <a:r>
              <a:rPr lang="en-US" sz="2200" dirty="0" err="1"/>
              <a:t>situazione</a:t>
            </a:r>
            <a:r>
              <a:rPr lang="en-US" sz="2200" dirty="0"/>
              <a:t> </a:t>
            </a:r>
            <a:r>
              <a:rPr lang="en-US" sz="2200" b="1" dirty="0"/>
              <a:t>in </a:t>
            </a:r>
            <a:r>
              <a:rPr lang="en-US" sz="2200" b="1" dirty="0" err="1"/>
              <a:t>stallo</a:t>
            </a:r>
            <a:r>
              <a:rPr lang="en-US" sz="2200" b="1" dirty="0"/>
              <a:t> </a:t>
            </a:r>
            <a:r>
              <a:rPr lang="en-US" sz="2200" dirty="0" err="1"/>
              <a:t>perché</a:t>
            </a:r>
            <a:r>
              <a:rPr lang="en-US" sz="2200" dirty="0"/>
              <a:t> </a:t>
            </a:r>
            <a:r>
              <a:rPr lang="en-US" sz="2200" dirty="0" err="1"/>
              <a:t>sia</a:t>
            </a:r>
            <a:r>
              <a:rPr lang="en-US" sz="2200" dirty="0"/>
              <a:t> in </a:t>
            </a:r>
            <a:r>
              <a:rPr lang="en-US" sz="2200" dirty="0" err="1"/>
              <a:t>caso</a:t>
            </a:r>
            <a:r>
              <a:rPr lang="en-US" sz="2200" dirty="0"/>
              <a:t> di </a:t>
            </a:r>
            <a:r>
              <a:rPr lang="en-US" sz="2200" dirty="0" err="1"/>
              <a:t>vittoria</a:t>
            </a:r>
            <a:r>
              <a:rPr lang="en-US" sz="2200" dirty="0"/>
              <a:t> di </a:t>
            </a:r>
            <a:r>
              <a:rPr lang="en-US" sz="2200" b="1" dirty="0"/>
              <a:t>Al</a:t>
            </a:r>
            <a:r>
              <a:rPr lang="en-US" sz="2200" dirty="0"/>
              <a:t> </a:t>
            </a:r>
            <a:r>
              <a:rPr lang="en-US" sz="2200" b="1" dirty="0" err="1"/>
              <a:t>Sarraj</a:t>
            </a:r>
            <a:r>
              <a:rPr lang="en-US" sz="2200" dirty="0"/>
              <a:t> </a:t>
            </a:r>
            <a:r>
              <a:rPr lang="en-US" sz="2200" dirty="0" err="1"/>
              <a:t>che</a:t>
            </a:r>
            <a:r>
              <a:rPr lang="en-US" sz="2200" dirty="0"/>
              <a:t> di </a:t>
            </a:r>
            <a:r>
              <a:rPr lang="en-US" sz="2200" dirty="0" err="1"/>
              <a:t>vittoria</a:t>
            </a:r>
            <a:r>
              <a:rPr lang="en-US" sz="2200" dirty="0"/>
              <a:t> di </a:t>
            </a:r>
            <a:r>
              <a:rPr lang="en-US" sz="2200" b="1" dirty="0"/>
              <a:t>Haftar</a:t>
            </a:r>
            <a:r>
              <a:rPr lang="en-US" sz="2200" dirty="0"/>
              <a:t>, </a:t>
            </a:r>
            <a:r>
              <a:rPr lang="en-US" sz="2200" dirty="0" err="1"/>
              <a:t>perderebbe</a:t>
            </a:r>
            <a:r>
              <a:rPr lang="en-US" sz="2200" dirty="0"/>
              <a:t> </a:t>
            </a:r>
            <a:r>
              <a:rPr lang="en-US" sz="2200" dirty="0" err="1"/>
              <a:t>i</a:t>
            </a:r>
            <a:r>
              <a:rPr lang="en-US" sz="2200" dirty="0"/>
              <a:t> </a:t>
            </a:r>
            <a:r>
              <a:rPr lang="en-US" sz="2200" dirty="0" err="1"/>
              <a:t>suoi</a:t>
            </a:r>
            <a:r>
              <a:rPr lang="en-US" sz="2200" dirty="0"/>
              <a:t> </a:t>
            </a:r>
            <a:r>
              <a:rPr lang="en-US" sz="2200" dirty="0" err="1"/>
              <a:t>pozzi</a:t>
            </a:r>
            <a:r>
              <a:rPr lang="en-US" sz="2200" dirty="0"/>
              <a:t> </a:t>
            </a:r>
            <a:r>
              <a:rPr lang="en-US" sz="2200" dirty="0" err="1"/>
              <a:t>petroliferi</a:t>
            </a:r>
            <a:r>
              <a:rPr lang="en-US" sz="2200" dirty="0"/>
              <a:t>.</a:t>
            </a:r>
          </a:p>
          <a:p>
            <a:pPr lvl="0"/>
            <a:endParaRPr lang="en-US" sz="2400" dirty="0"/>
          </a:p>
          <a:p>
            <a:pPr marL="0" indent="0">
              <a:buNone/>
            </a:pP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12897248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Graphic 1">
            <a:extLst>
              <a:ext uri="{FF2B5EF4-FFF2-40B4-BE49-F238E27FC236}">
                <a16:creationId xmlns:a16="http://schemas.microsoft.com/office/drawing/2014/main" id="{0D57E7FA-E8FC-45AC-868F-CDC814493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V="1">
            <a:off x="2599854" y="527562"/>
            <a:ext cx="6992292" cy="5102484"/>
          </a:xfrm>
          <a:custGeom>
            <a:avLst/>
            <a:gdLst/>
            <a:ahLst/>
            <a:cxnLst/>
            <a:rect l="l" t="t" r="r" b="b"/>
            <a:pathLst>
              <a:path w="6886274" h="5025119">
                <a:moveTo>
                  <a:pt x="5458905" y="754119"/>
                </a:moveTo>
                <a:cubicBezTo>
                  <a:pt x="5417216" y="775336"/>
                  <a:pt x="4594585" y="1111088"/>
                  <a:pt x="3455557" y="1027709"/>
                </a:cubicBezTo>
                <a:cubicBezTo>
                  <a:pt x="3415356" y="1024731"/>
                  <a:pt x="3377389" y="1022869"/>
                  <a:pt x="3338677" y="1021381"/>
                </a:cubicBezTo>
                <a:cubicBezTo>
                  <a:pt x="2996224" y="1006119"/>
                  <a:pt x="2660100" y="998674"/>
                  <a:pt x="2518280" y="980435"/>
                </a:cubicBezTo>
                <a:cubicBezTo>
                  <a:pt x="2407355" y="965918"/>
                  <a:pt x="1840075" y="843082"/>
                  <a:pt x="1673687" y="739229"/>
                </a:cubicBezTo>
                <a:cubicBezTo>
                  <a:pt x="1503578" y="632771"/>
                  <a:pt x="1343146" y="515146"/>
                  <a:pt x="1183459" y="397149"/>
                </a:cubicBezTo>
                <a:cubicBezTo>
                  <a:pt x="1114224" y="346153"/>
                  <a:pt x="1040522" y="299624"/>
                  <a:pt x="977987" y="241184"/>
                </a:cubicBezTo>
                <a:cubicBezTo>
                  <a:pt x="915453" y="182372"/>
                  <a:pt x="855896" y="121326"/>
                  <a:pt x="788150" y="66980"/>
                </a:cubicBezTo>
                <a:cubicBezTo>
                  <a:pt x="768794" y="51346"/>
                  <a:pt x="749438" y="34596"/>
                  <a:pt x="721148" y="31990"/>
                </a:cubicBezTo>
                <a:cubicBezTo>
                  <a:pt x="714820" y="31246"/>
                  <a:pt x="708120" y="31618"/>
                  <a:pt x="701792" y="32362"/>
                </a:cubicBezTo>
                <a:cubicBezTo>
                  <a:pt x="694720" y="33107"/>
                  <a:pt x="689136" y="36829"/>
                  <a:pt x="686530" y="43157"/>
                </a:cubicBezTo>
                <a:cubicBezTo>
                  <a:pt x="683925" y="50230"/>
                  <a:pt x="688392" y="54324"/>
                  <a:pt x="693603" y="58046"/>
                </a:cubicBezTo>
                <a:cubicBezTo>
                  <a:pt x="697325" y="60652"/>
                  <a:pt x="701047" y="64747"/>
                  <a:pt x="705886" y="65491"/>
                </a:cubicBezTo>
                <a:cubicBezTo>
                  <a:pt x="736782" y="69958"/>
                  <a:pt x="748321" y="92664"/>
                  <a:pt x="762838" y="112764"/>
                </a:cubicBezTo>
                <a:cubicBezTo>
                  <a:pt x="769166" y="121326"/>
                  <a:pt x="775866" y="128026"/>
                  <a:pt x="764327" y="140309"/>
                </a:cubicBezTo>
                <a:cubicBezTo>
                  <a:pt x="754277" y="151104"/>
                  <a:pt x="764699" y="156688"/>
                  <a:pt x="775121" y="159666"/>
                </a:cubicBezTo>
                <a:cubicBezTo>
                  <a:pt x="789638" y="163760"/>
                  <a:pt x="806761" y="163016"/>
                  <a:pt x="823139" y="176416"/>
                </a:cubicBezTo>
                <a:cubicBezTo>
                  <a:pt x="761721" y="177533"/>
                  <a:pt x="735665" y="142171"/>
                  <a:pt x="707748" y="109414"/>
                </a:cubicBezTo>
                <a:cubicBezTo>
                  <a:pt x="697325" y="97503"/>
                  <a:pt x="690253" y="83358"/>
                  <a:pt x="681319" y="69958"/>
                </a:cubicBezTo>
                <a:cubicBezTo>
                  <a:pt x="670152" y="53580"/>
                  <a:pt x="657124" y="52835"/>
                  <a:pt x="640746" y="67352"/>
                </a:cubicBezTo>
                <a:cubicBezTo>
                  <a:pt x="626229" y="80380"/>
                  <a:pt x="619157" y="79264"/>
                  <a:pt x="614318" y="61396"/>
                </a:cubicBezTo>
                <a:cubicBezTo>
                  <a:pt x="606873" y="33479"/>
                  <a:pt x="589750" y="13751"/>
                  <a:pt x="560716" y="3701"/>
                </a:cubicBezTo>
                <a:cubicBezTo>
                  <a:pt x="554388" y="1467"/>
                  <a:pt x="546572" y="-3372"/>
                  <a:pt x="540616" y="3701"/>
                </a:cubicBezTo>
                <a:cubicBezTo>
                  <a:pt x="535405" y="9656"/>
                  <a:pt x="539871" y="16729"/>
                  <a:pt x="543594" y="21940"/>
                </a:cubicBezTo>
                <a:cubicBezTo>
                  <a:pt x="550294" y="31246"/>
                  <a:pt x="556250" y="40179"/>
                  <a:pt x="558855" y="51346"/>
                </a:cubicBezTo>
                <a:cubicBezTo>
                  <a:pt x="560716" y="58791"/>
                  <a:pt x="562578" y="66980"/>
                  <a:pt x="557366" y="72563"/>
                </a:cubicBezTo>
                <a:cubicBezTo>
                  <a:pt x="535777" y="96386"/>
                  <a:pt x="551411" y="107553"/>
                  <a:pt x="570022" y="120209"/>
                </a:cubicBezTo>
                <a:cubicBezTo>
                  <a:pt x="595706" y="137332"/>
                  <a:pt x="605756" y="162643"/>
                  <a:pt x="599801" y="192794"/>
                </a:cubicBezTo>
                <a:cubicBezTo>
                  <a:pt x="597567" y="205078"/>
                  <a:pt x="599056" y="212522"/>
                  <a:pt x="614318" y="212150"/>
                </a:cubicBezTo>
                <a:cubicBezTo>
                  <a:pt x="620273" y="212150"/>
                  <a:pt x="621762" y="216245"/>
                  <a:pt x="623996" y="220711"/>
                </a:cubicBezTo>
                <a:cubicBezTo>
                  <a:pt x="671641" y="326053"/>
                  <a:pt x="740504" y="418366"/>
                  <a:pt x="821278" y="503235"/>
                </a:cubicBezTo>
                <a:cubicBezTo>
                  <a:pt x="886791" y="572098"/>
                  <a:pt x="959004" y="634260"/>
                  <a:pt x="1033822" y="694562"/>
                </a:cubicBezTo>
                <a:cubicBezTo>
                  <a:pt x="1036055" y="696423"/>
                  <a:pt x="1038289" y="698656"/>
                  <a:pt x="1039406" y="702378"/>
                </a:cubicBezTo>
                <a:cubicBezTo>
                  <a:pt x="1004044" y="694934"/>
                  <a:pt x="973521" y="679672"/>
                  <a:pt x="944114" y="662550"/>
                </a:cubicBezTo>
                <a:cubicBezTo>
                  <a:pt x="865946" y="617138"/>
                  <a:pt x="800061" y="558325"/>
                  <a:pt x="733432" y="500629"/>
                </a:cubicBezTo>
                <a:cubicBezTo>
                  <a:pt x="692858" y="465267"/>
                  <a:pt x="651169" y="431022"/>
                  <a:pt x="606501" y="399755"/>
                </a:cubicBezTo>
                <a:cubicBezTo>
                  <a:pt x="599056" y="394543"/>
                  <a:pt x="593845" y="387843"/>
                  <a:pt x="588634" y="381143"/>
                </a:cubicBezTo>
                <a:cubicBezTo>
                  <a:pt x="585656" y="377421"/>
                  <a:pt x="581934" y="374071"/>
                  <a:pt x="575978" y="375560"/>
                </a:cubicBezTo>
                <a:cubicBezTo>
                  <a:pt x="568533" y="377421"/>
                  <a:pt x="567789" y="383004"/>
                  <a:pt x="567044" y="388588"/>
                </a:cubicBezTo>
                <a:cubicBezTo>
                  <a:pt x="564811" y="406455"/>
                  <a:pt x="569650" y="422461"/>
                  <a:pt x="578956" y="437722"/>
                </a:cubicBezTo>
                <a:cubicBezTo>
                  <a:pt x="603151" y="476806"/>
                  <a:pt x="638885" y="506957"/>
                  <a:pt x="675736" y="535619"/>
                </a:cubicBezTo>
                <a:cubicBezTo>
                  <a:pt x="723381" y="572470"/>
                  <a:pt x="769538" y="610810"/>
                  <a:pt x="811600" y="652872"/>
                </a:cubicBezTo>
                <a:cubicBezTo>
                  <a:pt x="814578" y="655850"/>
                  <a:pt x="820161" y="657711"/>
                  <a:pt x="818300" y="666272"/>
                </a:cubicBezTo>
                <a:cubicBezTo>
                  <a:pt x="791872" y="646544"/>
                  <a:pt x="766932" y="627188"/>
                  <a:pt x="741621" y="608576"/>
                </a:cubicBezTo>
                <a:cubicBezTo>
                  <a:pt x="716681" y="589965"/>
                  <a:pt x="691369" y="571353"/>
                  <a:pt x="666430" y="553114"/>
                </a:cubicBezTo>
                <a:cubicBezTo>
                  <a:pt x="660474" y="548647"/>
                  <a:pt x="654146" y="542319"/>
                  <a:pt x="645585" y="547903"/>
                </a:cubicBezTo>
                <a:cubicBezTo>
                  <a:pt x="636652" y="553486"/>
                  <a:pt x="637768" y="562792"/>
                  <a:pt x="640002" y="570236"/>
                </a:cubicBezTo>
                <a:cubicBezTo>
                  <a:pt x="647074" y="592198"/>
                  <a:pt x="659358" y="611554"/>
                  <a:pt x="675736" y="628677"/>
                </a:cubicBezTo>
                <a:cubicBezTo>
                  <a:pt x="731570" y="685256"/>
                  <a:pt x="795966" y="734018"/>
                  <a:pt x="855896" y="786875"/>
                </a:cubicBezTo>
                <a:cubicBezTo>
                  <a:pt x="888280" y="815537"/>
                  <a:pt x="918058" y="846060"/>
                  <a:pt x="946348" y="877699"/>
                </a:cubicBezTo>
                <a:cubicBezTo>
                  <a:pt x="952676" y="884772"/>
                  <a:pt x="952303" y="891472"/>
                  <a:pt x="950442" y="899661"/>
                </a:cubicBezTo>
                <a:cubicBezTo>
                  <a:pt x="942998" y="932790"/>
                  <a:pt x="954537" y="943957"/>
                  <a:pt x="991760" y="937629"/>
                </a:cubicBezTo>
                <a:cubicBezTo>
                  <a:pt x="1003299" y="935767"/>
                  <a:pt x="1011116" y="937629"/>
                  <a:pt x="1018188" y="945445"/>
                </a:cubicBezTo>
                <a:cubicBezTo>
                  <a:pt x="1103802" y="1042225"/>
                  <a:pt x="1205048" y="1123744"/>
                  <a:pt x="1315601" y="1196329"/>
                </a:cubicBezTo>
                <a:cubicBezTo>
                  <a:pt x="1360641" y="1225735"/>
                  <a:pt x="1407170" y="1253653"/>
                  <a:pt x="1454443" y="1279709"/>
                </a:cubicBezTo>
                <a:cubicBezTo>
                  <a:pt x="1454443" y="1281570"/>
                  <a:pt x="1454443" y="1283804"/>
                  <a:pt x="1454443" y="1285665"/>
                </a:cubicBezTo>
                <a:cubicBezTo>
                  <a:pt x="1454071" y="1288270"/>
                  <a:pt x="1453699" y="1289759"/>
                  <a:pt x="1453327" y="1291993"/>
                </a:cubicBezTo>
                <a:cubicBezTo>
                  <a:pt x="1386697" y="1251792"/>
                  <a:pt x="1320812" y="1210474"/>
                  <a:pt x="1256416" y="1166923"/>
                </a:cubicBezTo>
                <a:cubicBezTo>
                  <a:pt x="1081840" y="1048926"/>
                  <a:pt x="915080" y="922367"/>
                  <a:pt x="745715" y="798786"/>
                </a:cubicBezTo>
                <a:cubicBezTo>
                  <a:pt x="688764" y="757096"/>
                  <a:pt x="643724" y="703867"/>
                  <a:pt x="592356" y="656966"/>
                </a:cubicBezTo>
                <a:cubicBezTo>
                  <a:pt x="558111" y="625699"/>
                  <a:pt x="525354" y="592943"/>
                  <a:pt x="485526" y="567259"/>
                </a:cubicBezTo>
                <a:cubicBezTo>
                  <a:pt x="469148" y="556836"/>
                  <a:pt x="452025" y="547530"/>
                  <a:pt x="430063" y="550136"/>
                </a:cubicBezTo>
                <a:cubicBezTo>
                  <a:pt x="421502" y="551253"/>
                  <a:pt x="411824" y="553486"/>
                  <a:pt x="408846" y="563164"/>
                </a:cubicBezTo>
                <a:cubicBezTo>
                  <a:pt x="406240" y="572842"/>
                  <a:pt x="414057" y="577309"/>
                  <a:pt x="421130" y="581403"/>
                </a:cubicBezTo>
                <a:cubicBezTo>
                  <a:pt x="422991" y="582520"/>
                  <a:pt x="424852" y="584009"/>
                  <a:pt x="426713" y="584009"/>
                </a:cubicBezTo>
                <a:cubicBezTo>
                  <a:pt x="462075" y="586242"/>
                  <a:pt x="470264" y="614532"/>
                  <a:pt x="487015" y="635005"/>
                </a:cubicBezTo>
                <a:cubicBezTo>
                  <a:pt x="492226" y="641333"/>
                  <a:pt x="492598" y="647661"/>
                  <a:pt x="487015" y="655105"/>
                </a:cubicBezTo>
                <a:cubicBezTo>
                  <a:pt x="476964" y="668505"/>
                  <a:pt x="484037" y="674461"/>
                  <a:pt x="497437" y="678183"/>
                </a:cubicBezTo>
                <a:cubicBezTo>
                  <a:pt x="510837" y="681906"/>
                  <a:pt x="525354" y="683022"/>
                  <a:pt x="539871" y="691584"/>
                </a:cubicBezTo>
                <a:cubicBezTo>
                  <a:pt x="516793" y="698656"/>
                  <a:pt x="500787" y="691212"/>
                  <a:pt x="485898" y="681906"/>
                </a:cubicBezTo>
                <a:cubicBezTo>
                  <a:pt x="452397" y="661433"/>
                  <a:pt x="430808" y="631282"/>
                  <a:pt x="410335" y="600387"/>
                </a:cubicBezTo>
                <a:cubicBezTo>
                  <a:pt x="406240" y="594431"/>
                  <a:pt x="402890" y="587731"/>
                  <a:pt x="397307" y="582892"/>
                </a:cubicBezTo>
                <a:cubicBezTo>
                  <a:pt x="386884" y="573214"/>
                  <a:pt x="375717" y="572098"/>
                  <a:pt x="363062" y="584009"/>
                </a:cubicBezTo>
                <a:cubicBezTo>
                  <a:pt x="346311" y="599643"/>
                  <a:pt x="340356" y="598526"/>
                  <a:pt x="334772" y="578426"/>
                </a:cubicBezTo>
                <a:cubicBezTo>
                  <a:pt x="327327" y="551253"/>
                  <a:pt x="310577" y="532269"/>
                  <a:pt x="281915" y="522219"/>
                </a:cubicBezTo>
                <a:cubicBezTo>
                  <a:pt x="275960" y="519985"/>
                  <a:pt x="269632" y="517007"/>
                  <a:pt x="263304" y="521846"/>
                </a:cubicBezTo>
                <a:cubicBezTo>
                  <a:pt x="256604" y="527430"/>
                  <a:pt x="261070" y="533013"/>
                  <a:pt x="263676" y="538225"/>
                </a:cubicBezTo>
                <a:cubicBezTo>
                  <a:pt x="267398" y="546414"/>
                  <a:pt x="271865" y="554603"/>
                  <a:pt x="275215" y="563164"/>
                </a:cubicBezTo>
                <a:cubicBezTo>
                  <a:pt x="281171" y="576937"/>
                  <a:pt x="282288" y="591454"/>
                  <a:pt x="271121" y="604854"/>
                </a:cubicBezTo>
                <a:cubicBezTo>
                  <a:pt x="262931" y="614532"/>
                  <a:pt x="263676" y="620860"/>
                  <a:pt x="274471" y="627560"/>
                </a:cubicBezTo>
                <a:cubicBezTo>
                  <a:pt x="309088" y="648405"/>
                  <a:pt x="331050" y="675578"/>
                  <a:pt x="319138" y="718012"/>
                </a:cubicBezTo>
                <a:cubicBezTo>
                  <a:pt x="317277" y="723968"/>
                  <a:pt x="319511" y="729924"/>
                  <a:pt x="326583" y="729551"/>
                </a:cubicBezTo>
                <a:cubicBezTo>
                  <a:pt x="342217" y="728435"/>
                  <a:pt x="344822" y="738113"/>
                  <a:pt x="349289" y="748163"/>
                </a:cubicBezTo>
                <a:cubicBezTo>
                  <a:pt x="392840" y="844571"/>
                  <a:pt x="455747" y="928695"/>
                  <a:pt x="528332" y="1007608"/>
                </a:cubicBezTo>
                <a:cubicBezTo>
                  <a:pt x="600173" y="1085777"/>
                  <a:pt x="680947" y="1155756"/>
                  <a:pt x="766932" y="1222758"/>
                </a:cubicBezTo>
                <a:cubicBezTo>
                  <a:pt x="742737" y="1220524"/>
                  <a:pt x="711470" y="1206752"/>
                  <a:pt x="681319" y="1190746"/>
                </a:cubicBezTo>
                <a:cubicBezTo>
                  <a:pt x="601662" y="1147939"/>
                  <a:pt x="536149" y="1089871"/>
                  <a:pt x="469520" y="1032920"/>
                </a:cubicBezTo>
                <a:cubicBezTo>
                  <a:pt x="422991" y="993091"/>
                  <a:pt x="377579" y="952146"/>
                  <a:pt x="325466" y="917900"/>
                </a:cubicBezTo>
                <a:cubicBezTo>
                  <a:pt x="319511" y="914178"/>
                  <a:pt x="315416" y="909339"/>
                  <a:pt x="312066" y="903383"/>
                </a:cubicBezTo>
                <a:cubicBezTo>
                  <a:pt x="309088" y="898172"/>
                  <a:pt x="304621" y="893333"/>
                  <a:pt x="296805" y="895566"/>
                </a:cubicBezTo>
                <a:cubicBezTo>
                  <a:pt x="288988" y="898172"/>
                  <a:pt x="288243" y="904872"/>
                  <a:pt x="288243" y="910828"/>
                </a:cubicBezTo>
                <a:cubicBezTo>
                  <a:pt x="289360" y="933162"/>
                  <a:pt x="295688" y="953262"/>
                  <a:pt x="309460" y="971129"/>
                </a:cubicBezTo>
                <a:cubicBezTo>
                  <a:pt x="336261" y="1006864"/>
                  <a:pt x="371995" y="1034781"/>
                  <a:pt x="407729" y="1062698"/>
                </a:cubicBezTo>
                <a:cubicBezTo>
                  <a:pt x="457236" y="1101038"/>
                  <a:pt x="503021" y="1142728"/>
                  <a:pt x="544338" y="1189257"/>
                </a:cubicBezTo>
                <a:cubicBezTo>
                  <a:pt x="514560" y="1166551"/>
                  <a:pt x="484781" y="1143472"/>
                  <a:pt x="454630" y="1120766"/>
                </a:cubicBezTo>
                <a:cubicBezTo>
                  <a:pt x="431924" y="1103644"/>
                  <a:pt x="408474" y="1087265"/>
                  <a:pt x="385396" y="1070515"/>
                </a:cubicBezTo>
                <a:cubicBezTo>
                  <a:pt x="379812" y="1066421"/>
                  <a:pt x="373856" y="1061954"/>
                  <a:pt x="366040" y="1067537"/>
                </a:cubicBezTo>
                <a:cubicBezTo>
                  <a:pt x="358967" y="1072376"/>
                  <a:pt x="360084" y="1079449"/>
                  <a:pt x="361573" y="1086149"/>
                </a:cubicBezTo>
                <a:cubicBezTo>
                  <a:pt x="367156" y="1112577"/>
                  <a:pt x="382790" y="1133794"/>
                  <a:pt x="402146" y="1152778"/>
                </a:cubicBezTo>
                <a:cubicBezTo>
                  <a:pt x="425596" y="1175484"/>
                  <a:pt x="450164" y="1197074"/>
                  <a:pt x="475475" y="1218663"/>
                </a:cubicBezTo>
                <a:cubicBezTo>
                  <a:pt x="448303" y="1212707"/>
                  <a:pt x="421130" y="1206752"/>
                  <a:pt x="393957" y="1201913"/>
                </a:cubicBezTo>
                <a:cubicBezTo>
                  <a:pt x="406240" y="1245091"/>
                  <a:pt x="434902" y="1253653"/>
                  <a:pt x="460586" y="1260353"/>
                </a:cubicBezTo>
                <a:cubicBezTo>
                  <a:pt x="495204" y="1268914"/>
                  <a:pt x="528332" y="1279709"/>
                  <a:pt x="561089" y="1291993"/>
                </a:cubicBezTo>
                <a:cubicBezTo>
                  <a:pt x="574861" y="1304276"/>
                  <a:pt x="588634" y="1316188"/>
                  <a:pt x="602034" y="1328843"/>
                </a:cubicBezTo>
                <a:cubicBezTo>
                  <a:pt x="615807" y="1341872"/>
                  <a:pt x="628835" y="1354900"/>
                  <a:pt x="641863" y="1368672"/>
                </a:cubicBezTo>
                <a:cubicBezTo>
                  <a:pt x="651169" y="1378722"/>
                  <a:pt x="662335" y="1387284"/>
                  <a:pt x="651541" y="1404406"/>
                </a:cubicBezTo>
                <a:cubicBezTo>
                  <a:pt x="646702" y="1412223"/>
                  <a:pt x="678341" y="1454658"/>
                  <a:pt x="688392" y="1457263"/>
                </a:cubicBezTo>
                <a:cubicBezTo>
                  <a:pt x="689881" y="1457635"/>
                  <a:pt x="691369" y="1458008"/>
                  <a:pt x="692486" y="1458008"/>
                </a:cubicBezTo>
                <a:cubicBezTo>
                  <a:pt x="714076" y="1456519"/>
                  <a:pt x="718915" y="1469175"/>
                  <a:pt x="719287" y="1485181"/>
                </a:cubicBezTo>
                <a:cubicBezTo>
                  <a:pt x="719659" y="1500814"/>
                  <a:pt x="715937" y="1520170"/>
                  <a:pt x="745343" y="1512353"/>
                </a:cubicBezTo>
                <a:cubicBezTo>
                  <a:pt x="748693" y="1511609"/>
                  <a:pt x="749438" y="1513842"/>
                  <a:pt x="750926" y="1516448"/>
                </a:cubicBezTo>
                <a:cubicBezTo>
                  <a:pt x="782938" y="1583077"/>
                  <a:pt x="836912" y="1634445"/>
                  <a:pt x="890141" y="1685813"/>
                </a:cubicBezTo>
                <a:cubicBezTo>
                  <a:pt x="893119" y="1688419"/>
                  <a:pt x="896097" y="1691024"/>
                  <a:pt x="899074" y="1693630"/>
                </a:cubicBezTo>
                <a:cubicBezTo>
                  <a:pt x="843240" y="1680602"/>
                  <a:pt x="658985" y="1663851"/>
                  <a:pt x="605012" y="1669435"/>
                </a:cubicBezTo>
                <a:cubicBezTo>
                  <a:pt x="556994" y="1674274"/>
                  <a:pt x="285638" y="1593128"/>
                  <a:pt x="229431" y="1545110"/>
                </a:cubicBezTo>
                <a:cubicBezTo>
                  <a:pt x="221614" y="1582705"/>
                  <a:pt x="238364" y="1597594"/>
                  <a:pt x="251765" y="1614717"/>
                </a:cubicBezTo>
                <a:cubicBezTo>
                  <a:pt x="270748" y="1638912"/>
                  <a:pt x="273726" y="1656035"/>
                  <a:pt x="237992" y="1675391"/>
                </a:cubicBezTo>
                <a:cubicBezTo>
                  <a:pt x="135628" y="1730481"/>
                  <a:pt x="136745" y="1732342"/>
                  <a:pt x="232781" y="1807160"/>
                </a:cubicBezTo>
                <a:cubicBezTo>
                  <a:pt x="237248" y="1810511"/>
                  <a:pt x="235014" y="1821305"/>
                  <a:pt x="236131" y="1828750"/>
                </a:cubicBezTo>
                <a:cubicBezTo>
                  <a:pt x="211191" y="1839917"/>
                  <a:pt x="181785" y="1810883"/>
                  <a:pt x="152007" y="1842150"/>
                </a:cubicBezTo>
                <a:cubicBezTo>
                  <a:pt x="280426" y="1979503"/>
                  <a:pt x="475848" y="2110157"/>
                  <a:pt x="653030" y="2213265"/>
                </a:cubicBezTo>
                <a:cubicBezTo>
                  <a:pt x="509721" y="2247138"/>
                  <a:pt x="423735" y="2128024"/>
                  <a:pt x="318394" y="2143285"/>
                </a:cubicBezTo>
                <a:cubicBezTo>
                  <a:pt x="265909" y="2180508"/>
                  <a:pt x="422246" y="2240810"/>
                  <a:pt x="272982" y="2258305"/>
                </a:cubicBezTo>
                <a:cubicBezTo>
                  <a:pt x="337750" y="2291061"/>
                  <a:pt x="385768" y="2323073"/>
                  <a:pt x="430435" y="2360668"/>
                </a:cubicBezTo>
                <a:cubicBezTo>
                  <a:pt x="509721" y="2428042"/>
                  <a:pt x="525354" y="2472710"/>
                  <a:pt x="488876" y="2563162"/>
                </a:cubicBezTo>
                <a:cubicBezTo>
                  <a:pt x="464681" y="2622719"/>
                  <a:pt x="429691" y="2677437"/>
                  <a:pt x="460586" y="2748533"/>
                </a:cubicBezTo>
                <a:cubicBezTo>
                  <a:pt x="481803" y="2797295"/>
                  <a:pt x="473614" y="2829307"/>
                  <a:pt x="393212" y="2807345"/>
                </a:cubicBezTo>
                <a:cubicBezTo>
                  <a:pt x="306483" y="2783895"/>
                  <a:pt x="273726" y="2827818"/>
                  <a:pt x="295688" y="2913059"/>
                </a:cubicBezTo>
                <a:cubicBezTo>
                  <a:pt x="309833" y="2967777"/>
                  <a:pt x="294943" y="2984900"/>
                  <a:pt x="235386" y="2978572"/>
                </a:cubicBezTo>
                <a:cubicBezTo>
                  <a:pt x="169501" y="2971499"/>
                  <a:pt x="106967" y="2935765"/>
                  <a:pt x="25448" y="2952888"/>
                </a:cubicBezTo>
                <a:cubicBezTo>
                  <a:pt x="90588" y="3052646"/>
                  <a:pt x="229803" y="3024356"/>
                  <a:pt x="305738" y="3119275"/>
                </a:cubicBezTo>
                <a:cubicBezTo>
                  <a:pt x="215286" y="3119647"/>
                  <a:pt x="146051" y="3119275"/>
                  <a:pt x="79049" y="3098430"/>
                </a:cubicBezTo>
                <a:cubicBezTo>
                  <a:pt x="51132" y="3089869"/>
                  <a:pt x="20609" y="3081308"/>
                  <a:pt x="4975" y="3109969"/>
                </a:cubicBezTo>
                <a:cubicBezTo>
                  <a:pt x="-13636" y="3144587"/>
                  <a:pt x="24331" y="3157615"/>
                  <a:pt x="47037" y="3163943"/>
                </a:cubicBezTo>
                <a:cubicBezTo>
                  <a:pt x="111061" y="3181438"/>
                  <a:pt x="160196" y="3222755"/>
                  <a:pt x="213425" y="3255139"/>
                </a:cubicBezTo>
                <a:cubicBezTo>
                  <a:pt x="329933" y="3326236"/>
                  <a:pt x="457981" y="3385420"/>
                  <a:pt x="556622" y="3502301"/>
                </a:cubicBezTo>
                <a:cubicBezTo>
                  <a:pt x="432669" y="3472523"/>
                  <a:pt x="339983" y="3402915"/>
                  <a:pt x="224592" y="3388771"/>
                </a:cubicBezTo>
                <a:cubicBezTo>
                  <a:pt x="324722" y="3495601"/>
                  <a:pt x="453142" y="3565208"/>
                  <a:pt x="574861" y="3643004"/>
                </a:cubicBezTo>
                <a:cubicBezTo>
                  <a:pt x="609479" y="3664966"/>
                  <a:pt x="644841" y="3679855"/>
                  <a:pt x="652657" y="3727501"/>
                </a:cubicBezTo>
                <a:cubicBezTo>
                  <a:pt x="667919" y="3819814"/>
                  <a:pt x="712959" y="3896494"/>
                  <a:pt x="810111" y="3937067"/>
                </a:cubicBezTo>
                <a:cubicBezTo>
                  <a:pt x="810856" y="3937439"/>
                  <a:pt x="805644" y="3951212"/>
                  <a:pt x="802294" y="3960890"/>
                </a:cubicBezTo>
                <a:cubicBezTo>
                  <a:pt x="743110" y="3963868"/>
                  <a:pt x="696581" y="3909149"/>
                  <a:pt x="620646" y="3927017"/>
                </a:cubicBezTo>
                <a:cubicBezTo>
                  <a:pt x="692858" y="4001091"/>
                  <a:pt x="753532" y="4067720"/>
                  <a:pt x="856268" y="4103082"/>
                </a:cubicBezTo>
                <a:cubicBezTo>
                  <a:pt x="938531" y="4131372"/>
                  <a:pt x="1040150" y="4147377"/>
                  <a:pt x="1099707" y="4238574"/>
                </a:cubicBezTo>
                <a:cubicBezTo>
                  <a:pt x="1030472" y="4256441"/>
                  <a:pt x="978732" y="4234107"/>
                  <a:pt x="926992" y="4218102"/>
                </a:cubicBezTo>
                <a:cubicBezTo>
                  <a:pt x="847334" y="4193534"/>
                  <a:pt x="769166" y="4165617"/>
                  <a:pt x="689508" y="4140677"/>
                </a:cubicBezTo>
                <a:cubicBezTo>
                  <a:pt x="659358" y="4131372"/>
                  <a:pt x="626229" y="4124299"/>
                  <a:pt x="606873" y="4169711"/>
                </a:cubicBezTo>
                <a:cubicBezTo>
                  <a:pt x="707748" y="4179389"/>
                  <a:pt x="768421" y="4240435"/>
                  <a:pt x="831701" y="4297759"/>
                </a:cubicBezTo>
                <a:cubicBezTo>
                  <a:pt x="867435" y="4330143"/>
                  <a:pt x="896469" y="4373322"/>
                  <a:pt x="960493" y="4356944"/>
                </a:cubicBezTo>
                <a:cubicBezTo>
                  <a:pt x="994366" y="4348382"/>
                  <a:pt x="1015955" y="4372578"/>
                  <a:pt x="1012233" y="4402356"/>
                </a:cubicBezTo>
                <a:cubicBezTo>
                  <a:pt x="999577" y="4507325"/>
                  <a:pt x="1078118" y="4544176"/>
                  <a:pt x="1159636" y="4564276"/>
                </a:cubicBezTo>
                <a:cubicBezTo>
                  <a:pt x="1313740" y="4602616"/>
                  <a:pt x="1442160" y="4692324"/>
                  <a:pt x="1592169" y="4741458"/>
                </a:cubicBezTo>
                <a:cubicBezTo>
                  <a:pt x="1738083" y="4789104"/>
                  <a:pt x="2833187" y="5010209"/>
                  <a:pt x="3110499" y="5032171"/>
                </a:cubicBezTo>
                <a:cubicBezTo>
                  <a:pt x="4807501" y="5166546"/>
                  <a:pt x="6028047" y="4106432"/>
                  <a:pt x="6033630" y="4091915"/>
                </a:cubicBezTo>
                <a:cubicBezTo>
                  <a:pt x="6059314" y="4023797"/>
                  <a:pt x="6122965" y="3994390"/>
                  <a:pt x="6180661" y="3957912"/>
                </a:cubicBezTo>
                <a:cubicBezTo>
                  <a:pt x="6230913" y="3925900"/>
                  <a:pt x="6284514" y="3892027"/>
                  <a:pt x="6305359" y="3837309"/>
                </a:cubicBezTo>
                <a:cubicBezTo>
                  <a:pt x="6332904" y="3764724"/>
                  <a:pt x="6254735" y="3824281"/>
                  <a:pt x="6240218" y="3796364"/>
                </a:cubicBezTo>
                <a:cubicBezTo>
                  <a:pt x="6269997" y="3758768"/>
                  <a:pt x="6316153" y="3724151"/>
                  <a:pt x="6328437" y="3681344"/>
                </a:cubicBezTo>
                <a:cubicBezTo>
                  <a:pt x="6372361" y="3526496"/>
                  <a:pt x="6466907" y="3413710"/>
                  <a:pt x="6608355" y="3326236"/>
                </a:cubicBezTo>
                <a:cubicBezTo>
                  <a:pt x="6648928" y="3300924"/>
                  <a:pt x="6675729" y="3255512"/>
                  <a:pt x="6731191" y="3248067"/>
                </a:cubicBezTo>
                <a:cubicBezTo>
                  <a:pt x="6854400" y="3232061"/>
                  <a:pt x="6815315" y="3106992"/>
                  <a:pt x="6880456" y="3051529"/>
                </a:cubicBezTo>
                <a:cubicBezTo>
                  <a:pt x="6892739" y="3041107"/>
                  <a:pt x="6903907" y="2777939"/>
                  <a:pt x="6901673" y="2763795"/>
                </a:cubicBezTo>
                <a:cubicBezTo>
                  <a:pt x="6898323" y="2743322"/>
                  <a:pt x="6883806" y="2966288"/>
                  <a:pt x="6871150" y="2948421"/>
                </a:cubicBezTo>
                <a:cubicBezTo>
                  <a:pt x="6858494" y="2930182"/>
                  <a:pt x="6839138" y="2914176"/>
                  <a:pt x="6848444" y="2890353"/>
                </a:cubicBezTo>
                <a:cubicBezTo>
                  <a:pt x="6852166" y="2880303"/>
                  <a:pt x="6849561" y="2846058"/>
                  <a:pt x="6878223" y="2873230"/>
                </a:cubicBezTo>
                <a:cubicBezTo>
                  <a:pt x="6956763" y="2946932"/>
                  <a:pt x="6870778" y="2578051"/>
                  <a:pt x="6762459" y="2568745"/>
                </a:cubicBezTo>
                <a:cubicBezTo>
                  <a:pt x="6801915" y="2465637"/>
                  <a:pt x="6801915" y="2465637"/>
                  <a:pt x="6673123" y="2451493"/>
                </a:cubicBezTo>
                <a:cubicBezTo>
                  <a:pt x="6722630" y="2385980"/>
                  <a:pt x="6722630" y="2369229"/>
                  <a:pt x="6662700" y="2346896"/>
                </a:cubicBezTo>
                <a:cubicBezTo>
                  <a:pt x="6605005" y="2325306"/>
                  <a:pt x="6540981" y="2318234"/>
                  <a:pt x="6487752" y="2285105"/>
                </a:cubicBezTo>
                <a:cubicBezTo>
                  <a:pt x="6536887" y="2201353"/>
                  <a:pt x="6550659" y="2104573"/>
                  <a:pt x="6652278" y="2063628"/>
                </a:cubicBezTo>
                <a:cubicBezTo>
                  <a:pt x="6668284" y="2057300"/>
                  <a:pt x="6679079" y="2031988"/>
                  <a:pt x="6668656" y="2017843"/>
                </a:cubicBezTo>
                <a:cubicBezTo>
                  <a:pt x="6631805" y="1965359"/>
                  <a:pt x="6684662" y="1864856"/>
                  <a:pt x="6570015" y="1854062"/>
                </a:cubicBezTo>
                <a:cubicBezTo>
                  <a:pt x="6555870" y="1852573"/>
                  <a:pt x="6542842" y="1842150"/>
                  <a:pt x="6554009" y="1827633"/>
                </a:cubicBezTo>
                <a:cubicBezTo>
                  <a:pt x="6592349" y="1778126"/>
                  <a:pt x="6545820" y="1781476"/>
                  <a:pt x="6517531" y="1775149"/>
                </a:cubicBezTo>
                <a:cubicBezTo>
                  <a:pt x="6483285" y="1767704"/>
                  <a:pt x="6444573" y="1789293"/>
                  <a:pt x="6412934" y="1762493"/>
                </a:cubicBezTo>
                <a:cubicBezTo>
                  <a:pt x="6420378" y="1734203"/>
                  <a:pt x="6447923" y="1734575"/>
                  <a:pt x="6467279" y="1725642"/>
                </a:cubicBezTo>
                <a:cubicBezTo>
                  <a:pt x="6523858" y="1699213"/>
                  <a:pt x="6570015" y="1667946"/>
                  <a:pt x="6572621" y="1600200"/>
                </a:cubicBezTo>
                <a:cubicBezTo>
                  <a:pt x="6574854" y="1545482"/>
                  <a:pt x="6580810" y="1497092"/>
                  <a:pt x="6502641" y="1480341"/>
                </a:cubicBezTo>
                <a:cubicBezTo>
                  <a:pt x="6490358" y="1477736"/>
                  <a:pt x="6484030" y="1470664"/>
                  <a:pt x="6481796" y="1461358"/>
                </a:cubicBezTo>
                <a:cubicBezTo>
                  <a:pt x="6490730" y="1452424"/>
                  <a:pt x="6499291" y="1443118"/>
                  <a:pt x="6509713" y="1436418"/>
                </a:cubicBezTo>
                <a:cubicBezTo>
                  <a:pt x="6544703" y="1414457"/>
                  <a:pt x="6556615" y="1382072"/>
                  <a:pt x="6567037" y="1348199"/>
                </a:cubicBezTo>
                <a:cubicBezTo>
                  <a:pt x="6573737" y="1326610"/>
                  <a:pt x="6581554" y="1305393"/>
                  <a:pt x="6596816" y="1286781"/>
                </a:cubicBezTo>
                <a:cubicBezTo>
                  <a:pt x="6606122" y="1275242"/>
                  <a:pt x="6617661" y="1266681"/>
                  <a:pt x="6632178" y="1261842"/>
                </a:cubicBezTo>
                <a:cubicBezTo>
                  <a:pt x="6644833" y="1257375"/>
                  <a:pt x="6648556" y="1251419"/>
                  <a:pt x="6639994" y="1240625"/>
                </a:cubicBezTo>
                <a:cubicBezTo>
                  <a:pt x="6615799" y="1209729"/>
                  <a:pt x="6606122" y="1175856"/>
                  <a:pt x="6622127" y="1136400"/>
                </a:cubicBezTo>
                <a:cubicBezTo>
                  <a:pt x="6626967" y="1124489"/>
                  <a:pt x="6623617" y="1114066"/>
                  <a:pt x="6612077" y="1109599"/>
                </a:cubicBezTo>
                <a:cubicBezTo>
                  <a:pt x="6564059" y="1090616"/>
                  <a:pt x="6552148" y="1046692"/>
                  <a:pt x="6531675" y="1009469"/>
                </a:cubicBezTo>
                <a:cubicBezTo>
                  <a:pt x="6502641" y="956612"/>
                  <a:pt x="6476213" y="902639"/>
                  <a:pt x="6456113" y="845315"/>
                </a:cubicBezTo>
                <a:cubicBezTo>
                  <a:pt x="6444201" y="811070"/>
                  <a:pt x="6432662" y="777197"/>
                  <a:pt x="6440851" y="739229"/>
                </a:cubicBezTo>
                <a:cubicBezTo>
                  <a:pt x="6442712" y="729924"/>
                  <a:pt x="6439362" y="722107"/>
                  <a:pt x="6434523" y="715034"/>
                </a:cubicBezTo>
                <a:cubicBezTo>
                  <a:pt x="6414050" y="684139"/>
                  <a:pt x="6416656" y="651383"/>
                  <a:pt x="6432290" y="617510"/>
                </a:cubicBezTo>
                <a:cubicBezTo>
                  <a:pt x="6441968" y="597037"/>
                  <a:pt x="6440851" y="594431"/>
                  <a:pt x="6416284" y="595176"/>
                </a:cubicBezTo>
                <a:cubicBezTo>
                  <a:pt x="6366405" y="596293"/>
                  <a:pt x="6316898" y="598154"/>
                  <a:pt x="6267763" y="591826"/>
                </a:cubicBezTo>
                <a:cubicBezTo>
                  <a:pt x="6212673" y="584753"/>
                  <a:pt x="6194806" y="568375"/>
                  <a:pt x="6236496" y="521102"/>
                </a:cubicBezTo>
                <a:cubicBezTo>
                  <a:pt x="6245430" y="511052"/>
                  <a:pt x="6253246" y="499885"/>
                  <a:pt x="6257341" y="487229"/>
                </a:cubicBezTo>
                <a:cubicBezTo>
                  <a:pt x="6260319" y="477179"/>
                  <a:pt x="6257713" y="470106"/>
                  <a:pt x="6248780" y="465267"/>
                </a:cubicBezTo>
                <a:cubicBezTo>
                  <a:pt x="6238357" y="459312"/>
                  <a:pt x="6232774" y="467501"/>
                  <a:pt x="6226818" y="473456"/>
                </a:cubicBezTo>
                <a:cubicBezTo>
                  <a:pt x="6194434" y="505468"/>
                  <a:pt x="6153861" y="527430"/>
                  <a:pt x="6115149" y="551625"/>
                </a:cubicBezTo>
                <a:cubicBezTo>
                  <a:pt x="6059686" y="586615"/>
                  <a:pt x="6001246" y="617510"/>
                  <a:pt x="5951739" y="659944"/>
                </a:cubicBezTo>
                <a:cubicBezTo>
                  <a:pt x="5939084" y="670739"/>
                  <a:pt x="5918611" y="662550"/>
                  <a:pt x="5917122" y="644310"/>
                </a:cubicBezTo>
                <a:cubicBezTo>
                  <a:pt x="5915633" y="626071"/>
                  <a:pt x="5905583" y="626071"/>
                  <a:pt x="5890694" y="630538"/>
                </a:cubicBezTo>
                <a:cubicBezTo>
                  <a:pt x="5872826" y="635749"/>
                  <a:pt x="5854959" y="640960"/>
                  <a:pt x="5837464" y="646916"/>
                </a:cubicBezTo>
                <a:cubicBezTo>
                  <a:pt x="5819225" y="653244"/>
                  <a:pt x="5811036" y="666644"/>
                  <a:pt x="5809175" y="683395"/>
                </a:cubicBezTo>
                <a:cubicBezTo>
                  <a:pt x="5808430" y="689723"/>
                  <a:pt x="5808803" y="697539"/>
                  <a:pt x="5815503" y="698656"/>
                </a:cubicBezTo>
                <a:cubicBezTo>
                  <a:pt x="5843048" y="703495"/>
                  <a:pt x="5755201" y="682278"/>
                  <a:pt x="5746268" y="667389"/>
                </a:cubicBezTo>
                <a:cubicBezTo>
                  <a:pt x="5745896" y="666644"/>
                  <a:pt x="5525907" y="720246"/>
                  <a:pt x="5458905" y="754119"/>
                </a:cubicBezTo>
                <a:close/>
                <a:moveTo>
                  <a:pt x="885302" y="1333310"/>
                </a:moveTo>
                <a:cubicBezTo>
                  <a:pt x="877857" y="1326982"/>
                  <a:pt x="870040" y="1321027"/>
                  <a:pt x="862596" y="1314326"/>
                </a:cubicBezTo>
                <a:cubicBezTo>
                  <a:pt x="863712" y="1312837"/>
                  <a:pt x="865201" y="1311349"/>
                  <a:pt x="866318" y="1309860"/>
                </a:cubicBezTo>
                <a:cubicBezTo>
                  <a:pt x="881580" y="1320282"/>
                  <a:pt x="896841" y="1330705"/>
                  <a:pt x="912103" y="1341127"/>
                </a:cubicBezTo>
                <a:cubicBezTo>
                  <a:pt x="903541" y="1338522"/>
                  <a:pt x="894235" y="1335916"/>
                  <a:pt x="885302" y="1333310"/>
                </a:cubicBezTo>
                <a:close/>
                <a:moveTo>
                  <a:pt x="1140280" y="787619"/>
                </a:moveTo>
                <a:cubicBezTo>
                  <a:pt x="1231849" y="850154"/>
                  <a:pt x="1323418" y="913061"/>
                  <a:pt x="1414987" y="975596"/>
                </a:cubicBezTo>
                <a:cubicBezTo>
                  <a:pt x="1413498" y="977085"/>
                  <a:pt x="1412381" y="978574"/>
                  <a:pt x="1410892" y="980063"/>
                </a:cubicBezTo>
                <a:cubicBezTo>
                  <a:pt x="1310390" y="927206"/>
                  <a:pt x="1215471" y="868394"/>
                  <a:pt x="1140280" y="787619"/>
                </a:cubicBezTo>
                <a:close/>
              </a:path>
            </a:pathLst>
          </a:custGeom>
          <a:solidFill>
            <a:schemeClr val="accent1">
              <a:alpha val="20000"/>
            </a:schemeClr>
          </a:solidFill>
          <a:ln w="32707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 useBgFill="1">
        <p:nvSpPr>
          <p:cNvPr id="13" name="Rectangle 12">
            <a:extLst>
              <a:ext uri="{FF2B5EF4-FFF2-40B4-BE49-F238E27FC236}">
                <a16:creationId xmlns:a16="http://schemas.microsoft.com/office/drawing/2014/main" id="{BD517D21-289D-4850-929A-9D0A854EA15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15" name="mask">
            <a:extLst>
              <a:ext uri="{FF2B5EF4-FFF2-40B4-BE49-F238E27FC236}">
                <a16:creationId xmlns:a16="http://schemas.microsoft.com/office/drawing/2014/main" id="{69F2D923-FC6D-402C-AF7F-48E07A89793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23" y="-1"/>
            <a:ext cx="12188952" cy="6858000"/>
          </a:xfrm>
          <a:custGeom>
            <a:avLst/>
            <a:gdLst>
              <a:gd name="connsiteX0" fmla="*/ 10360682 w 12188952"/>
              <a:gd name="connsiteY0" fmla="*/ 1582951 h 6858000"/>
              <a:gd name="connsiteX1" fmla="*/ 9965970 w 12188952"/>
              <a:gd name="connsiteY1" fmla="*/ 1755290 h 6858000"/>
              <a:gd name="connsiteX2" fmla="*/ 9601833 w 12188952"/>
              <a:gd name="connsiteY2" fmla="*/ 1855358 h 6858000"/>
              <a:gd name="connsiteX3" fmla="*/ 9032001 w 12188952"/>
              <a:gd name="connsiteY3" fmla="*/ 1899833 h 6858000"/>
              <a:gd name="connsiteX4" fmla="*/ 8453831 w 12188952"/>
              <a:gd name="connsiteY4" fmla="*/ 1933189 h 6858000"/>
              <a:gd name="connsiteX5" fmla="*/ 7883999 w 12188952"/>
              <a:gd name="connsiteY5" fmla="*/ 1944308 h 6858000"/>
              <a:gd name="connsiteX6" fmla="*/ 7311387 w 12188952"/>
              <a:gd name="connsiteY6" fmla="*/ 1941528 h 6858000"/>
              <a:gd name="connsiteX7" fmla="*/ 7047319 w 12188952"/>
              <a:gd name="connsiteY7" fmla="*/ 1938749 h 6858000"/>
              <a:gd name="connsiteX8" fmla="*/ 6335724 w 12188952"/>
              <a:gd name="connsiteY8" fmla="*/ 1913732 h 6858000"/>
              <a:gd name="connsiteX9" fmla="*/ 6332945 w 12188952"/>
              <a:gd name="connsiteY9" fmla="*/ 1913732 h 6858000"/>
              <a:gd name="connsiteX10" fmla="*/ 6168943 w 12188952"/>
              <a:gd name="connsiteY10" fmla="*/ 1908172 h 6858000"/>
              <a:gd name="connsiteX11" fmla="*/ 5596332 w 12188952"/>
              <a:gd name="connsiteY11" fmla="*/ 1908172 h 6858000"/>
              <a:gd name="connsiteX12" fmla="*/ 5023720 w 12188952"/>
              <a:gd name="connsiteY12" fmla="*/ 1977664 h 6858000"/>
              <a:gd name="connsiteX13" fmla="*/ 4453890 w 12188952"/>
              <a:gd name="connsiteY13" fmla="*/ 2058275 h 6858000"/>
              <a:gd name="connsiteX14" fmla="*/ 4028600 w 12188952"/>
              <a:gd name="connsiteY14" fmla="*/ 2113868 h 6858000"/>
              <a:gd name="connsiteX15" fmla="*/ 3956328 w 12188952"/>
              <a:gd name="connsiteY15" fmla="*/ 2347360 h 6858000"/>
              <a:gd name="connsiteX16" fmla="*/ 4209278 w 12188952"/>
              <a:gd name="connsiteY16" fmla="*/ 2525259 h 6858000"/>
              <a:gd name="connsiteX17" fmla="*/ 4053617 w 12188952"/>
              <a:gd name="connsiteY17" fmla="*/ 2644784 h 6858000"/>
              <a:gd name="connsiteX18" fmla="*/ 4278770 w 12188952"/>
              <a:gd name="connsiteY18" fmla="*/ 2789327 h 6858000"/>
              <a:gd name="connsiteX19" fmla="*/ 4412194 w 12188952"/>
              <a:gd name="connsiteY19" fmla="*/ 2914412 h 6858000"/>
              <a:gd name="connsiteX20" fmla="*/ 4920873 w 12188952"/>
              <a:gd name="connsiteY20" fmla="*/ 2970006 h 6858000"/>
              <a:gd name="connsiteX21" fmla="*/ 5051518 w 12188952"/>
              <a:gd name="connsiteY21" fmla="*/ 3045057 h 6858000"/>
              <a:gd name="connsiteX22" fmla="*/ 4920873 w 12188952"/>
              <a:gd name="connsiteY22" fmla="*/ 3092311 h 6858000"/>
              <a:gd name="connsiteX23" fmla="*/ 4137007 w 12188952"/>
              <a:gd name="connsiteY23" fmla="*/ 3075633 h 6858000"/>
              <a:gd name="connsiteX24" fmla="*/ 4034159 w 12188952"/>
              <a:gd name="connsiteY24" fmla="*/ 3136786 h 6858000"/>
              <a:gd name="connsiteX25" fmla="*/ 5296129 w 12188952"/>
              <a:gd name="connsiteY25" fmla="*/ 3286888 h 6858000"/>
              <a:gd name="connsiteX26" fmla="*/ 4517821 w 12188952"/>
              <a:gd name="connsiteY26" fmla="*/ 3589872 h 6858000"/>
              <a:gd name="connsiteX27" fmla="*/ 4754094 w 12188952"/>
              <a:gd name="connsiteY27" fmla="*/ 3648245 h 6858000"/>
              <a:gd name="connsiteX28" fmla="*/ 5218298 w 12188952"/>
              <a:gd name="connsiteY28" fmla="*/ 3890077 h 6858000"/>
              <a:gd name="connsiteX29" fmla="*/ 4806907 w 12188952"/>
              <a:gd name="connsiteY29" fmla="*/ 4067975 h 6858000"/>
              <a:gd name="connsiteX30" fmla="*/ 5137687 w 12188952"/>
              <a:gd name="connsiteY30" fmla="*/ 4173602 h 6858000"/>
              <a:gd name="connsiteX31" fmla="*/ 5218298 w 12188952"/>
              <a:gd name="connsiteY31" fmla="*/ 4240314 h 6858000"/>
              <a:gd name="connsiteX32" fmla="*/ 5176602 w 12188952"/>
              <a:gd name="connsiteY32" fmla="*/ 4256992 h 6858000"/>
              <a:gd name="connsiteX33" fmla="*/ 5913214 w 12188952"/>
              <a:gd name="connsiteY33" fmla="*/ 4384858 h 6858000"/>
              <a:gd name="connsiteX34" fmla="*/ 5607451 w 12188952"/>
              <a:gd name="connsiteY34" fmla="*/ 4443230 h 6858000"/>
              <a:gd name="connsiteX35" fmla="*/ 7586575 w 12188952"/>
              <a:gd name="connsiteY35" fmla="*/ 4924113 h 6858000"/>
              <a:gd name="connsiteX36" fmla="*/ 10471869 w 12188952"/>
              <a:gd name="connsiteY36" fmla="*/ 4985265 h 6858000"/>
              <a:gd name="connsiteX37" fmla="*/ 10916616 w 12188952"/>
              <a:gd name="connsiteY37" fmla="*/ 4687841 h 6858000"/>
              <a:gd name="connsiteX38" fmla="*/ 11333566 w 12188952"/>
              <a:gd name="connsiteY38" fmla="*/ 3392515 h 6858000"/>
              <a:gd name="connsiteX39" fmla="*/ 11289091 w 12188952"/>
              <a:gd name="connsiteY39" fmla="*/ 2300106 h 6858000"/>
              <a:gd name="connsiteX40" fmla="*/ 10747056 w 12188952"/>
              <a:gd name="connsiteY40" fmla="*/ 1816443 h 6858000"/>
              <a:gd name="connsiteX41" fmla="*/ 10360682 w 12188952"/>
              <a:gd name="connsiteY41" fmla="*/ 1582951 h 6858000"/>
              <a:gd name="connsiteX42" fmla="*/ 0 w 12188952"/>
              <a:gd name="connsiteY42" fmla="*/ 0 h 6858000"/>
              <a:gd name="connsiteX43" fmla="*/ 12188952 w 12188952"/>
              <a:gd name="connsiteY43" fmla="*/ 0 h 6858000"/>
              <a:gd name="connsiteX44" fmla="*/ 12188952 w 12188952"/>
              <a:gd name="connsiteY44" fmla="*/ 6858000 h 6858000"/>
              <a:gd name="connsiteX45" fmla="*/ 0 w 12188952"/>
              <a:gd name="connsiteY45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</a:cxnLst>
            <a:rect l="l" t="t" r="r" b="b"/>
            <a:pathLst>
              <a:path w="12188952" h="6858000">
                <a:moveTo>
                  <a:pt x="10360682" y="1582951"/>
                </a:moveTo>
                <a:cubicBezTo>
                  <a:pt x="10227259" y="1638544"/>
                  <a:pt x="10118852" y="1796986"/>
                  <a:pt x="9965970" y="1755290"/>
                </a:cubicBezTo>
                <a:cubicBezTo>
                  <a:pt x="9813089" y="1716375"/>
                  <a:pt x="9743597" y="1916511"/>
                  <a:pt x="9601833" y="1855358"/>
                </a:cubicBezTo>
                <a:cubicBezTo>
                  <a:pt x="9415596" y="1910952"/>
                  <a:pt x="9223799" y="1910952"/>
                  <a:pt x="9032001" y="1899833"/>
                </a:cubicBezTo>
                <a:cubicBezTo>
                  <a:pt x="8840205" y="1924850"/>
                  <a:pt x="8648407" y="1952647"/>
                  <a:pt x="8453831" y="1933189"/>
                </a:cubicBezTo>
                <a:cubicBezTo>
                  <a:pt x="8262034" y="1949868"/>
                  <a:pt x="8075796" y="1960986"/>
                  <a:pt x="7883999" y="1944308"/>
                </a:cubicBezTo>
                <a:cubicBezTo>
                  <a:pt x="7692202" y="1963765"/>
                  <a:pt x="7500405" y="1955426"/>
                  <a:pt x="7311387" y="1941528"/>
                </a:cubicBezTo>
                <a:cubicBezTo>
                  <a:pt x="7222438" y="1941528"/>
                  <a:pt x="7136268" y="1938749"/>
                  <a:pt x="7047319" y="1938749"/>
                </a:cubicBezTo>
                <a:cubicBezTo>
                  <a:pt x="6811047" y="1927630"/>
                  <a:pt x="6574776" y="1922071"/>
                  <a:pt x="6335724" y="1913732"/>
                </a:cubicBezTo>
                <a:cubicBezTo>
                  <a:pt x="6335724" y="1913732"/>
                  <a:pt x="6332945" y="1913732"/>
                  <a:pt x="6332945" y="1913732"/>
                </a:cubicBezTo>
                <a:cubicBezTo>
                  <a:pt x="6277350" y="1910952"/>
                  <a:pt x="6224538" y="1910952"/>
                  <a:pt x="6168943" y="1908172"/>
                </a:cubicBezTo>
                <a:cubicBezTo>
                  <a:pt x="5977147" y="1908172"/>
                  <a:pt x="5785350" y="1908172"/>
                  <a:pt x="5596332" y="1908172"/>
                </a:cubicBezTo>
                <a:cubicBezTo>
                  <a:pt x="5410094" y="1983223"/>
                  <a:pt x="5207180" y="1919291"/>
                  <a:pt x="5023720" y="1977664"/>
                </a:cubicBezTo>
                <a:cubicBezTo>
                  <a:pt x="4829144" y="1974885"/>
                  <a:pt x="4645687" y="2033257"/>
                  <a:pt x="4453890" y="2058275"/>
                </a:cubicBezTo>
                <a:cubicBezTo>
                  <a:pt x="4309346" y="2069393"/>
                  <a:pt x="4162024" y="2055495"/>
                  <a:pt x="4028600" y="2113868"/>
                </a:cubicBezTo>
                <a:cubicBezTo>
                  <a:pt x="3925752" y="2161122"/>
                  <a:pt x="3845142" y="2222275"/>
                  <a:pt x="3956328" y="2347360"/>
                </a:cubicBezTo>
                <a:cubicBezTo>
                  <a:pt x="4089753" y="2344581"/>
                  <a:pt x="4075854" y="2555835"/>
                  <a:pt x="4209278" y="2525259"/>
                </a:cubicBezTo>
                <a:cubicBezTo>
                  <a:pt x="4181482" y="2622548"/>
                  <a:pt x="4086973" y="2572513"/>
                  <a:pt x="4053617" y="2644784"/>
                </a:cubicBezTo>
                <a:cubicBezTo>
                  <a:pt x="4123109" y="2705937"/>
                  <a:pt x="4256532" y="2661463"/>
                  <a:pt x="4278770" y="2789327"/>
                </a:cubicBezTo>
                <a:cubicBezTo>
                  <a:pt x="4250974" y="2922751"/>
                  <a:pt x="4339924" y="2906073"/>
                  <a:pt x="4412194" y="2914412"/>
                </a:cubicBezTo>
                <a:cubicBezTo>
                  <a:pt x="4584534" y="2931091"/>
                  <a:pt x="4751314" y="2942209"/>
                  <a:pt x="4920873" y="2970006"/>
                </a:cubicBezTo>
                <a:cubicBezTo>
                  <a:pt x="4962568" y="2978345"/>
                  <a:pt x="5059857" y="2958887"/>
                  <a:pt x="5051518" y="3045057"/>
                </a:cubicBezTo>
                <a:cubicBezTo>
                  <a:pt x="5043179" y="3114548"/>
                  <a:pt x="4968127" y="3089532"/>
                  <a:pt x="4920873" y="3092311"/>
                </a:cubicBezTo>
                <a:cubicBezTo>
                  <a:pt x="4659584" y="3125668"/>
                  <a:pt x="4395517" y="3072854"/>
                  <a:pt x="4137007" y="3075633"/>
                </a:cubicBezTo>
                <a:cubicBezTo>
                  <a:pt x="4106431" y="3075633"/>
                  <a:pt x="4100871" y="3167362"/>
                  <a:pt x="4034159" y="3136786"/>
                </a:cubicBezTo>
                <a:cubicBezTo>
                  <a:pt x="4209278" y="3220176"/>
                  <a:pt x="5023720" y="3242414"/>
                  <a:pt x="5296129" y="3286888"/>
                </a:cubicBezTo>
                <a:cubicBezTo>
                  <a:pt x="5012602" y="3603771"/>
                  <a:pt x="4742974" y="3411974"/>
                  <a:pt x="4517821" y="3589872"/>
                </a:cubicBezTo>
                <a:cubicBezTo>
                  <a:pt x="4517821" y="3589872"/>
                  <a:pt x="4562296" y="3589872"/>
                  <a:pt x="4754094" y="3648245"/>
                </a:cubicBezTo>
                <a:cubicBezTo>
                  <a:pt x="4906975" y="3695499"/>
                  <a:pt x="4831925" y="3762211"/>
                  <a:pt x="5218298" y="3890077"/>
                </a:cubicBezTo>
                <a:cubicBezTo>
                  <a:pt x="5070976" y="3931771"/>
                  <a:pt x="4879178" y="3851161"/>
                  <a:pt x="4806907" y="4067975"/>
                </a:cubicBezTo>
                <a:cubicBezTo>
                  <a:pt x="4920873" y="4106891"/>
                  <a:pt x="5057077" y="4070755"/>
                  <a:pt x="5137687" y="4173602"/>
                </a:cubicBezTo>
                <a:cubicBezTo>
                  <a:pt x="5162704" y="4204179"/>
                  <a:pt x="5187722" y="4223637"/>
                  <a:pt x="5218298" y="4240314"/>
                </a:cubicBezTo>
                <a:cubicBezTo>
                  <a:pt x="5204400" y="4245874"/>
                  <a:pt x="5187722" y="4251433"/>
                  <a:pt x="5176602" y="4256992"/>
                </a:cubicBezTo>
                <a:cubicBezTo>
                  <a:pt x="5198840" y="4276451"/>
                  <a:pt x="5768673" y="4382077"/>
                  <a:pt x="5913214" y="4384858"/>
                </a:cubicBezTo>
                <a:cubicBezTo>
                  <a:pt x="5813146" y="4418213"/>
                  <a:pt x="5607451" y="4443230"/>
                  <a:pt x="5607451" y="4443230"/>
                </a:cubicBezTo>
                <a:cubicBezTo>
                  <a:pt x="5607451" y="4443230"/>
                  <a:pt x="5651926" y="4571095"/>
                  <a:pt x="7586575" y="4924113"/>
                </a:cubicBezTo>
                <a:cubicBezTo>
                  <a:pt x="7942372" y="4988046"/>
                  <a:pt x="10310649" y="4996385"/>
                  <a:pt x="10471869" y="4985265"/>
                </a:cubicBezTo>
                <a:cubicBezTo>
                  <a:pt x="10624751" y="4974147"/>
                  <a:pt x="10827667" y="4668383"/>
                  <a:pt x="10916616" y="4687841"/>
                </a:cubicBezTo>
                <a:cubicBezTo>
                  <a:pt x="10944413" y="4660044"/>
                  <a:pt x="11250176" y="3981806"/>
                  <a:pt x="11333566" y="3392515"/>
                </a:cubicBezTo>
                <a:cubicBezTo>
                  <a:pt x="11355803" y="3156244"/>
                  <a:pt x="11378041" y="2483564"/>
                  <a:pt x="11289091" y="2300106"/>
                </a:cubicBezTo>
                <a:cubicBezTo>
                  <a:pt x="11239057" y="2194478"/>
                  <a:pt x="10874921" y="1872037"/>
                  <a:pt x="10747056" y="1816443"/>
                </a:cubicBezTo>
                <a:cubicBezTo>
                  <a:pt x="10616412" y="1744172"/>
                  <a:pt x="10463531" y="1708036"/>
                  <a:pt x="10360682" y="1582951"/>
                </a:cubicBezTo>
                <a:close/>
                <a:moveTo>
                  <a:pt x="0" y="0"/>
                </a:moveTo>
                <a:lnTo>
                  <a:pt x="12188952" y="0"/>
                </a:lnTo>
                <a:lnTo>
                  <a:pt x="12188952" y="6858000"/>
                </a:lnTo>
                <a:lnTo>
                  <a:pt x="0" y="6858000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olo 1">
            <a:extLst>
              <a:ext uri="{FF2B5EF4-FFF2-40B4-BE49-F238E27FC236}">
                <a16:creationId xmlns:a16="http://schemas.microsoft.com/office/drawing/2014/main" id="{93335D97-4AB9-43F6-BEFD-202E664BF4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-1523" y="916800"/>
            <a:ext cx="3906773" cy="2806704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4800" dirty="0" err="1"/>
              <a:t>Migrazione</a:t>
            </a:r>
            <a:endParaRPr lang="en-US" sz="4800" dirty="0"/>
          </a:p>
        </p:txBody>
      </p:sp>
      <p:pic>
        <p:nvPicPr>
          <p:cNvPr id="6" name="Segnaposto contenuto 5" descr="Immagine che contiene testo, mappa&#10;&#10;Descrizione generata automaticamente">
            <a:extLst>
              <a:ext uri="{FF2B5EF4-FFF2-40B4-BE49-F238E27FC236}">
                <a16:creationId xmlns:a16="http://schemas.microsoft.com/office/drawing/2014/main" id="{81DE03BF-C5A3-4D35-88D9-219A1112C03A}"/>
              </a:ext>
            </a:extLst>
          </p:cNvPr>
          <p:cNvPicPr>
            <a:picLocks noGrp="1" noChangeAspect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08792" y="297667"/>
            <a:ext cx="8107008" cy="6262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5029609"/>
      </p:ext>
    </p:extLst>
  </p:cSld>
  <p:clrMapOvr>
    <a:masterClrMapping/>
  </p:clrMapOvr>
</p:sld>
</file>

<file path=ppt/theme/theme1.xml><?xml version="1.0" encoding="utf-8"?>
<a:theme xmlns:a="http://schemas.openxmlformats.org/drawingml/2006/main" name="BrushVTI">
  <a:themeElements>
    <a:clrScheme name="Custom 17">
      <a:dk1>
        <a:sysClr val="windowText" lastClr="000000"/>
      </a:dk1>
      <a:lt1>
        <a:sysClr val="window" lastClr="FFFFFF"/>
      </a:lt1>
      <a:dk2>
        <a:srgbClr val="57495C"/>
      </a:dk2>
      <a:lt2>
        <a:srgbClr val="E7E6E6"/>
      </a:lt2>
      <a:accent1>
        <a:srgbClr val="F07C98"/>
      </a:accent1>
      <a:accent2>
        <a:srgbClr val="A6778D"/>
      </a:accent2>
      <a:accent3>
        <a:srgbClr val="768BA6"/>
      </a:accent3>
      <a:accent4>
        <a:srgbClr val="E8908B"/>
      </a:accent4>
      <a:accent5>
        <a:srgbClr val="C47A93"/>
      </a:accent5>
      <a:accent6>
        <a:srgbClr val="70A8DB"/>
      </a:accent6>
      <a:hlink>
        <a:srgbClr val="EB8067"/>
      </a:hlink>
      <a:folHlink>
        <a:srgbClr val="7BC7C0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ppt/theme/theme2.xml><?xml version="1.0" encoding="utf-8"?>
<a:theme xmlns:a="http://schemas.openxmlformats.org/drawingml/2006/main" name="BrushVTI">
  <a:themeElements>
    <a:clrScheme name="AnalogousFromLightSeedLeftStep">
      <a:dk1>
        <a:srgbClr val="000000"/>
      </a:dk1>
      <a:lt1>
        <a:srgbClr val="FFFFFF"/>
      </a:lt1>
      <a:dk2>
        <a:srgbClr val="412437"/>
      </a:dk2>
      <a:lt2>
        <a:srgbClr val="E2E5E8"/>
      </a:lt2>
      <a:accent1>
        <a:srgbClr val="B79D7A"/>
      </a:accent1>
      <a:accent2>
        <a:srgbClr val="BA887F"/>
      </a:accent2>
      <a:accent3>
        <a:srgbClr val="C4929F"/>
      </a:accent3>
      <a:accent4>
        <a:srgbClr val="BA7FA7"/>
      </a:accent4>
      <a:accent5>
        <a:srgbClr val="C093C5"/>
      </a:accent5>
      <a:accent6>
        <a:srgbClr val="9C7FBA"/>
      </a:accent6>
      <a:hlink>
        <a:srgbClr val="6482AB"/>
      </a:hlink>
      <a:folHlink>
        <a:srgbClr val="7F7F7F"/>
      </a:folHlink>
    </a:clrScheme>
    <a:fontScheme name="Custom 3">
      <a:majorFont>
        <a:latin typeface="Elephant"/>
        <a:ea typeface=""/>
        <a:cs typeface=""/>
      </a:majorFont>
      <a:minorFont>
        <a:latin typeface="Century Gothic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rushVTI" id="{7102FA3A-9D7B-4497-8C4B-FB535AAFDE06}" vid="{C6D41F62-6FAB-440A-BEC7-CB7BF190811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277</Words>
  <Application>Microsoft Office PowerPoint</Application>
  <PresentationFormat>Widescreen</PresentationFormat>
  <Paragraphs>42</Paragraphs>
  <Slides>13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4</vt:i4>
      </vt:variant>
      <vt:variant>
        <vt:lpstr>Tema</vt:lpstr>
      </vt:variant>
      <vt:variant>
        <vt:i4>2</vt:i4>
      </vt:variant>
      <vt:variant>
        <vt:lpstr>Titoli diapositive</vt:lpstr>
      </vt:variant>
      <vt:variant>
        <vt:i4>13</vt:i4>
      </vt:variant>
    </vt:vector>
  </HeadingPairs>
  <TitlesOfParts>
    <vt:vector size="19" baseType="lpstr">
      <vt:lpstr>Arial</vt:lpstr>
      <vt:lpstr>Century Gothic</vt:lpstr>
      <vt:lpstr>Elephant</vt:lpstr>
      <vt:lpstr>Wingdings</vt:lpstr>
      <vt:lpstr>BrushVTI</vt:lpstr>
      <vt:lpstr>BrushVTI</vt:lpstr>
      <vt:lpstr>LIBIA</vt:lpstr>
      <vt:lpstr>Presentazione standard di PowerPoint</vt:lpstr>
      <vt:lpstr>Presentazione standard di PowerPoint</vt:lpstr>
      <vt:lpstr>Guerra Civile</vt:lpstr>
      <vt:lpstr>Presentazione standard di PowerPoint</vt:lpstr>
      <vt:lpstr>Cause della guerra</vt:lpstr>
      <vt:lpstr>Conseguenze della guerra</vt:lpstr>
      <vt:lpstr>Posizione dell’Italia</vt:lpstr>
      <vt:lpstr>Migrazione</vt:lpstr>
      <vt:lpstr>Migrazione</vt:lpstr>
      <vt:lpstr>Presentazione standard di PowerPoint</vt:lpstr>
      <vt:lpstr>Campi di detenzione</vt:lpstr>
      <vt:lpstr>Non dirmi che hai paura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LIBIA</dc:title>
  <dc:creator>Alessandro Balossi</dc:creator>
  <cp:lastModifiedBy>Alessandro Balossi</cp:lastModifiedBy>
  <cp:revision>3</cp:revision>
  <dcterms:created xsi:type="dcterms:W3CDTF">2020-02-28T17:50:26Z</dcterms:created>
  <dcterms:modified xsi:type="dcterms:W3CDTF">2020-02-28T17:55:00Z</dcterms:modified>
</cp:coreProperties>
</file>