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728" r:id="rId2"/>
  </p:sldMasterIdLst>
  <p:sldIdLst>
    <p:sldId id="256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9EB"/>
    <a:srgbClr val="06FF06"/>
    <a:srgbClr val="CDE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936EF-072C-4034-AA5A-D8C242CEA65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4349702-40BA-42AA-A3FD-5D3FF369D004}">
      <dgm:prSet/>
      <dgm:spPr/>
      <dgm:t>
        <a:bodyPr/>
        <a:lstStyle/>
        <a:p>
          <a:r>
            <a:rPr lang="it-IT" dirty="0"/>
            <a:t>Assassinio del dittatore </a:t>
          </a:r>
          <a:r>
            <a:rPr lang="it-IT" b="1" dirty="0"/>
            <a:t>Gheddafi</a:t>
          </a:r>
          <a:r>
            <a:rPr lang="it-IT" dirty="0"/>
            <a:t>(2011)</a:t>
          </a:r>
          <a:endParaRPr lang="en-US" dirty="0"/>
        </a:p>
      </dgm:t>
    </dgm:pt>
    <dgm:pt modelId="{8C9A1170-B6E7-44EC-9AC9-5FE8E0CDC718}" type="parTrans" cxnId="{59F3A622-2CFE-4205-98C4-A3BDA46E2C85}">
      <dgm:prSet/>
      <dgm:spPr/>
      <dgm:t>
        <a:bodyPr/>
        <a:lstStyle/>
        <a:p>
          <a:endParaRPr lang="en-US"/>
        </a:p>
      </dgm:t>
    </dgm:pt>
    <dgm:pt modelId="{1EFDAE90-B726-49FA-806E-6EB65A5BF639}" type="sibTrans" cxnId="{59F3A622-2CFE-4205-98C4-A3BDA46E2C85}">
      <dgm:prSet/>
      <dgm:spPr/>
      <dgm:t>
        <a:bodyPr/>
        <a:lstStyle/>
        <a:p>
          <a:endParaRPr lang="en-US"/>
        </a:p>
      </dgm:t>
    </dgm:pt>
    <dgm:pt modelId="{88C0D044-9427-4851-8A8A-B4E4130867D3}">
      <dgm:prSet/>
      <dgm:spPr/>
      <dgm:t>
        <a:bodyPr/>
        <a:lstStyle/>
        <a:p>
          <a:r>
            <a:rPr lang="it-IT" dirty="0"/>
            <a:t>Colpo di stato del </a:t>
          </a:r>
          <a:r>
            <a:rPr lang="it-IT" b="1" dirty="0"/>
            <a:t>Generale Haftar</a:t>
          </a:r>
          <a:r>
            <a:rPr lang="it-IT" dirty="0"/>
            <a:t>(2014)</a:t>
          </a:r>
          <a:endParaRPr lang="en-US" dirty="0"/>
        </a:p>
      </dgm:t>
    </dgm:pt>
    <dgm:pt modelId="{8173E852-FA92-45C7-94C7-409FF87A4BCD}" type="parTrans" cxnId="{131D9540-0ECC-4919-96E6-EFCFDDBC8DBF}">
      <dgm:prSet/>
      <dgm:spPr/>
      <dgm:t>
        <a:bodyPr/>
        <a:lstStyle/>
        <a:p>
          <a:endParaRPr lang="en-US"/>
        </a:p>
      </dgm:t>
    </dgm:pt>
    <dgm:pt modelId="{50AB4836-6A36-4B3E-A492-BA88A2E9A208}" type="sibTrans" cxnId="{131D9540-0ECC-4919-96E6-EFCFDDBC8DBF}">
      <dgm:prSet/>
      <dgm:spPr/>
      <dgm:t>
        <a:bodyPr/>
        <a:lstStyle/>
        <a:p>
          <a:endParaRPr lang="en-US"/>
        </a:p>
      </dgm:t>
    </dgm:pt>
    <dgm:pt modelId="{FCF39F4B-A564-41D9-8A71-8B9421463B10}">
      <dgm:prSet/>
      <dgm:spPr/>
      <dgm:t>
        <a:bodyPr/>
        <a:lstStyle/>
        <a:p>
          <a:r>
            <a:rPr lang="it-IT" b="1" dirty="0"/>
            <a:t>ONU</a:t>
          </a:r>
          <a:r>
            <a:rPr lang="it-IT" dirty="0"/>
            <a:t> che cerca di formare un governo stabile scegliendo </a:t>
          </a:r>
          <a:r>
            <a:rPr lang="it-IT" b="1" dirty="0"/>
            <a:t>Al </a:t>
          </a:r>
          <a:r>
            <a:rPr lang="it-IT" b="1" dirty="0" err="1"/>
            <a:t>Sarraj</a:t>
          </a:r>
          <a:r>
            <a:rPr lang="it-IT" b="1" dirty="0"/>
            <a:t> </a:t>
          </a:r>
          <a:r>
            <a:rPr lang="it-IT" dirty="0"/>
            <a:t>come nuovo primo ministro(2015)</a:t>
          </a:r>
          <a:endParaRPr lang="en-US" dirty="0"/>
        </a:p>
      </dgm:t>
    </dgm:pt>
    <dgm:pt modelId="{ED6E4F0E-62E1-4E74-886E-91EC1BB3DE47}" type="parTrans" cxnId="{CA352764-DD3E-4D96-BCCF-16C710176C12}">
      <dgm:prSet/>
      <dgm:spPr/>
      <dgm:t>
        <a:bodyPr/>
        <a:lstStyle/>
        <a:p>
          <a:endParaRPr lang="en-US"/>
        </a:p>
      </dgm:t>
    </dgm:pt>
    <dgm:pt modelId="{1BC2BA58-11BD-4BB1-BCAC-6397C35A9B23}" type="sibTrans" cxnId="{CA352764-DD3E-4D96-BCCF-16C710176C12}">
      <dgm:prSet/>
      <dgm:spPr/>
      <dgm:t>
        <a:bodyPr/>
        <a:lstStyle/>
        <a:p>
          <a:endParaRPr lang="en-US"/>
        </a:p>
      </dgm:t>
    </dgm:pt>
    <dgm:pt modelId="{0FF28D95-2FF6-4F10-AD5B-3A1A80EC4FBC}">
      <dgm:prSet/>
      <dgm:spPr/>
      <dgm:t>
        <a:bodyPr/>
        <a:lstStyle/>
        <a:p>
          <a:r>
            <a:rPr lang="it-IT" dirty="0"/>
            <a:t>Si creano </a:t>
          </a:r>
          <a:r>
            <a:rPr lang="it-IT" b="1" dirty="0"/>
            <a:t>due governi </a:t>
          </a:r>
          <a:r>
            <a:rPr lang="it-IT" dirty="0"/>
            <a:t>con conseguente instabilità </a:t>
          </a:r>
          <a:endParaRPr lang="en-US" dirty="0"/>
        </a:p>
      </dgm:t>
    </dgm:pt>
    <dgm:pt modelId="{0C345077-A7E3-4763-81C2-C1FC4E70301B}" type="parTrans" cxnId="{BEE8E92E-A2D6-440C-9481-757F0E3E6EBF}">
      <dgm:prSet/>
      <dgm:spPr/>
      <dgm:t>
        <a:bodyPr/>
        <a:lstStyle/>
        <a:p>
          <a:endParaRPr lang="en-US"/>
        </a:p>
      </dgm:t>
    </dgm:pt>
    <dgm:pt modelId="{FA3F2C73-BCC9-47C4-B6A1-EEB988D87258}" type="sibTrans" cxnId="{BEE8E92E-A2D6-440C-9481-757F0E3E6EBF}">
      <dgm:prSet/>
      <dgm:spPr/>
      <dgm:t>
        <a:bodyPr/>
        <a:lstStyle/>
        <a:p>
          <a:endParaRPr lang="en-US"/>
        </a:p>
      </dgm:t>
    </dgm:pt>
    <dgm:pt modelId="{CFDE4D9E-CBC2-48BD-879C-C04B82234ED6}">
      <dgm:prSet/>
      <dgm:spPr/>
      <dgm:t>
        <a:bodyPr/>
        <a:lstStyle/>
        <a:p>
          <a:r>
            <a:rPr lang="it-IT" dirty="0"/>
            <a:t>Nella parte </a:t>
          </a:r>
          <a:r>
            <a:rPr lang="it-IT" b="1" dirty="0"/>
            <a:t>desertica</a:t>
          </a:r>
          <a:r>
            <a:rPr lang="it-IT" dirty="0"/>
            <a:t> del paese sono presenti </a:t>
          </a:r>
          <a:r>
            <a:rPr lang="it-IT" b="1" dirty="0"/>
            <a:t>milizie locali </a:t>
          </a:r>
          <a:r>
            <a:rPr lang="it-IT" dirty="0"/>
            <a:t>e </a:t>
          </a:r>
          <a:r>
            <a:rPr lang="it-IT" b="1" dirty="0"/>
            <a:t>l'ISIS</a:t>
          </a:r>
          <a:r>
            <a:rPr lang="it-IT" dirty="0"/>
            <a:t> con conseguenti scontri armati</a:t>
          </a:r>
          <a:endParaRPr lang="en-US" dirty="0"/>
        </a:p>
      </dgm:t>
    </dgm:pt>
    <dgm:pt modelId="{15B2C4AA-076A-4078-8818-071EF69BD29D}" type="parTrans" cxnId="{69E038FB-A96B-4E76-86EC-E82CB7CBFEC6}">
      <dgm:prSet/>
      <dgm:spPr/>
      <dgm:t>
        <a:bodyPr/>
        <a:lstStyle/>
        <a:p>
          <a:endParaRPr lang="en-US"/>
        </a:p>
      </dgm:t>
    </dgm:pt>
    <dgm:pt modelId="{09CC6C7E-37D6-4514-88ED-68FE051CE8CD}" type="sibTrans" cxnId="{69E038FB-A96B-4E76-86EC-E82CB7CBFEC6}">
      <dgm:prSet/>
      <dgm:spPr/>
      <dgm:t>
        <a:bodyPr/>
        <a:lstStyle/>
        <a:p>
          <a:endParaRPr lang="en-US"/>
        </a:p>
      </dgm:t>
    </dgm:pt>
    <dgm:pt modelId="{7245FE67-4F47-4598-9C24-E8F4E854180A}" type="pres">
      <dgm:prSet presAssocID="{F1A936EF-072C-4034-AA5A-D8C242CEA654}" presName="outerComposite" presStyleCnt="0">
        <dgm:presLayoutVars>
          <dgm:chMax val="5"/>
          <dgm:dir/>
          <dgm:resizeHandles val="exact"/>
        </dgm:presLayoutVars>
      </dgm:prSet>
      <dgm:spPr/>
    </dgm:pt>
    <dgm:pt modelId="{401F8990-FF1F-420C-BBD3-9F473B19865B}" type="pres">
      <dgm:prSet presAssocID="{F1A936EF-072C-4034-AA5A-D8C242CEA654}" presName="dummyMaxCanvas" presStyleCnt="0">
        <dgm:presLayoutVars/>
      </dgm:prSet>
      <dgm:spPr/>
    </dgm:pt>
    <dgm:pt modelId="{94589B10-76FA-43D1-8627-759547D1E29A}" type="pres">
      <dgm:prSet presAssocID="{F1A936EF-072C-4034-AA5A-D8C242CEA654}" presName="FiveNodes_1" presStyleLbl="node1" presStyleIdx="0" presStyleCnt="5">
        <dgm:presLayoutVars>
          <dgm:bulletEnabled val="1"/>
        </dgm:presLayoutVars>
      </dgm:prSet>
      <dgm:spPr/>
    </dgm:pt>
    <dgm:pt modelId="{AF086363-4EB1-42FF-8F6D-7FACBF7C4E70}" type="pres">
      <dgm:prSet presAssocID="{F1A936EF-072C-4034-AA5A-D8C242CEA654}" presName="FiveNodes_2" presStyleLbl="node1" presStyleIdx="1" presStyleCnt="5">
        <dgm:presLayoutVars>
          <dgm:bulletEnabled val="1"/>
        </dgm:presLayoutVars>
      </dgm:prSet>
      <dgm:spPr/>
    </dgm:pt>
    <dgm:pt modelId="{81F219F6-3AFC-4D4F-A5CA-E4E9F9E7619A}" type="pres">
      <dgm:prSet presAssocID="{F1A936EF-072C-4034-AA5A-D8C242CEA654}" presName="FiveNodes_3" presStyleLbl="node1" presStyleIdx="2" presStyleCnt="5">
        <dgm:presLayoutVars>
          <dgm:bulletEnabled val="1"/>
        </dgm:presLayoutVars>
      </dgm:prSet>
      <dgm:spPr/>
    </dgm:pt>
    <dgm:pt modelId="{73B2D8DF-23F3-466E-9250-4DDA278EC9E7}" type="pres">
      <dgm:prSet presAssocID="{F1A936EF-072C-4034-AA5A-D8C242CEA654}" presName="FiveNodes_4" presStyleLbl="node1" presStyleIdx="3" presStyleCnt="5">
        <dgm:presLayoutVars>
          <dgm:bulletEnabled val="1"/>
        </dgm:presLayoutVars>
      </dgm:prSet>
      <dgm:spPr/>
    </dgm:pt>
    <dgm:pt modelId="{4B42B4D7-64FD-40EA-BFA6-7D5C5BDD25B4}" type="pres">
      <dgm:prSet presAssocID="{F1A936EF-072C-4034-AA5A-D8C242CEA654}" presName="FiveNodes_5" presStyleLbl="node1" presStyleIdx="4" presStyleCnt="5">
        <dgm:presLayoutVars>
          <dgm:bulletEnabled val="1"/>
        </dgm:presLayoutVars>
      </dgm:prSet>
      <dgm:spPr/>
    </dgm:pt>
    <dgm:pt modelId="{4CE8AFC4-3178-4F48-8D88-C2C86D277DA0}" type="pres">
      <dgm:prSet presAssocID="{F1A936EF-072C-4034-AA5A-D8C242CEA654}" presName="FiveConn_1-2" presStyleLbl="fgAccFollowNode1" presStyleIdx="0" presStyleCnt="4">
        <dgm:presLayoutVars>
          <dgm:bulletEnabled val="1"/>
        </dgm:presLayoutVars>
      </dgm:prSet>
      <dgm:spPr/>
    </dgm:pt>
    <dgm:pt modelId="{8E6B562E-13F0-46FA-AB96-E52BDBB03842}" type="pres">
      <dgm:prSet presAssocID="{F1A936EF-072C-4034-AA5A-D8C242CEA654}" presName="FiveConn_2-3" presStyleLbl="fgAccFollowNode1" presStyleIdx="1" presStyleCnt="4">
        <dgm:presLayoutVars>
          <dgm:bulletEnabled val="1"/>
        </dgm:presLayoutVars>
      </dgm:prSet>
      <dgm:spPr/>
    </dgm:pt>
    <dgm:pt modelId="{6D07DEE8-3235-4733-871A-4648D408C137}" type="pres">
      <dgm:prSet presAssocID="{F1A936EF-072C-4034-AA5A-D8C242CEA654}" presName="FiveConn_3-4" presStyleLbl="fgAccFollowNode1" presStyleIdx="2" presStyleCnt="4">
        <dgm:presLayoutVars>
          <dgm:bulletEnabled val="1"/>
        </dgm:presLayoutVars>
      </dgm:prSet>
      <dgm:spPr/>
    </dgm:pt>
    <dgm:pt modelId="{4885E530-1E6E-431C-A041-EFB3923D2D1B}" type="pres">
      <dgm:prSet presAssocID="{F1A936EF-072C-4034-AA5A-D8C242CEA654}" presName="FiveConn_4-5" presStyleLbl="fgAccFollowNode1" presStyleIdx="3" presStyleCnt="4">
        <dgm:presLayoutVars>
          <dgm:bulletEnabled val="1"/>
        </dgm:presLayoutVars>
      </dgm:prSet>
      <dgm:spPr/>
    </dgm:pt>
    <dgm:pt modelId="{A95BC399-96FC-4884-92BF-BA23A3324A6E}" type="pres">
      <dgm:prSet presAssocID="{F1A936EF-072C-4034-AA5A-D8C242CEA654}" presName="FiveNodes_1_text" presStyleLbl="node1" presStyleIdx="4" presStyleCnt="5">
        <dgm:presLayoutVars>
          <dgm:bulletEnabled val="1"/>
        </dgm:presLayoutVars>
      </dgm:prSet>
      <dgm:spPr/>
    </dgm:pt>
    <dgm:pt modelId="{9B08DF67-FC41-4012-89F0-C4E851DD51F8}" type="pres">
      <dgm:prSet presAssocID="{F1A936EF-072C-4034-AA5A-D8C242CEA654}" presName="FiveNodes_2_text" presStyleLbl="node1" presStyleIdx="4" presStyleCnt="5">
        <dgm:presLayoutVars>
          <dgm:bulletEnabled val="1"/>
        </dgm:presLayoutVars>
      </dgm:prSet>
      <dgm:spPr/>
    </dgm:pt>
    <dgm:pt modelId="{46451CE1-BA59-4619-8E59-3899921C5A26}" type="pres">
      <dgm:prSet presAssocID="{F1A936EF-072C-4034-AA5A-D8C242CEA654}" presName="FiveNodes_3_text" presStyleLbl="node1" presStyleIdx="4" presStyleCnt="5">
        <dgm:presLayoutVars>
          <dgm:bulletEnabled val="1"/>
        </dgm:presLayoutVars>
      </dgm:prSet>
      <dgm:spPr/>
    </dgm:pt>
    <dgm:pt modelId="{0B402C53-8D8B-4C56-BF62-7C673CFD1314}" type="pres">
      <dgm:prSet presAssocID="{F1A936EF-072C-4034-AA5A-D8C242CEA654}" presName="FiveNodes_4_text" presStyleLbl="node1" presStyleIdx="4" presStyleCnt="5">
        <dgm:presLayoutVars>
          <dgm:bulletEnabled val="1"/>
        </dgm:presLayoutVars>
      </dgm:prSet>
      <dgm:spPr/>
    </dgm:pt>
    <dgm:pt modelId="{D33CF5BA-5A5B-430A-8F9D-29F7DD2E9CF0}" type="pres">
      <dgm:prSet presAssocID="{F1A936EF-072C-4034-AA5A-D8C242CEA65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EDC3404-F845-4E9D-9D27-A9CF88160355}" type="presOf" srcId="{74349702-40BA-42AA-A3FD-5D3FF369D004}" destId="{94589B10-76FA-43D1-8627-759547D1E29A}" srcOrd="0" destOrd="0" presId="urn:microsoft.com/office/officeart/2005/8/layout/vProcess5"/>
    <dgm:cxn modelId="{BD7AAA1A-FA10-48E3-8A95-BCF4C9AACD4A}" type="presOf" srcId="{FCF39F4B-A564-41D9-8A71-8B9421463B10}" destId="{81F219F6-3AFC-4D4F-A5CA-E4E9F9E7619A}" srcOrd="0" destOrd="0" presId="urn:microsoft.com/office/officeart/2005/8/layout/vProcess5"/>
    <dgm:cxn modelId="{59F3A622-2CFE-4205-98C4-A3BDA46E2C85}" srcId="{F1A936EF-072C-4034-AA5A-D8C242CEA654}" destId="{74349702-40BA-42AA-A3FD-5D3FF369D004}" srcOrd="0" destOrd="0" parTransId="{8C9A1170-B6E7-44EC-9AC9-5FE8E0CDC718}" sibTransId="{1EFDAE90-B726-49FA-806E-6EB65A5BF639}"/>
    <dgm:cxn modelId="{BEE8E92E-A2D6-440C-9481-757F0E3E6EBF}" srcId="{F1A936EF-072C-4034-AA5A-D8C242CEA654}" destId="{0FF28D95-2FF6-4F10-AD5B-3A1A80EC4FBC}" srcOrd="3" destOrd="0" parTransId="{0C345077-A7E3-4763-81C2-C1FC4E70301B}" sibTransId="{FA3F2C73-BCC9-47C4-B6A1-EEB988D87258}"/>
    <dgm:cxn modelId="{E92C6935-5F3C-46D8-9CB1-F87842E124A8}" type="presOf" srcId="{FA3F2C73-BCC9-47C4-B6A1-EEB988D87258}" destId="{4885E530-1E6E-431C-A041-EFB3923D2D1B}" srcOrd="0" destOrd="0" presId="urn:microsoft.com/office/officeart/2005/8/layout/vProcess5"/>
    <dgm:cxn modelId="{131D9540-0ECC-4919-96E6-EFCFDDBC8DBF}" srcId="{F1A936EF-072C-4034-AA5A-D8C242CEA654}" destId="{88C0D044-9427-4851-8A8A-B4E4130867D3}" srcOrd="1" destOrd="0" parTransId="{8173E852-FA92-45C7-94C7-409FF87A4BCD}" sibTransId="{50AB4836-6A36-4B3E-A492-BA88A2E9A208}"/>
    <dgm:cxn modelId="{CA352764-DD3E-4D96-BCCF-16C710176C12}" srcId="{F1A936EF-072C-4034-AA5A-D8C242CEA654}" destId="{FCF39F4B-A564-41D9-8A71-8B9421463B10}" srcOrd="2" destOrd="0" parTransId="{ED6E4F0E-62E1-4E74-886E-91EC1BB3DE47}" sibTransId="{1BC2BA58-11BD-4BB1-BCAC-6397C35A9B23}"/>
    <dgm:cxn modelId="{CEDDFD6F-6CF0-44A1-9D00-57C1D8054297}" type="presOf" srcId="{1EFDAE90-B726-49FA-806E-6EB65A5BF639}" destId="{4CE8AFC4-3178-4F48-8D88-C2C86D277DA0}" srcOrd="0" destOrd="0" presId="urn:microsoft.com/office/officeart/2005/8/layout/vProcess5"/>
    <dgm:cxn modelId="{7D9C3D78-4D90-4097-99C7-9FAB2342CC12}" type="presOf" srcId="{0FF28D95-2FF6-4F10-AD5B-3A1A80EC4FBC}" destId="{73B2D8DF-23F3-466E-9250-4DDA278EC9E7}" srcOrd="0" destOrd="0" presId="urn:microsoft.com/office/officeart/2005/8/layout/vProcess5"/>
    <dgm:cxn modelId="{BDAF897F-C4D3-4521-9E2B-2C619ED132BA}" type="presOf" srcId="{88C0D044-9427-4851-8A8A-B4E4130867D3}" destId="{9B08DF67-FC41-4012-89F0-C4E851DD51F8}" srcOrd="1" destOrd="0" presId="urn:microsoft.com/office/officeart/2005/8/layout/vProcess5"/>
    <dgm:cxn modelId="{ECD7058C-01D5-4ADE-A70C-A900AE88BCBF}" type="presOf" srcId="{F1A936EF-072C-4034-AA5A-D8C242CEA654}" destId="{7245FE67-4F47-4598-9C24-E8F4E854180A}" srcOrd="0" destOrd="0" presId="urn:microsoft.com/office/officeart/2005/8/layout/vProcess5"/>
    <dgm:cxn modelId="{D9329891-22EF-4190-9C7C-EB2038C2E732}" type="presOf" srcId="{50AB4836-6A36-4B3E-A492-BA88A2E9A208}" destId="{8E6B562E-13F0-46FA-AB96-E52BDBB03842}" srcOrd="0" destOrd="0" presId="urn:microsoft.com/office/officeart/2005/8/layout/vProcess5"/>
    <dgm:cxn modelId="{8C390596-CFFF-4AC4-A0BD-8C6A511E9845}" type="presOf" srcId="{CFDE4D9E-CBC2-48BD-879C-C04B82234ED6}" destId="{4B42B4D7-64FD-40EA-BFA6-7D5C5BDD25B4}" srcOrd="0" destOrd="0" presId="urn:microsoft.com/office/officeart/2005/8/layout/vProcess5"/>
    <dgm:cxn modelId="{2C6629A3-AF7B-46CE-9409-57F041CBF3D0}" type="presOf" srcId="{1BC2BA58-11BD-4BB1-BCAC-6397C35A9B23}" destId="{6D07DEE8-3235-4733-871A-4648D408C137}" srcOrd="0" destOrd="0" presId="urn:microsoft.com/office/officeart/2005/8/layout/vProcess5"/>
    <dgm:cxn modelId="{8CC55CB8-359D-4939-93ED-700903168AD7}" type="presOf" srcId="{FCF39F4B-A564-41D9-8A71-8B9421463B10}" destId="{46451CE1-BA59-4619-8E59-3899921C5A26}" srcOrd="1" destOrd="0" presId="urn:microsoft.com/office/officeart/2005/8/layout/vProcess5"/>
    <dgm:cxn modelId="{B1E9E1C1-4976-4FF2-9072-C4910996345B}" type="presOf" srcId="{CFDE4D9E-CBC2-48BD-879C-C04B82234ED6}" destId="{D33CF5BA-5A5B-430A-8F9D-29F7DD2E9CF0}" srcOrd="1" destOrd="0" presId="urn:microsoft.com/office/officeart/2005/8/layout/vProcess5"/>
    <dgm:cxn modelId="{35AEF4D9-CAC2-4F63-AEFB-BA0D2389DE25}" type="presOf" srcId="{74349702-40BA-42AA-A3FD-5D3FF369D004}" destId="{A95BC399-96FC-4884-92BF-BA23A3324A6E}" srcOrd="1" destOrd="0" presId="urn:microsoft.com/office/officeart/2005/8/layout/vProcess5"/>
    <dgm:cxn modelId="{A9899DDA-BB74-47BD-97C4-0D3F64684D95}" type="presOf" srcId="{0FF28D95-2FF6-4F10-AD5B-3A1A80EC4FBC}" destId="{0B402C53-8D8B-4C56-BF62-7C673CFD1314}" srcOrd="1" destOrd="0" presId="urn:microsoft.com/office/officeart/2005/8/layout/vProcess5"/>
    <dgm:cxn modelId="{2C4C4EDB-6563-47FD-923C-D5A139B4A54D}" type="presOf" srcId="{88C0D044-9427-4851-8A8A-B4E4130867D3}" destId="{AF086363-4EB1-42FF-8F6D-7FACBF7C4E70}" srcOrd="0" destOrd="0" presId="urn:microsoft.com/office/officeart/2005/8/layout/vProcess5"/>
    <dgm:cxn modelId="{69E038FB-A96B-4E76-86EC-E82CB7CBFEC6}" srcId="{F1A936EF-072C-4034-AA5A-D8C242CEA654}" destId="{CFDE4D9E-CBC2-48BD-879C-C04B82234ED6}" srcOrd="4" destOrd="0" parTransId="{15B2C4AA-076A-4078-8818-071EF69BD29D}" sibTransId="{09CC6C7E-37D6-4514-88ED-68FE051CE8CD}"/>
    <dgm:cxn modelId="{81BDC875-9A44-4888-B2A1-FBAA52289A3D}" type="presParOf" srcId="{7245FE67-4F47-4598-9C24-E8F4E854180A}" destId="{401F8990-FF1F-420C-BBD3-9F473B19865B}" srcOrd="0" destOrd="0" presId="urn:microsoft.com/office/officeart/2005/8/layout/vProcess5"/>
    <dgm:cxn modelId="{4805BEBB-6669-435C-8D9F-D44E13A75460}" type="presParOf" srcId="{7245FE67-4F47-4598-9C24-E8F4E854180A}" destId="{94589B10-76FA-43D1-8627-759547D1E29A}" srcOrd="1" destOrd="0" presId="urn:microsoft.com/office/officeart/2005/8/layout/vProcess5"/>
    <dgm:cxn modelId="{F391F8C4-26C8-4557-93F2-4B6971856DA1}" type="presParOf" srcId="{7245FE67-4F47-4598-9C24-E8F4E854180A}" destId="{AF086363-4EB1-42FF-8F6D-7FACBF7C4E70}" srcOrd="2" destOrd="0" presId="urn:microsoft.com/office/officeart/2005/8/layout/vProcess5"/>
    <dgm:cxn modelId="{26435971-51E1-41C9-99A5-50DCA5FE5401}" type="presParOf" srcId="{7245FE67-4F47-4598-9C24-E8F4E854180A}" destId="{81F219F6-3AFC-4D4F-A5CA-E4E9F9E7619A}" srcOrd="3" destOrd="0" presId="urn:microsoft.com/office/officeart/2005/8/layout/vProcess5"/>
    <dgm:cxn modelId="{ECC99B35-01E5-4F42-A0B1-B10F094969AA}" type="presParOf" srcId="{7245FE67-4F47-4598-9C24-E8F4E854180A}" destId="{73B2D8DF-23F3-466E-9250-4DDA278EC9E7}" srcOrd="4" destOrd="0" presId="urn:microsoft.com/office/officeart/2005/8/layout/vProcess5"/>
    <dgm:cxn modelId="{AF8C19AE-5981-471D-9C6C-24603143A302}" type="presParOf" srcId="{7245FE67-4F47-4598-9C24-E8F4E854180A}" destId="{4B42B4D7-64FD-40EA-BFA6-7D5C5BDD25B4}" srcOrd="5" destOrd="0" presId="urn:microsoft.com/office/officeart/2005/8/layout/vProcess5"/>
    <dgm:cxn modelId="{A2D079EF-C917-470B-AF4A-13A249475FEF}" type="presParOf" srcId="{7245FE67-4F47-4598-9C24-E8F4E854180A}" destId="{4CE8AFC4-3178-4F48-8D88-C2C86D277DA0}" srcOrd="6" destOrd="0" presId="urn:microsoft.com/office/officeart/2005/8/layout/vProcess5"/>
    <dgm:cxn modelId="{07C53C51-D45A-4F86-AC5B-0AB6BEF85880}" type="presParOf" srcId="{7245FE67-4F47-4598-9C24-E8F4E854180A}" destId="{8E6B562E-13F0-46FA-AB96-E52BDBB03842}" srcOrd="7" destOrd="0" presId="urn:microsoft.com/office/officeart/2005/8/layout/vProcess5"/>
    <dgm:cxn modelId="{C52F5CF6-4C0E-4202-A37D-9B7B9F78D95B}" type="presParOf" srcId="{7245FE67-4F47-4598-9C24-E8F4E854180A}" destId="{6D07DEE8-3235-4733-871A-4648D408C137}" srcOrd="8" destOrd="0" presId="urn:microsoft.com/office/officeart/2005/8/layout/vProcess5"/>
    <dgm:cxn modelId="{2E546701-D5FA-44F0-BC63-B25EFAA6BC00}" type="presParOf" srcId="{7245FE67-4F47-4598-9C24-E8F4E854180A}" destId="{4885E530-1E6E-431C-A041-EFB3923D2D1B}" srcOrd="9" destOrd="0" presId="urn:microsoft.com/office/officeart/2005/8/layout/vProcess5"/>
    <dgm:cxn modelId="{95E5E6DA-0097-4CEB-A4F3-D4F0491C623F}" type="presParOf" srcId="{7245FE67-4F47-4598-9C24-E8F4E854180A}" destId="{A95BC399-96FC-4884-92BF-BA23A3324A6E}" srcOrd="10" destOrd="0" presId="urn:microsoft.com/office/officeart/2005/8/layout/vProcess5"/>
    <dgm:cxn modelId="{D49B3831-93CC-477F-834C-1A701C616FF8}" type="presParOf" srcId="{7245FE67-4F47-4598-9C24-E8F4E854180A}" destId="{9B08DF67-FC41-4012-89F0-C4E851DD51F8}" srcOrd="11" destOrd="0" presId="urn:microsoft.com/office/officeart/2005/8/layout/vProcess5"/>
    <dgm:cxn modelId="{FB748FCB-C129-4E0F-98E0-B5A0B9CD9118}" type="presParOf" srcId="{7245FE67-4F47-4598-9C24-E8F4E854180A}" destId="{46451CE1-BA59-4619-8E59-3899921C5A26}" srcOrd="12" destOrd="0" presId="urn:microsoft.com/office/officeart/2005/8/layout/vProcess5"/>
    <dgm:cxn modelId="{0CE5211B-DD2C-43DF-B3AA-5834E73E05F2}" type="presParOf" srcId="{7245FE67-4F47-4598-9C24-E8F4E854180A}" destId="{0B402C53-8D8B-4C56-BF62-7C673CFD1314}" srcOrd="13" destOrd="0" presId="urn:microsoft.com/office/officeart/2005/8/layout/vProcess5"/>
    <dgm:cxn modelId="{EC85C914-992A-41F3-9E0D-5C168D4C9EC8}" type="presParOf" srcId="{7245FE67-4F47-4598-9C24-E8F4E854180A}" destId="{D33CF5BA-5A5B-430A-8F9D-29F7DD2E9CF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AFB-BF34-4DAA-9209-0B6D088C205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E01892-8A98-4E8F-8DB8-64874A7DAEA4}">
      <dgm:prSet/>
      <dgm:spPr/>
      <dgm:t>
        <a:bodyPr/>
        <a:lstStyle/>
        <a:p>
          <a:r>
            <a:rPr lang="it-IT" dirty="0"/>
            <a:t>Morti violente tra civili e militari (circa </a:t>
          </a:r>
          <a:r>
            <a:rPr lang="it-IT" b="1" dirty="0"/>
            <a:t>10000</a:t>
          </a:r>
          <a:r>
            <a:rPr lang="it-IT" dirty="0"/>
            <a:t> morti dallo scoppio)</a:t>
          </a:r>
          <a:endParaRPr lang="en-US" dirty="0"/>
        </a:p>
      </dgm:t>
    </dgm:pt>
    <dgm:pt modelId="{BEB7C4DD-F85A-4C9F-AC40-F5B54BF62E5B}" type="parTrans" cxnId="{5E1204E3-E387-4F38-8AED-2C6C9C601A48}">
      <dgm:prSet/>
      <dgm:spPr/>
      <dgm:t>
        <a:bodyPr/>
        <a:lstStyle/>
        <a:p>
          <a:endParaRPr lang="en-US"/>
        </a:p>
      </dgm:t>
    </dgm:pt>
    <dgm:pt modelId="{D29BF89A-EE0A-40E0-B0B7-288AB945C442}" type="sibTrans" cxnId="{5E1204E3-E387-4F38-8AED-2C6C9C601A48}">
      <dgm:prSet/>
      <dgm:spPr/>
      <dgm:t>
        <a:bodyPr/>
        <a:lstStyle/>
        <a:p>
          <a:endParaRPr lang="en-US"/>
        </a:p>
      </dgm:t>
    </dgm:pt>
    <dgm:pt modelId="{8FEC51EB-60F2-4F66-8877-85282836967D}">
      <dgm:prSet/>
      <dgm:spPr/>
      <dgm:t>
        <a:bodyPr/>
        <a:lstStyle/>
        <a:p>
          <a:r>
            <a:rPr lang="it-IT" dirty="0"/>
            <a:t>Numerosi </a:t>
          </a:r>
          <a:r>
            <a:rPr lang="it-IT" b="1" dirty="0"/>
            <a:t>sfollati</a:t>
          </a:r>
          <a:r>
            <a:rPr lang="it-IT" dirty="0"/>
            <a:t> (500.000+)</a:t>
          </a:r>
          <a:endParaRPr lang="en-US" dirty="0"/>
        </a:p>
      </dgm:t>
    </dgm:pt>
    <dgm:pt modelId="{CA191FAA-65E0-4DE6-86F7-EAD544113923}" type="parTrans" cxnId="{C3CF0A56-C40F-49CB-B1EB-D2E83DFDFD65}">
      <dgm:prSet/>
      <dgm:spPr/>
      <dgm:t>
        <a:bodyPr/>
        <a:lstStyle/>
        <a:p>
          <a:endParaRPr lang="en-US"/>
        </a:p>
      </dgm:t>
    </dgm:pt>
    <dgm:pt modelId="{DCA1F2A4-3DE1-4505-8A0C-B4BF304F0FD8}" type="sibTrans" cxnId="{C3CF0A56-C40F-49CB-B1EB-D2E83DFDFD65}">
      <dgm:prSet/>
      <dgm:spPr/>
      <dgm:t>
        <a:bodyPr/>
        <a:lstStyle/>
        <a:p>
          <a:endParaRPr lang="en-US"/>
        </a:p>
      </dgm:t>
    </dgm:pt>
    <dgm:pt modelId="{0FB0D734-23B2-4EC6-A18A-7BA9822838B9}">
      <dgm:prSet/>
      <dgm:spPr/>
      <dgm:t>
        <a:bodyPr/>
        <a:lstStyle/>
        <a:p>
          <a:r>
            <a:rPr lang="it-IT" b="1" dirty="0"/>
            <a:t>Emigrazione</a:t>
          </a:r>
          <a:r>
            <a:rPr lang="it-IT" dirty="0"/>
            <a:t> verso i Paesi Europei</a:t>
          </a:r>
          <a:endParaRPr lang="en-US" dirty="0"/>
        </a:p>
      </dgm:t>
    </dgm:pt>
    <dgm:pt modelId="{A53791E4-987E-448C-A33B-9FDA6FC2825E}" type="parTrans" cxnId="{00376B4D-6658-4CC2-ACEC-36B7FF126336}">
      <dgm:prSet/>
      <dgm:spPr/>
      <dgm:t>
        <a:bodyPr/>
        <a:lstStyle/>
        <a:p>
          <a:endParaRPr lang="en-US"/>
        </a:p>
      </dgm:t>
    </dgm:pt>
    <dgm:pt modelId="{5AEFE76A-A399-4B1A-8D16-3581580E32C1}" type="sibTrans" cxnId="{00376B4D-6658-4CC2-ACEC-36B7FF126336}">
      <dgm:prSet/>
      <dgm:spPr/>
      <dgm:t>
        <a:bodyPr/>
        <a:lstStyle/>
        <a:p>
          <a:endParaRPr lang="en-US"/>
        </a:p>
      </dgm:t>
    </dgm:pt>
    <dgm:pt modelId="{AABD80B4-E9FA-4A2A-9D3D-314D8091DDD5}">
      <dgm:prSet/>
      <dgm:spPr/>
      <dgm:t>
        <a:bodyPr/>
        <a:lstStyle/>
        <a:p>
          <a:r>
            <a:rPr lang="it-IT" dirty="0"/>
            <a:t>Ridotta attività economica e </a:t>
          </a:r>
          <a:r>
            <a:rPr lang="it-IT" b="1" dirty="0"/>
            <a:t>povertà</a:t>
          </a:r>
          <a:r>
            <a:rPr lang="it-IT" dirty="0"/>
            <a:t> diffusa</a:t>
          </a:r>
          <a:endParaRPr lang="en-US" dirty="0"/>
        </a:p>
      </dgm:t>
    </dgm:pt>
    <dgm:pt modelId="{465135C1-C833-4664-AA08-E0B02E0B64C8}" type="parTrans" cxnId="{0421C59E-5A48-4D99-8A33-08F667909ED0}">
      <dgm:prSet/>
      <dgm:spPr/>
      <dgm:t>
        <a:bodyPr/>
        <a:lstStyle/>
        <a:p>
          <a:endParaRPr lang="en-US"/>
        </a:p>
      </dgm:t>
    </dgm:pt>
    <dgm:pt modelId="{70A6E180-8CA1-4395-B236-481FF450132F}" type="sibTrans" cxnId="{0421C59E-5A48-4D99-8A33-08F667909ED0}">
      <dgm:prSet/>
      <dgm:spPr/>
      <dgm:t>
        <a:bodyPr/>
        <a:lstStyle/>
        <a:p>
          <a:endParaRPr lang="en-US"/>
        </a:p>
      </dgm:t>
    </dgm:pt>
    <dgm:pt modelId="{FA54F83A-5C62-4AB5-86BE-F8151317DF66}">
      <dgm:prSet/>
      <dgm:spPr/>
      <dgm:t>
        <a:bodyPr/>
        <a:lstStyle/>
        <a:p>
          <a:r>
            <a:rPr lang="it-IT" dirty="0"/>
            <a:t>Diminuzione </a:t>
          </a:r>
          <a:r>
            <a:rPr lang="it-IT" b="1" dirty="0"/>
            <a:t>produzione petrolifera </a:t>
          </a:r>
          <a:r>
            <a:rPr lang="it-IT" dirty="0"/>
            <a:t>e aumento del costo/barile</a:t>
          </a:r>
          <a:endParaRPr lang="en-US" dirty="0"/>
        </a:p>
      </dgm:t>
    </dgm:pt>
    <dgm:pt modelId="{C264A050-4F76-4EE3-9B30-DF9895080EE8}" type="parTrans" cxnId="{97C4F7E6-D16F-45A2-9456-CCA7BF12AF88}">
      <dgm:prSet/>
      <dgm:spPr/>
      <dgm:t>
        <a:bodyPr/>
        <a:lstStyle/>
        <a:p>
          <a:endParaRPr lang="en-US"/>
        </a:p>
      </dgm:t>
    </dgm:pt>
    <dgm:pt modelId="{4E290CFE-1709-4E8D-89E3-4ABDE7C4C582}" type="sibTrans" cxnId="{97C4F7E6-D16F-45A2-9456-CCA7BF12AF88}">
      <dgm:prSet/>
      <dgm:spPr/>
      <dgm:t>
        <a:bodyPr/>
        <a:lstStyle/>
        <a:p>
          <a:endParaRPr lang="en-US"/>
        </a:p>
      </dgm:t>
    </dgm:pt>
    <dgm:pt modelId="{18FFD66E-05DE-4259-A26D-4AE54983BAB2}" type="pres">
      <dgm:prSet presAssocID="{A942AAFB-BF34-4DAA-9209-0B6D088C205F}" presName="linear" presStyleCnt="0">
        <dgm:presLayoutVars>
          <dgm:animLvl val="lvl"/>
          <dgm:resizeHandles val="exact"/>
        </dgm:presLayoutVars>
      </dgm:prSet>
      <dgm:spPr/>
    </dgm:pt>
    <dgm:pt modelId="{29335BCC-077A-420E-AF51-C369292AEAA2}" type="pres">
      <dgm:prSet presAssocID="{21E01892-8A98-4E8F-8DB8-64874A7DAE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802C670-F100-41E8-9B5F-3C388B6C7AD3}" type="pres">
      <dgm:prSet presAssocID="{D29BF89A-EE0A-40E0-B0B7-288AB945C442}" presName="spacer" presStyleCnt="0"/>
      <dgm:spPr/>
    </dgm:pt>
    <dgm:pt modelId="{19DE3A37-F8D7-4DC2-B79F-40BEF630A759}" type="pres">
      <dgm:prSet presAssocID="{8FEC51EB-60F2-4F66-8877-8528283696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BC222C-691A-4456-B9BC-FD52EC12E1F1}" type="pres">
      <dgm:prSet presAssocID="{DCA1F2A4-3DE1-4505-8A0C-B4BF304F0FD8}" presName="spacer" presStyleCnt="0"/>
      <dgm:spPr/>
    </dgm:pt>
    <dgm:pt modelId="{F15B03CE-87E2-4790-B71A-7064FC04878E}" type="pres">
      <dgm:prSet presAssocID="{0FB0D734-23B2-4EC6-A18A-7BA9822838B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7249881-76A7-46B7-877D-1DEB34BBB9CD}" type="pres">
      <dgm:prSet presAssocID="{5AEFE76A-A399-4B1A-8D16-3581580E32C1}" presName="spacer" presStyleCnt="0"/>
      <dgm:spPr/>
    </dgm:pt>
    <dgm:pt modelId="{98469B0F-92AF-42B6-8751-525993849FC6}" type="pres">
      <dgm:prSet presAssocID="{AABD80B4-E9FA-4A2A-9D3D-314D8091DDD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BA9B864-D541-46D2-B585-038C5EA22328}" type="pres">
      <dgm:prSet presAssocID="{70A6E180-8CA1-4395-B236-481FF450132F}" presName="spacer" presStyleCnt="0"/>
      <dgm:spPr/>
    </dgm:pt>
    <dgm:pt modelId="{FC1CF30D-B30B-4DBF-9610-00AC97B656CA}" type="pres">
      <dgm:prSet presAssocID="{FA54F83A-5C62-4AB5-86BE-F8151317DF6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EF61F6A-337C-45F1-9CC0-418B1A5CEFF7}" type="presOf" srcId="{21E01892-8A98-4E8F-8DB8-64874A7DAEA4}" destId="{29335BCC-077A-420E-AF51-C369292AEAA2}" srcOrd="0" destOrd="0" presId="urn:microsoft.com/office/officeart/2005/8/layout/vList2"/>
    <dgm:cxn modelId="{00376B4D-6658-4CC2-ACEC-36B7FF126336}" srcId="{A942AAFB-BF34-4DAA-9209-0B6D088C205F}" destId="{0FB0D734-23B2-4EC6-A18A-7BA9822838B9}" srcOrd="2" destOrd="0" parTransId="{A53791E4-987E-448C-A33B-9FDA6FC2825E}" sibTransId="{5AEFE76A-A399-4B1A-8D16-3581580E32C1}"/>
    <dgm:cxn modelId="{C3CF0A56-C40F-49CB-B1EB-D2E83DFDFD65}" srcId="{A942AAFB-BF34-4DAA-9209-0B6D088C205F}" destId="{8FEC51EB-60F2-4F66-8877-85282836967D}" srcOrd="1" destOrd="0" parTransId="{CA191FAA-65E0-4DE6-86F7-EAD544113923}" sibTransId="{DCA1F2A4-3DE1-4505-8A0C-B4BF304F0FD8}"/>
    <dgm:cxn modelId="{0F26947A-C3A7-4719-A0EF-9ADFA25D845C}" type="presOf" srcId="{AABD80B4-E9FA-4A2A-9D3D-314D8091DDD5}" destId="{98469B0F-92AF-42B6-8751-525993849FC6}" srcOrd="0" destOrd="0" presId="urn:microsoft.com/office/officeart/2005/8/layout/vList2"/>
    <dgm:cxn modelId="{A5CB2986-E648-43AD-AB32-97EB6110BEA2}" type="presOf" srcId="{FA54F83A-5C62-4AB5-86BE-F8151317DF66}" destId="{FC1CF30D-B30B-4DBF-9610-00AC97B656CA}" srcOrd="0" destOrd="0" presId="urn:microsoft.com/office/officeart/2005/8/layout/vList2"/>
    <dgm:cxn modelId="{0421C59E-5A48-4D99-8A33-08F667909ED0}" srcId="{A942AAFB-BF34-4DAA-9209-0B6D088C205F}" destId="{AABD80B4-E9FA-4A2A-9D3D-314D8091DDD5}" srcOrd="3" destOrd="0" parTransId="{465135C1-C833-4664-AA08-E0B02E0B64C8}" sibTransId="{70A6E180-8CA1-4395-B236-481FF450132F}"/>
    <dgm:cxn modelId="{1611CBD0-D37D-4D5A-A803-EBBC4AEF446B}" type="presOf" srcId="{8FEC51EB-60F2-4F66-8877-85282836967D}" destId="{19DE3A37-F8D7-4DC2-B79F-40BEF630A759}" srcOrd="0" destOrd="0" presId="urn:microsoft.com/office/officeart/2005/8/layout/vList2"/>
    <dgm:cxn modelId="{862FE8D2-F415-4A8F-A88A-365FD9949677}" type="presOf" srcId="{0FB0D734-23B2-4EC6-A18A-7BA9822838B9}" destId="{F15B03CE-87E2-4790-B71A-7064FC04878E}" srcOrd="0" destOrd="0" presId="urn:microsoft.com/office/officeart/2005/8/layout/vList2"/>
    <dgm:cxn modelId="{5E1204E3-E387-4F38-8AED-2C6C9C601A48}" srcId="{A942AAFB-BF34-4DAA-9209-0B6D088C205F}" destId="{21E01892-8A98-4E8F-8DB8-64874A7DAEA4}" srcOrd="0" destOrd="0" parTransId="{BEB7C4DD-F85A-4C9F-AC40-F5B54BF62E5B}" sibTransId="{D29BF89A-EE0A-40E0-B0B7-288AB945C442}"/>
    <dgm:cxn modelId="{97C4F7E6-D16F-45A2-9456-CCA7BF12AF88}" srcId="{A942AAFB-BF34-4DAA-9209-0B6D088C205F}" destId="{FA54F83A-5C62-4AB5-86BE-F8151317DF66}" srcOrd="4" destOrd="0" parTransId="{C264A050-4F76-4EE3-9B30-DF9895080EE8}" sibTransId="{4E290CFE-1709-4E8D-89E3-4ABDE7C4C582}"/>
    <dgm:cxn modelId="{860D77F1-E055-41B4-B9AE-146A90E43F61}" type="presOf" srcId="{A942AAFB-BF34-4DAA-9209-0B6D088C205F}" destId="{18FFD66E-05DE-4259-A26D-4AE54983BAB2}" srcOrd="0" destOrd="0" presId="urn:microsoft.com/office/officeart/2005/8/layout/vList2"/>
    <dgm:cxn modelId="{1A5B2A42-D85A-4D3E-A46A-5F81EE170ED1}" type="presParOf" srcId="{18FFD66E-05DE-4259-A26D-4AE54983BAB2}" destId="{29335BCC-077A-420E-AF51-C369292AEAA2}" srcOrd="0" destOrd="0" presId="urn:microsoft.com/office/officeart/2005/8/layout/vList2"/>
    <dgm:cxn modelId="{EB53C445-A470-4A57-85B2-A19EB8EBE5D0}" type="presParOf" srcId="{18FFD66E-05DE-4259-A26D-4AE54983BAB2}" destId="{5802C670-F100-41E8-9B5F-3C388B6C7AD3}" srcOrd="1" destOrd="0" presId="urn:microsoft.com/office/officeart/2005/8/layout/vList2"/>
    <dgm:cxn modelId="{5FBD3926-6F51-4467-958C-400C81A37407}" type="presParOf" srcId="{18FFD66E-05DE-4259-A26D-4AE54983BAB2}" destId="{19DE3A37-F8D7-4DC2-B79F-40BEF630A759}" srcOrd="2" destOrd="0" presId="urn:microsoft.com/office/officeart/2005/8/layout/vList2"/>
    <dgm:cxn modelId="{91EBBE99-FAF4-4277-867F-96E0AD5657C3}" type="presParOf" srcId="{18FFD66E-05DE-4259-A26D-4AE54983BAB2}" destId="{E3BC222C-691A-4456-B9BC-FD52EC12E1F1}" srcOrd="3" destOrd="0" presId="urn:microsoft.com/office/officeart/2005/8/layout/vList2"/>
    <dgm:cxn modelId="{8CF632CD-E9FD-407A-8345-F716A664F49E}" type="presParOf" srcId="{18FFD66E-05DE-4259-A26D-4AE54983BAB2}" destId="{F15B03CE-87E2-4790-B71A-7064FC04878E}" srcOrd="4" destOrd="0" presId="urn:microsoft.com/office/officeart/2005/8/layout/vList2"/>
    <dgm:cxn modelId="{C481DC7D-9C70-4314-8004-D568FA9653F7}" type="presParOf" srcId="{18FFD66E-05DE-4259-A26D-4AE54983BAB2}" destId="{77249881-76A7-46B7-877D-1DEB34BBB9CD}" srcOrd="5" destOrd="0" presId="urn:microsoft.com/office/officeart/2005/8/layout/vList2"/>
    <dgm:cxn modelId="{B4D1487E-4787-4BA7-B25C-34AE92658619}" type="presParOf" srcId="{18FFD66E-05DE-4259-A26D-4AE54983BAB2}" destId="{98469B0F-92AF-42B6-8751-525993849FC6}" srcOrd="6" destOrd="0" presId="urn:microsoft.com/office/officeart/2005/8/layout/vList2"/>
    <dgm:cxn modelId="{64A03EF7-0714-431C-807F-72ADF19368CF}" type="presParOf" srcId="{18FFD66E-05DE-4259-A26D-4AE54983BAB2}" destId="{FBA9B864-D541-46D2-B585-038C5EA22328}" srcOrd="7" destOrd="0" presId="urn:microsoft.com/office/officeart/2005/8/layout/vList2"/>
    <dgm:cxn modelId="{8D62B4E1-002E-4BFA-A42A-F032AC821336}" type="presParOf" srcId="{18FFD66E-05DE-4259-A26D-4AE54983BAB2}" destId="{FC1CF30D-B30B-4DBF-9610-00AC97B656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89B10-76FA-43D1-8627-759547D1E29A}">
      <dsp:nvSpPr>
        <dsp:cNvPr id="0" name=""/>
        <dsp:cNvSpPr/>
      </dsp:nvSpPr>
      <dsp:spPr>
        <a:xfrm>
          <a:off x="0" y="0"/>
          <a:ext cx="5121464" cy="9609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Assassinio del dittatore </a:t>
          </a:r>
          <a:r>
            <a:rPr lang="it-IT" sz="1700" b="1" kern="1200" dirty="0"/>
            <a:t>Gheddafi</a:t>
          </a:r>
          <a:r>
            <a:rPr lang="it-IT" sz="1700" kern="1200" dirty="0"/>
            <a:t>(2011)</a:t>
          </a:r>
          <a:endParaRPr lang="en-US" sz="1700" kern="1200" dirty="0"/>
        </a:p>
      </dsp:txBody>
      <dsp:txXfrm>
        <a:off x="28146" y="28146"/>
        <a:ext cx="3972060" cy="904685"/>
      </dsp:txXfrm>
    </dsp:sp>
    <dsp:sp modelId="{AF086363-4EB1-42FF-8F6D-7FACBF7C4E70}">
      <dsp:nvSpPr>
        <dsp:cNvPr id="0" name=""/>
        <dsp:cNvSpPr/>
      </dsp:nvSpPr>
      <dsp:spPr>
        <a:xfrm>
          <a:off x="382447" y="1094446"/>
          <a:ext cx="5121464" cy="9609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Colpo di stato del </a:t>
          </a:r>
          <a:r>
            <a:rPr lang="it-IT" sz="1700" b="1" kern="1200" dirty="0"/>
            <a:t>Generale Haftar</a:t>
          </a:r>
          <a:r>
            <a:rPr lang="it-IT" sz="1700" kern="1200" dirty="0"/>
            <a:t>(2014)</a:t>
          </a:r>
          <a:endParaRPr lang="en-US" sz="1700" kern="1200" dirty="0"/>
        </a:p>
      </dsp:txBody>
      <dsp:txXfrm>
        <a:off x="410593" y="1122592"/>
        <a:ext cx="4058090" cy="904685"/>
      </dsp:txXfrm>
    </dsp:sp>
    <dsp:sp modelId="{81F219F6-3AFC-4D4F-A5CA-E4E9F9E7619A}">
      <dsp:nvSpPr>
        <dsp:cNvPr id="0" name=""/>
        <dsp:cNvSpPr/>
      </dsp:nvSpPr>
      <dsp:spPr>
        <a:xfrm>
          <a:off x="764894" y="2188893"/>
          <a:ext cx="5121464" cy="9609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ONU</a:t>
          </a:r>
          <a:r>
            <a:rPr lang="it-IT" sz="1700" kern="1200" dirty="0"/>
            <a:t> che cerca di formare un governo stabile scegliendo </a:t>
          </a:r>
          <a:r>
            <a:rPr lang="it-IT" sz="1700" b="1" kern="1200" dirty="0"/>
            <a:t>Al </a:t>
          </a:r>
          <a:r>
            <a:rPr lang="it-IT" sz="1700" b="1" kern="1200" dirty="0" err="1"/>
            <a:t>Sarraj</a:t>
          </a:r>
          <a:r>
            <a:rPr lang="it-IT" sz="1700" b="1" kern="1200" dirty="0"/>
            <a:t> </a:t>
          </a:r>
          <a:r>
            <a:rPr lang="it-IT" sz="1700" kern="1200" dirty="0"/>
            <a:t>come nuovo primo ministro(2015)</a:t>
          </a:r>
          <a:endParaRPr lang="en-US" sz="1700" kern="1200" dirty="0"/>
        </a:p>
      </dsp:txBody>
      <dsp:txXfrm>
        <a:off x="793040" y="2217039"/>
        <a:ext cx="4058090" cy="904685"/>
      </dsp:txXfrm>
    </dsp:sp>
    <dsp:sp modelId="{73B2D8DF-23F3-466E-9250-4DDA278EC9E7}">
      <dsp:nvSpPr>
        <dsp:cNvPr id="0" name=""/>
        <dsp:cNvSpPr/>
      </dsp:nvSpPr>
      <dsp:spPr>
        <a:xfrm>
          <a:off x="1147341" y="3283339"/>
          <a:ext cx="5121464" cy="9609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Si creano </a:t>
          </a:r>
          <a:r>
            <a:rPr lang="it-IT" sz="1700" b="1" kern="1200" dirty="0"/>
            <a:t>due governi </a:t>
          </a:r>
          <a:r>
            <a:rPr lang="it-IT" sz="1700" kern="1200" dirty="0"/>
            <a:t>con conseguente instabilità </a:t>
          </a:r>
          <a:endParaRPr lang="en-US" sz="1700" kern="1200" dirty="0"/>
        </a:p>
      </dsp:txBody>
      <dsp:txXfrm>
        <a:off x="1175487" y="3311485"/>
        <a:ext cx="4058090" cy="904685"/>
      </dsp:txXfrm>
    </dsp:sp>
    <dsp:sp modelId="{4B42B4D7-64FD-40EA-BFA6-7D5C5BDD25B4}">
      <dsp:nvSpPr>
        <dsp:cNvPr id="0" name=""/>
        <dsp:cNvSpPr/>
      </dsp:nvSpPr>
      <dsp:spPr>
        <a:xfrm>
          <a:off x="1529788" y="4377786"/>
          <a:ext cx="5121464" cy="9609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Nella parte </a:t>
          </a:r>
          <a:r>
            <a:rPr lang="it-IT" sz="1700" b="1" kern="1200" dirty="0"/>
            <a:t>desertica</a:t>
          </a:r>
          <a:r>
            <a:rPr lang="it-IT" sz="1700" kern="1200" dirty="0"/>
            <a:t> del paese sono presenti </a:t>
          </a:r>
          <a:r>
            <a:rPr lang="it-IT" sz="1700" b="1" kern="1200" dirty="0"/>
            <a:t>milizie locali </a:t>
          </a:r>
          <a:r>
            <a:rPr lang="it-IT" sz="1700" kern="1200" dirty="0"/>
            <a:t>e </a:t>
          </a:r>
          <a:r>
            <a:rPr lang="it-IT" sz="1700" b="1" kern="1200" dirty="0"/>
            <a:t>l'ISIS</a:t>
          </a:r>
          <a:r>
            <a:rPr lang="it-IT" sz="1700" kern="1200" dirty="0"/>
            <a:t> con conseguenti scontri armati</a:t>
          </a:r>
          <a:endParaRPr lang="en-US" sz="1700" kern="1200" dirty="0"/>
        </a:p>
      </dsp:txBody>
      <dsp:txXfrm>
        <a:off x="1557934" y="4405932"/>
        <a:ext cx="4058090" cy="904685"/>
      </dsp:txXfrm>
    </dsp:sp>
    <dsp:sp modelId="{4CE8AFC4-3178-4F48-8D88-C2C86D277DA0}">
      <dsp:nvSpPr>
        <dsp:cNvPr id="0" name=""/>
        <dsp:cNvSpPr/>
      </dsp:nvSpPr>
      <dsp:spPr>
        <a:xfrm>
          <a:off x="4496829" y="702047"/>
          <a:ext cx="624635" cy="624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637372" y="702047"/>
        <a:ext cx="343549" cy="470038"/>
      </dsp:txXfrm>
    </dsp:sp>
    <dsp:sp modelId="{8E6B562E-13F0-46FA-AB96-E52BDBB03842}">
      <dsp:nvSpPr>
        <dsp:cNvPr id="0" name=""/>
        <dsp:cNvSpPr/>
      </dsp:nvSpPr>
      <dsp:spPr>
        <a:xfrm>
          <a:off x="4879276" y="1796494"/>
          <a:ext cx="624635" cy="624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019819" y="1796494"/>
        <a:ext cx="343549" cy="470038"/>
      </dsp:txXfrm>
    </dsp:sp>
    <dsp:sp modelId="{6D07DEE8-3235-4733-871A-4648D408C137}">
      <dsp:nvSpPr>
        <dsp:cNvPr id="0" name=""/>
        <dsp:cNvSpPr/>
      </dsp:nvSpPr>
      <dsp:spPr>
        <a:xfrm>
          <a:off x="5261723" y="2874924"/>
          <a:ext cx="624635" cy="624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402266" y="2874924"/>
        <a:ext cx="343549" cy="470038"/>
      </dsp:txXfrm>
    </dsp:sp>
    <dsp:sp modelId="{4885E530-1E6E-431C-A041-EFB3923D2D1B}">
      <dsp:nvSpPr>
        <dsp:cNvPr id="0" name=""/>
        <dsp:cNvSpPr/>
      </dsp:nvSpPr>
      <dsp:spPr>
        <a:xfrm>
          <a:off x="5644170" y="3980048"/>
          <a:ext cx="624635" cy="624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784713" y="3980048"/>
        <a:ext cx="343549" cy="470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35BCC-077A-420E-AF51-C369292AEAA2}">
      <dsp:nvSpPr>
        <dsp:cNvPr id="0" name=""/>
        <dsp:cNvSpPr/>
      </dsp:nvSpPr>
      <dsp:spPr>
        <a:xfrm>
          <a:off x="0" y="39132"/>
          <a:ext cx="6651253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Morti violente tra civili e militari (circa </a:t>
          </a:r>
          <a:r>
            <a:rPr lang="it-IT" sz="2500" b="1" kern="1200" dirty="0"/>
            <a:t>10000</a:t>
          </a:r>
          <a:r>
            <a:rPr lang="it-IT" sz="2500" kern="1200" dirty="0"/>
            <a:t> morti dallo scoppio)</a:t>
          </a:r>
          <a:endParaRPr lang="en-US" sz="2500" kern="1200" dirty="0"/>
        </a:p>
      </dsp:txBody>
      <dsp:txXfrm>
        <a:off x="48547" y="87679"/>
        <a:ext cx="6554159" cy="897406"/>
      </dsp:txXfrm>
    </dsp:sp>
    <dsp:sp modelId="{19DE3A37-F8D7-4DC2-B79F-40BEF630A759}">
      <dsp:nvSpPr>
        <dsp:cNvPr id="0" name=""/>
        <dsp:cNvSpPr/>
      </dsp:nvSpPr>
      <dsp:spPr>
        <a:xfrm>
          <a:off x="0" y="1105632"/>
          <a:ext cx="6651253" cy="994500"/>
        </a:xfrm>
        <a:prstGeom prst="roundRect">
          <a:avLst/>
        </a:prstGeom>
        <a:solidFill>
          <a:schemeClr val="accent2">
            <a:hueOff val="-1772438"/>
            <a:satOff val="87"/>
            <a:lumOff val="-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Numerosi </a:t>
          </a:r>
          <a:r>
            <a:rPr lang="it-IT" sz="2500" b="1" kern="1200" dirty="0"/>
            <a:t>sfollati</a:t>
          </a:r>
          <a:r>
            <a:rPr lang="it-IT" sz="2500" kern="1200" dirty="0"/>
            <a:t> (500.000+)</a:t>
          </a:r>
          <a:endParaRPr lang="en-US" sz="2500" kern="1200" dirty="0"/>
        </a:p>
      </dsp:txBody>
      <dsp:txXfrm>
        <a:off x="48547" y="1154179"/>
        <a:ext cx="6554159" cy="897406"/>
      </dsp:txXfrm>
    </dsp:sp>
    <dsp:sp modelId="{F15B03CE-87E2-4790-B71A-7064FC04878E}">
      <dsp:nvSpPr>
        <dsp:cNvPr id="0" name=""/>
        <dsp:cNvSpPr/>
      </dsp:nvSpPr>
      <dsp:spPr>
        <a:xfrm>
          <a:off x="0" y="2172132"/>
          <a:ext cx="6651253" cy="994500"/>
        </a:xfrm>
        <a:prstGeom prst="roundRect">
          <a:avLst/>
        </a:prstGeom>
        <a:solidFill>
          <a:schemeClr val="accent2">
            <a:hueOff val="-3544877"/>
            <a:satOff val="175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Emigrazione</a:t>
          </a:r>
          <a:r>
            <a:rPr lang="it-IT" sz="2500" kern="1200" dirty="0"/>
            <a:t> verso i Paesi Europei</a:t>
          </a:r>
          <a:endParaRPr lang="en-US" sz="2500" kern="1200" dirty="0"/>
        </a:p>
      </dsp:txBody>
      <dsp:txXfrm>
        <a:off x="48547" y="2220679"/>
        <a:ext cx="6554159" cy="897406"/>
      </dsp:txXfrm>
    </dsp:sp>
    <dsp:sp modelId="{98469B0F-92AF-42B6-8751-525993849FC6}">
      <dsp:nvSpPr>
        <dsp:cNvPr id="0" name=""/>
        <dsp:cNvSpPr/>
      </dsp:nvSpPr>
      <dsp:spPr>
        <a:xfrm>
          <a:off x="0" y="3238632"/>
          <a:ext cx="6651253" cy="994500"/>
        </a:xfrm>
        <a:prstGeom prst="roundRect">
          <a:avLst/>
        </a:prstGeom>
        <a:solidFill>
          <a:schemeClr val="accent2">
            <a:hueOff val="-5317315"/>
            <a:satOff val="262"/>
            <a:lumOff val="-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Ridotta attività economica e </a:t>
          </a:r>
          <a:r>
            <a:rPr lang="it-IT" sz="2500" b="1" kern="1200" dirty="0"/>
            <a:t>povertà</a:t>
          </a:r>
          <a:r>
            <a:rPr lang="it-IT" sz="2500" kern="1200" dirty="0"/>
            <a:t> diffusa</a:t>
          </a:r>
          <a:endParaRPr lang="en-US" sz="2500" kern="1200" dirty="0"/>
        </a:p>
      </dsp:txBody>
      <dsp:txXfrm>
        <a:off x="48547" y="3287179"/>
        <a:ext cx="6554159" cy="897406"/>
      </dsp:txXfrm>
    </dsp:sp>
    <dsp:sp modelId="{FC1CF30D-B30B-4DBF-9610-00AC97B656CA}">
      <dsp:nvSpPr>
        <dsp:cNvPr id="0" name=""/>
        <dsp:cNvSpPr/>
      </dsp:nvSpPr>
      <dsp:spPr>
        <a:xfrm>
          <a:off x="0" y="4305132"/>
          <a:ext cx="6651253" cy="994500"/>
        </a:xfrm>
        <a:prstGeom prst="roundRect">
          <a:avLst/>
        </a:prstGeom>
        <a:solidFill>
          <a:schemeClr val="accent2">
            <a:hueOff val="-7089753"/>
            <a:satOff val="35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Diminuzione </a:t>
          </a:r>
          <a:r>
            <a:rPr lang="it-IT" sz="2500" b="1" kern="1200" dirty="0"/>
            <a:t>produzione petrolifera </a:t>
          </a:r>
          <a:r>
            <a:rPr lang="it-IT" sz="2500" kern="1200" dirty="0"/>
            <a:t>e aumento del costo/barile</a:t>
          </a:r>
          <a:endParaRPr lang="en-US" sz="2500" kern="1200" dirty="0"/>
        </a:p>
      </dsp:txBody>
      <dsp:txXfrm>
        <a:off x="48547" y="4353679"/>
        <a:ext cx="6554159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4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1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97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8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4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0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73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2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4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3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7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45" r:id="rId6"/>
    <p:sldLayoutId id="2147483951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1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fiore, cibo, disegnando&#10;&#10;Descrizione generata automaticamente">
            <a:extLst>
              <a:ext uri="{FF2B5EF4-FFF2-40B4-BE49-F238E27FC236}">
                <a16:creationId xmlns:a16="http://schemas.microsoft.com/office/drawing/2014/main" id="{564EB5B7-4248-48DF-8F31-F7A434980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r="18905" b="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165E08F-4FDF-4054-B554-DF0C243E7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it-IT"/>
              <a:t>LIBIA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FA81DC-4338-45B9-8DA8-B12B4822C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Il porto dei migranti</a:t>
            </a:r>
          </a:p>
        </p:txBody>
      </p:sp>
      <p:pic>
        <p:nvPicPr>
          <p:cNvPr id="6" name="Immagine 5" descr="Immagine che contiene fumo, vapore, treno, arma&#10;&#10;Descrizione generata automaticamente">
            <a:extLst>
              <a:ext uri="{FF2B5EF4-FFF2-40B4-BE49-F238E27FC236}">
                <a16:creationId xmlns:a16="http://schemas.microsoft.com/office/drawing/2014/main" id="{3309EFA0-213D-4AD3-B876-AB06AA06C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r="20330" b="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605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esterni, persone, acqua, folla&#10;&#10;Descrizione generata automaticamente">
            <a:extLst>
              <a:ext uri="{FF2B5EF4-FFF2-40B4-BE49-F238E27FC236}">
                <a16:creationId xmlns:a16="http://schemas.microsoft.com/office/drawing/2014/main" id="{0F1BF928-162B-44A4-8357-06AD23318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0A1608C-5093-4234-BDCA-322F07F7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512557"/>
            <a:ext cx="5552090" cy="11918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Migrazione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FB651-A79E-4FBE-B198-9CBF2D8F9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709" y="4811636"/>
            <a:ext cx="5552089" cy="186437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Trattato</a:t>
            </a:r>
            <a:r>
              <a:rPr lang="en-US" sz="2400" dirty="0"/>
              <a:t> </a:t>
            </a:r>
            <a:r>
              <a:rPr lang="en-US" sz="2400" dirty="0" err="1"/>
              <a:t>d’amicizia</a:t>
            </a:r>
            <a:r>
              <a:rPr lang="en-US" sz="2400" dirty="0"/>
              <a:t> Italo-</a:t>
            </a:r>
            <a:r>
              <a:rPr lang="en-US" sz="2400" dirty="0" err="1"/>
              <a:t>Libico</a:t>
            </a:r>
            <a:r>
              <a:rPr lang="en-US" sz="2400" dirty="0"/>
              <a:t>(2008)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 </a:t>
            </a:r>
            <a:r>
              <a:rPr lang="en-US" sz="2400" dirty="0" err="1"/>
              <a:t>viaggio</a:t>
            </a:r>
            <a:r>
              <a:rPr lang="en-US" sz="2400" dirty="0"/>
              <a:t> </a:t>
            </a:r>
            <a:r>
              <a:rPr lang="en-US" sz="2400" dirty="0" err="1"/>
              <a:t>attraverso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deserto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Organizzazioni</a:t>
            </a:r>
            <a:r>
              <a:rPr lang="en-US" sz="2400" dirty="0"/>
              <a:t> </a:t>
            </a:r>
            <a:r>
              <a:rPr lang="en-US" sz="2400" dirty="0" err="1"/>
              <a:t>criminali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Campi</a:t>
            </a:r>
            <a:r>
              <a:rPr lang="en-US" sz="2400" dirty="0"/>
              <a:t> di </a:t>
            </a:r>
            <a:r>
              <a:rPr lang="en-US" sz="2400" dirty="0" err="1"/>
              <a:t>Detenzione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724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D19F1E3-F274-4B25-B8F5-7FBD6E44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82" y="0"/>
            <a:ext cx="8099394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E2B176-5CE4-4F85-94FE-20792F9B1AAA}"/>
              </a:ext>
            </a:extLst>
          </p:cNvPr>
          <p:cNvSpPr txBox="1"/>
          <p:nvPr/>
        </p:nvSpPr>
        <p:spPr>
          <a:xfrm>
            <a:off x="0" y="523783"/>
            <a:ext cx="2343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i="1" dirty="0">
                <a:latin typeface="+mj-lt"/>
              </a:rPr>
              <a:t>Le Tappe dei Migranti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02A8B-6C5B-48F8-8A0B-0022A8EE5D2B}"/>
              </a:ext>
            </a:extLst>
          </p:cNvPr>
          <p:cNvSpPr txBox="1"/>
          <p:nvPr/>
        </p:nvSpPr>
        <p:spPr>
          <a:xfrm>
            <a:off x="4678531" y="2370337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500 km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8E9B47-E66F-4E36-B6BE-0F081E97C240}"/>
              </a:ext>
            </a:extLst>
          </p:cNvPr>
          <p:cNvSpPr txBox="1"/>
          <p:nvPr/>
        </p:nvSpPr>
        <p:spPr>
          <a:xfrm>
            <a:off x="4456589" y="831225"/>
            <a:ext cx="14293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/>
              <a:t>170 km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BBB808-422E-413B-B101-DB4FC4581374}"/>
              </a:ext>
            </a:extLst>
          </p:cNvPr>
          <p:cNvSpPr txBox="1"/>
          <p:nvPr/>
        </p:nvSpPr>
        <p:spPr>
          <a:xfrm>
            <a:off x="4753990" y="4689175"/>
            <a:ext cx="10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460 km</a:t>
            </a:r>
          </a:p>
        </p:txBody>
      </p:sp>
    </p:spTree>
    <p:extLst>
      <p:ext uri="{BB962C8B-B14F-4D97-AF65-F5344CB8AC3E}">
        <p14:creationId xmlns:p14="http://schemas.microsoft.com/office/powerpoint/2010/main" val="129538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persona, interni, largo, gruppo&#10;&#10;Descrizione generata automaticamente">
            <a:extLst>
              <a:ext uri="{FF2B5EF4-FFF2-40B4-BE49-F238E27FC236}">
                <a16:creationId xmlns:a16="http://schemas.microsoft.com/office/drawing/2014/main" id="{180BEEF7-1FFA-438C-9B9E-00E7F2129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8" b="3899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8" name="Immagine 7" descr="Immagine che contiene persona, sedendo, uomo, edificio&#10;&#10;Descrizione generata automaticamente">
            <a:extLst>
              <a:ext uri="{FF2B5EF4-FFF2-40B4-BE49-F238E27FC236}">
                <a16:creationId xmlns:a16="http://schemas.microsoft.com/office/drawing/2014/main" id="{781383D9-9787-4DA0-91FF-761C0C913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 r="2" b="12352"/>
          <a:stretch/>
        </p:blipFill>
        <p:spPr>
          <a:xfrm>
            <a:off x="4636168" y="3474720"/>
            <a:ext cx="7555832" cy="338328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351EE1-97DB-4B00-B94F-384525F3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122363"/>
            <a:ext cx="3992700" cy="33644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Campi di detenzione</a:t>
            </a:r>
          </a:p>
        </p:txBody>
      </p:sp>
    </p:spTree>
    <p:extLst>
      <p:ext uri="{BB962C8B-B14F-4D97-AF65-F5344CB8AC3E}">
        <p14:creationId xmlns:p14="http://schemas.microsoft.com/office/powerpoint/2010/main" val="310038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F76540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DCF3C4-6D6A-4DC3-9079-1E7FE41B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Non dirmi che hai paura</a:t>
            </a:r>
          </a:p>
        </p:txBody>
      </p:sp>
      <p:pic>
        <p:nvPicPr>
          <p:cNvPr id="7" name="Segnaposto contenuto 6" descr="Immagine che contiene sport, erba, palla, giocatore&#10;&#10;Descrizione generata automaticamente">
            <a:extLst>
              <a:ext uri="{FF2B5EF4-FFF2-40B4-BE49-F238E27FC236}">
                <a16:creationId xmlns:a16="http://schemas.microsoft.com/office/drawing/2014/main" id="{0E559533-199C-450A-AD3E-C2E60B0D1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7" y="2647278"/>
            <a:ext cx="5239338" cy="392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7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6A8B99D-8880-46F0-9BFF-A83D74B39E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37" y="0"/>
            <a:ext cx="5859260" cy="680400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1D3A05-AB06-491D-8CB2-3137EA1C6F1B}"/>
              </a:ext>
            </a:extLst>
          </p:cNvPr>
          <p:cNvSpPr txBox="1"/>
          <p:nvPr/>
        </p:nvSpPr>
        <p:spPr>
          <a:xfrm>
            <a:off x="88777" y="461639"/>
            <a:ext cx="214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+mj-lt"/>
              </a:rPr>
              <a:t>Dove si trova la Libia?</a:t>
            </a:r>
          </a:p>
        </p:txBody>
      </p:sp>
    </p:spTree>
    <p:extLst>
      <p:ext uri="{BB962C8B-B14F-4D97-AF65-F5344CB8AC3E}">
        <p14:creationId xmlns:p14="http://schemas.microsoft.com/office/powerpoint/2010/main" val="332008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54A6DE30-4F92-4C25-8087-FCB857EB8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74" y="0"/>
            <a:ext cx="8975325" cy="68556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64FE24-0A46-4F15-AE8A-24A41DB6214A}"/>
              </a:ext>
            </a:extLst>
          </p:cNvPr>
          <p:cNvSpPr txBox="1"/>
          <p:nvPr/>
        </p:nvSpPr>
        <p:spPr>
          <a:xfrm>
            <a:off x="0" y="497150"/>
            <a:ext cx="244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+mj-lt"/>
              </a:rPr>
              <a:t>Com’è fatta la Libia?</a:t>
            </a:r>
          </a:p>
        </p:txBody>
      </p:sp>
    </p:spTree>
    <p:extLst>
      <p:ext uri="{BB962C8B-B14F-4D97-AF65-F5344CB8AC3E}">
        <p14:creationId xmlns:p14="http://schemas.microsoft.com/office/powerpoint/2010/main" val="100163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F7DC67-2EE6-4D4C-B5D2-5C8CF78E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Guerra Civile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66AFC9-912A-4D68-8E54-2161CB032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Combattuta da tre schieramenti:</a:t>
            </a:r>
          </a:p>
          <a:p>
            <a:pPr lvl="0"/>
            <a:r>
              <a:rPr lang="it-IT" i="1" dirty="0"/>
              <a:t>Camera dei rappresentanti </a:t>
            </a:r>
            <a:r>
              <a:rPr lang="it-IT" dirty="0"/>
              <a:t>comandata dal generale </a:t>
            </a:r>
            <a:r>
              <a:rPr lang="it-IT" b="1" dirty="0"/>
              <a:t>Khalifa Haftar</a:t>
            </a:r>
            <a:r>
              <a:rPr lang="it-IT" dirty="0"/>
              <a:t> con sede a Tobruk</a:t>
            </a:r>
          </a:p>
          <a:p>
            <a:pPr lvl="0"/>
            <a:r>
              <a:rPr lang="it-IT" i="1" dirty="0"/>
              <a:t>Governo di accordo nazionale </a:t>
            </a:r>
            <a:r>
              <a:rPr lang="it-IT" dirty="0"/>
              <a:t>comandato da </a:t>
            </a:r>
            <a:r>
              <a:rPr lang="it-IT" b="1" dirty="0" err="1"/>
              <a:t>Fayez</a:t>
            </a:r>
            <a:r>
              <a:rPr lang="it-IT" b="1" dirty="0"/>
              <a:t> al </a:t>
            </a:r>
            <a:r>
              <a:rPr lang="it-IT" b="1" dirty="0" err="1"/>
              <a:t>Sarraj</a:t>
            </a:r>
            <a:r>
              <a:rPr lang="it-IT" dirty="0"/>
              <a:t> con sede a Tripoli </a:t>
            </a:r>
          </a:p>
          <a:p>
            <a:pPr lvl="0"/>
            <a:r>
              <a:rPr lang="it-IT" i="1" dirty="0"/>
              <a:t>ISIS</a:t>
            </a:r>
            <a:r>
              <a:rPr lang="it-IT" dirty="0"/>
              <a:t> comandato da diversi capi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440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4B83B1B-EA78-4684-89C2-22DBA67B9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52" y="128656"/>
            <a:ext cx="6880194" cy="660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8AA4AF-0982-45C7-9066-A56B0DE4406B}"/>
              </a:ext>
            </a:extLst>
          </p:cNvPr>
          <p:cNvSpPr txBox="1"/>
          <p:nvPr/>
        </p:nvSpPr>
        <p:spPr>
          <a:xfrm>
            <a:off x="473475" y="2505670"/>
            <a:ext cx="40718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Territori controllati da: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FF0000"/>
                </a:solidFill>
              </a:rPr>
              <a:t>Generale Haftar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B050"/>
                </a:solidFill>
              </a:rPr>
              <a:t>Al </a:t>
            </a:r>
            <a:r>
              <a:rPr lang="it-IT" sz="2400" dirty="0" err="1">
                <a:solidFill>
                  <a:srgbClr val="00B050"/>
                </a:solidFill>
              </a:rPr>
              <a:t>Sarraj</a:t>
            </a:r>
            <a:endParaRPr lang="it-IT" sz="24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70C0"/>
                </a:solidFill>
              </a:rPr>
              <a:t>ISIS e milizie non affiliate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2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883E7B-EB7B-4D0A-9BF0-317A18F5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Cause della guerra</a:t>
            </a:r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E614E623-9697-46A7-B200-651E290CAF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677884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75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68D02B2-42B9-441F-9531-0F13B4B9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Conseguenze della guerra</a:t>
            </a:r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B99E9199-B110-4831-9C4F-82D9453CEAB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2814844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03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E79728-19BA-4F2E-925A-6FB6B393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Posizione dell’Italia</a:t>
            </a:r>
          </a:p>
        </p:txBody>
      </p:sp>
      <p:sp>
        <p:nvSpPr>
          <p:cNvPr id="91" name="Segnaposto contenuto 2">
            <a:extLst>
              <a:ext uri="{FF2B5EF4-FFF2-40B4-BE49-F238E27FC236}">
                <a16:creationId xmlns:a16="http://schemas.microsoft.com/office/drawing/2014/main" id="{491402C6-41DD-459A-A97D-C4238FD11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105839"/>
            <a:ext cx="5257801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200" dirty="0"/>
              <a:t>Nella </a:t>
            </a:r>
            <a:r>
              <a:rPr lang="en-US" sz="2200" dirty="0" err="1"/>
              <a:t>Conferenza</a:t>
            </a:r>
            <a:r>
              <a:rPr lang="en-US" sz="2200" dirty="0"/>
              <a:t> di </a:t>
            </a:r>
            <a:r>
              <a:rPr lang="en-US" sz="2200" dirty="0" err="1"/>
              <a:t>Berlino</a:t>
            </a:r>
            <a:r>
              <a:rPr lang="en-US" sz="2200" dirty="0"/>
              <a:t> </a:t>
            </a:r>
            <a:r>
              <a:rPr lang="en-US" sz="2200" dirty="0" err="1"/>
              <a:t>viene</a:t>
            </a:r>
            <a:r>
              <a:rPr lang="en-US" sz="2200" dirty="0"/>
              <a:t> </a:t>
            </a:r>
            <a:r>
              <a:rPr lang="en-US" sz="2200" dirty="0" err="1"/>
              <a:t>ordinato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</a:t>
            </a:r>
            <a:r>
              <a:rPr lang="en-US" sz="2200" b="1" dirty="0"/>
              <a:t>“</a:t>
            </a:r>
            <a:r>
              <a:rPr lang="en-US" sz="2200" b="1" dirty="0" err="1"/>
              <a:t>cessate</a:t>
            </a:r>
            <a:r>
              <a:rPr lang="en-US" sz="2200" b="1" dirty="0"/>
              <a:t> fuoco”</a:t>
            </a:r>
          </a:p>
          <a:p>
            <a:pPr lvl="0"/>
            <a:r>
              <a:rPr lang="en-US" sz="2200" dirty="0"/>
              <a:t>E ‘</a:t>
            </a:r>
            <a:r>
              <a:rPr lang="en-US" sz="2200" dirty="0" err="1"/>
              <a:t>stato</a:t>
            </a:r>
            <a:r>
              <a:rPr lang="en-US" sz="2200" dirty="0"/>
              <a:t> </a:t>
            </a:r>
            <a:r>
              <a:rPr lang="en-US" sz="2200" dirty="0" err="1"/>
              <a:t>stabilito</a:t>
            </a:r>
            <a:r>
              <a:rPr lang="en-US" sz="2200" dirty="0"/>
              <a:t> un </a:t>
            </a:r>
            <a:r>
              <a:rPr lang="en-US" sz="2200" b="1" dirty="0"/>
              <a:t>embargo </a:t>
            </a:r>
            <a:r>
              <a:rPr lang="en-US" sz="2200" b="1" dirty="0" err="1"/>
              <a:t>d’armi</a:t>
            </a:r>
            <a:r>
              <a:rPr lang="en-US" sz="2200" b="1" dirty="0"/>
              <a:t> </a:t>
            </a:r>
            <a:r>
              <a:rPr lang="en-US" sz="2200" dirty="0" err="1"/>
              <a:t>alla</a:t>
            </a:r>
            <a:r>
              <a:rPr lang="en-US" sz="2200" dirty="0"/>
              <a:t> </a:t>
            </a:r>
            <a:r>
              <a:rPr lang="en-US" sz="2200" dirty="0" err="1"/>
              <a:t>Libia</a:t>
            </a:r>
            <a:endParaRPr lang="en-US" sz="2200" dirty="0"/>
          </a:p>
          <a:p>
            <a:pPr lvl="0"/>
            <a:r>
              <a:rPr lang="en-US" sz="2200" dirty="0" err="1"/>
              <a:t>L’Italia</a:t>
            </a:r>
            <a:r>
              <a:rPr lang="en-US" sz="2200" dirty="0"/>
              <a:t> </a:t>
            </a:r>
            <a:r>
              <a:rPr lang="en-US" sz="2200" dirty="0" err="1"/>
              <a:t>può</a:t>
            </a:r>
            <a:r>
              <a:rPr lang="en-US" sz="2200" dirty="0"/>
              <a:t> </a:t>
            </a:r>
            <a:r>
              <a:rPr lang="en-US" sz="2200" dirty="0" err="1"/>
              <a:t>posizionare</a:t>
            </a:r>
            <a:r>
              <a:rPr lang="en-US" sz="2200" dirty="0"/>
              <a:t> </a:t>
            </a:r>
            <a:r>
              <a:rPr lang="en-US" sz="2200" b="1" dirty="0" err="1"/>
              <a:t>navi</a:t>
            </a:r>
            <a:r>
              <a:rPr lang="en-US" sz="2200" b="1" dirty="0"/>
              <a:t> </a:t>
            </a:r>
            <a:r>
              <a:rPr lang="en-US" sz="2200" b="1" dirty="0" err="1"/>
              <a:t>militari</a:t>
            </a:r>
            <a:r>
              <a:rPr lang="en-US" sz="2200" b="1" dirty="0"/>
              <a:t> </a:t>
            </a:r>
            <a:r>
              <a:rPr lang="en-US" sz="2200" dirty="0" err="1"/>
              <a:t>nei</a:t>
            </a:r>
            <a:r>
              <a:rPr lang="en-US" sz="2200" dirty="0"/>
              <a:t> </a:t>
            </a:r>
            <a:r>
              <a:rPr lang="en-US" sz="2200" dirty="0" err="1"/>
              <a:t>pressi</a:t>
            </a:r>
            <a:r>
              <a:rPr lang="en-US" sz="2200" dirty="0"/>
              <a:t> </a:t>
            </a:r>
            <a:r>
              <a:rPr lang="en-US" sz="2200" dirty="0" err="1"/>
              <a:t>delle</a:t>
            </a:r>
            <a:r>
              <a:rPr lang="en-US" sz="2200" dirty="0"/>
              <a:t> </a:t>
            </a:r>
            <a:r>
              <a:rPr lang="en-US" sz="2200" dirty="0" err="1"/>
              <a:t>coste</a:t>
            </a:r>
            <a:r>
              <a:rPr lang="en-US" sz="2200" dirty="0"/>
              <a:t> </a:t>
            </a:r>
            <a:r>
              <a:rPr lang="en-US" sz="2200" dirty="0" err="1"/>
              <a:t>libiche</a:t>
            </a:r>
            <a:r>
              <a:rPr lang="en-US" sz="2200" dirty="0"/>
              <a:t> </a:t>
            </a:r>
            <a:r>
              <a:rPr lang="en-US" sz="2200" dirty="0" err="1"/>
              <a:t>allo</a:t>
            </a:r>
            <a:r>
              <a:rPr lang="en-US" sz="2200" dirty="0"/>
              <a:t> </a:t>
            </a:r>
            <a:r>
              <a:rPr lang="en-US" sz="2200" dirty="0" err="1"/>
              <a:t>scopo</a:t>
            </a:r>
            <a:r>
              <a:rPr lang="en-US" sz="2200" dirty="0"/>
              <a:t> di </a:t>
            </a:r>
            <a:r>
              <a:rPr lang="en-US" sz="2200" dirty="0" err="1"/>
              <a:t>controllare</a:t>
            </a:r>
            <a:r>
              <a:rPr lang="en-US" sz="2200" dirty="0"/>
              <a:t> se le </a:t>
            </a:r>
            <a:r>
              <a:rPr lang="en-US" sz="2200" dirty="0" err="1"/>
              <a:t>navi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arrivano</a:t>
            </a:r>
            <a:r>
              <a:rPr lang="en-US" sz="2200" dirty="0"/>
              <a:t> in </a:t>
            </a:r>
            <a:r>
              <a:rPr lang="en-US" sz="2200" dirty="0" err="1"/>
              <a:t>Libia</a:t>
            </a:r>
            <a:r>
              <a:rPr lang="en-US" sz="2200" dirty="0"/>
              <a:t> non </a:t>
            </a:r>
            <a:r>
              <a:rPr lang="en-US" sz="2200" dirty="0" err="1"/>
              <a:t>portino</a:t>
            </a:r>
            <a:r>
              <a:rPr lang="en-US" sz="2200" dirty="0"/>
              <a:t> </a:t>
            </a:r>
            <a:r>
              <a:rPr lang="en-US" sz="2200" b="1" dirty="0" err="1"/>
              <a:t>armi</a:t>
            </a:r>
            <a:r>
              <a:rPr lang="en-US" sz="2200" b="1" dirty="0"/>
              <a:t>.</a:t>
            </a:r>
          </a:p>
          <a:p>
            <a:r>
              <a:rPr lang="en-US" sz="2200" dirty="0" err="1"/>
              <a:t>L’Italia</a:t>
            </a:r>
            <a:r>
              <a:rPr lang="en-US" sz="2200" dirty="0"/>
              <a:t> </a:t>
            </a:r>
            <a:r>
              <a:rPr lang="en-US" sz="2200" dirty="0" err="1"/>
              <a:t>vuole</a:t>
            </a:r>
            <a:r>
              <a:rPr lang="en-US" sz="2200" dirty="0"/>
              <a:t> </a:t>
            </a:r>
            <a:r>
              <a:rPr lang="en-US" sz="2200" dirty="0" err="1"/>
              <a:t>mantenere</a:t>
            </a:r>
            <a:r>
              <a:rPr lang="en-US" sz="2200" dirty="0"/>
              <a:t> </a:t>
            </a:r>
            <a:r>
              <a:rPr lang="en-US" sz="2200" dirty="0" err="1"/>
              <a:t>questa</a:t>
            </a:r>
            <a:r>
              <a:rPr lang="en-US" sz="2200" dirty="0"/>
              <a:t> </a:t>
            </a:r>
            <a:r>
              <a:rPr lang="en-US" sz="2200" dirty="0" err="1"/>
              <a:t>situazione</a:t>
            </a:r>
            <a:r>
              <a:rPr lang="en-US" sz="2200" dirty="0"/>
              <a:t> </a:t>
            </a:r>
            <a:r>
              <a:rPr lang="en-US" sz="2200" b="1" dirty="0"/>
              <a:t>in </a:t>
            </a:r>
            <a:r>
              <a:rPr lang="en-US" sz="2200" b="1" dirty="0" err="1"/>
              <a:t>stallo</a:t>
            </a:r>
            <a:r>
              <a:rPr lang="en-US" sz="2200" b="1" dirty="0"/>
              <a:t> </a:t>
            </a:r>
            <a:r>
              <a:rPr lang="en-US" sz="2200" dirty="0" err="1"/>
              <a:t>perché</a:t>
            </a:r>
            <a:r>
              <a:rPr lang="en-US" sz="2200" dirty="0"/>
              <a:t> </a:t>
            </a:r>
            <a:r>
              <a:rPr lang="en-US" sz="2200" dirty="0" err="1"/>
              <a:t>sia</a:t>
            </a:r>
            <a:r>
              <a:rPr lang="en-US" sz="2200" dirty="0"/>
              <a:t> in </a:t>
            </a:r>
            <a:r>
              <a:rPr lang="en-US" sz="2200" dirty="0" err="1"/>
              <a:t>caso</a:t>
            </a:r>
            <a:r>
              <a:rPr lang="en-US" sz="2200" dirty="0"/>
              <a:t> di </a:t>
            </a:r>
            <a:r>
              <a:rPr lang="en-US" sz="2200" dirty="0" err="1"/>
              <a:t>vittoria</a:t>
            </a:r>
            <a:r>
              <a:rPr lang="en-US" sz="2200" dirty="0"/>
              <a:t> di </a:t>
            </a:r>
            <a:r>
              <a:rPr lang="en-US" sz="2200" b="1" dirty="0"/>
              <a:t>Al</a:t>
            </a:r>
            <a:r>
              <a:rPr lang="en-US" sz="2200" dirty="0"/>
              <a:t> </a:t>
            </a:r>
            <a:r>
              <a:rPr lang="en-US" sz="2200" b="1" dirty="0" err="1"/>
              <a:t>Sarraj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di </a:t>
            </a:r>
            <a:r>
              <a:rPr lang="en-US" sz="2200" dirty="0" err="1"/>
              <a:t>vittoria</a:t>
            </a:r>
            <a:r>
              <a:rPr lang="en-US" sz="2200" dirty="0"/>
              <a:t> di </a:t>
            </a:r>
            <a:r>
              <a:rPr lang="en-US" sz="2200" b="1" dirty="0"/>
              <a:t>Haftar</a:t>
            </a:r>
            <a:r>
              <a:rPr lang="en-US" sz="2200" dirty="0"/>
              <a:t>, </a:t>
            </a:r>
            <a:r>
              <a:rPr lang="en-US" sz="2200" dirty="0" err="1"/>
              <a:t>perderebbe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suoi</a:t>
            </a:r>
            <a:r>
              <a:rPr lang="en-US" sz="2200" dirty="0"/>
              <a:t> </a:t>
            </a:r>
            <a:r>
              <a:rPr lang="en-US" sz="2200" dirty="0" err="1"/>
              <a:t>pozzi</a:t>
            </a:r>
            <a:r>
              <a:rPr lang="en-US" sz="2200" dirty="0"/>
              <a:t> </a:t>
            </a:r>
            <a:r>
              <a:rPr lang="en-US" sz="2200" dirty="0" err="1"/>
              <a:t>petroliferi</a:t>
            </a:r>
            <a:r>
              <a:rPr lang="en-US" sz="2200" dirty="0"/>
              <a:t>.</a:t>
            </a:r>
          </a:p>
          <a:p>
            <a:pPr lvl="0"/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972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517D21-289D-4850-929A-9D0A854EA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mask">
            <a:extLst>
              <a:ext uri="{FF2B5EF4-FFF2-40B4-BE49-F238E27FC236}">
                <a16:creationId xmlns:a16="http://schemas.microsoft.com/office/drawing/2014/main" id="{69F2D923-FC6D-402C-AF7F-48E07A89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" y="-1"/>
            <a:ext cx="12188952" cy="6858000"/>
          </a:xfrm>
          <a:custGeom>
            <a:avLst/>
            <a:gdLst>
              <a:gd name="connsiteX0" fmla="*/ 10360682 w 12188952"/>
              <a:gd name="connsiteY0" fmla="*/ 1582951 h 6858000"/>
              <a:gd name="connsiteX1" fmla="*/ 9965970 w 12188952"/>
              <a:gd name="connsiteY1" fmla="*/ 1755290 h 6858000"/>
              <a:gd name="connsiteX2" fmla="*/ 9601833 w 12188952"/>
              <a:gd name="connsiteY2" fmla="*/ 1855358 h 6858000"/>
              <a:gd name="connsiteX3" fmla="*/ 9032001 w 12188952"/>
              <a:gd name="connsiteY3" fmla="*/ 1899833 h 6858000"/>
              <a:gd name="connsiteX4" fmla="*/ 8453831 w 12188952"/>
              <a:gd name="connsiteY4" fmla="*/ 1933189 h 6858000"/>
              <a:gd name="connsiteX5" fmla="*/ 7883999 w 12188952"/>
              <a:gd name="connsiteY5" fmla="*/ 1944308 h 6858000"/>
              <a:gd name="connsiteX6" fmla="*/ 7311387 w 12188952"/>
              <a:gd name="connsiteY6" fmla="*/ 1941528 h 6858000"/>
              <a:gd name="connsiteX7" fmla="*/ 7047319 w 12188952"/>
              <a:gd name="connsiteY7" fmla="*/ 1938749 h 6858000"/>
              <a:gd name="connsiteX8" fmla="*/ 6335724 w 12188952"/>
              <a:gd name="connsiteY8" fmla="*/ 1913732 h 6858000"/>
              <a:gd name="connsiteX9" fmla="*/ 6332945 w 12188952"/>
              <a:gd name="connsiteY9" fmla="*/ 1913732 h 6858000"/>
              <a:gd name="connsiteX10" fmla="*/ 6168943 w 12188952"/>
              <a:gd name="connsiteY10" fmla="*/ 1908172 h 6858000"/>
              <a:gd name="connsiteX11" fmla="*/ 5596332 w 12188952"/>
              <a:gd name="connsiteY11" fmla="*/ 1908172 h 6858000"/>
              <a:gd name="connsiteX12" fmla="*/ 5023720 w 12188952"/>
              <a:gd name="connsiteY12" fmla="*/ 1977664 h 6858000"/>
              <a:gd name="connsiteX13" fmla="*/ 4453890 w 12188952"/>
              <a:gd name="connsiteY13" fmla="*/ 2058275 h 6858000"/>
              <a:gd name="connsiteX14" fmla="*/ 4028600 w 12188952"/>
              <a:gd name="connsiteY14" fmla="*/ 2113868 h 6858000"/>
              <a:gd name="connsiteX15" fmla="*/ 3956328 w 12188952"/>
              <a:gd name="connsiteY15" fmla="*/ 2347360 h 6858000"/>
              <a:gd name="connsiteX16" fmla="*/ 4209278 w 12188952"/>
              <a:gd name="connsiteY16" fmla="*/ 2525259 h 6858000"/>
              <a:gd name="connsiteX17" fmla="*/ 4053617 w 12188952"/>
              <a:gd name="connsiteY17" fmla="*/ 2644784 h 6858000"/>
              <a:gd name="connsiteX18" fmla="*/ 4278770 w 12188952"/>
              <a:gd name="connsiteY18" fmla="*/ 2789327 h 6858000"/>
              <a:gd name="connsiteX19" fmla="*/ 4412194 w 12188952"/>
              <a:gd name="connsiteY19" fmla="*/ 2914412 h 6858000"/>
              <a:gd name="connsiteX20" fmla="*/ 4920873 w 12188952"/>
              <a:gd name="connsiteY20" fmla="*/ 2970006 h 6858000"/>
              <a:gd name="connsiteX21" fmla="*/ 5051518 w 12188952"/>
              <a:gd name="connsiteY21" fmla="*/ 3045057 h 6858000"/>
              <a:gd name="connsiteX22" fmla="*/ 4920873 w 12188952"/>
              <a:gd name="connsiteY22" fmla="*/ 3092311 h 6858000"/>
              <a:gd name="connsiteX23" fmla="*/ 4137007 w 12188952"/>
              <a:gd name="connsiteY23" fmla="*/ 3075633 h 6858000"/>
              <a:gd name="connsiteX24" fmla="*/ 4034159 w 12188952"/>
              <a:gd name="connsiteY24" fmla="*/ 3136786 h 6858000"/>
              <a:gd name="connsiteX25" fmla="*/ 5296129 w 12188952"/>
              <a:gd name="connsiteY25" fmla="*/ 3286888 h 6858000"/>
              <a:gd name="connsiteX26" fmla="*/ 4517821 w 12188952"/>
              <a:gd name="connsiteY26" fmla="*/ 3589872 h 6858000"/>
              <a:gd name="connsiteX27" fmla="*/ 4754094 w 12188952"/>
              <a:gd name="connsiteY27" fmla="*/ 3648245 h 6858000"/>
              <a:gd name="connsiteX28" fmla="*/ 5218298 w 12188952"/>
              <a:gd name="connsiteY28" fmla="*/ 3890077 h 6858000"/>
              <a:gd name="connsiteX29" fmla="*/ 4806907 w 12188952"/>
              <a:gd name="connsiteY29" fmla="*/ 4067975 h 6858000"/>
              <a:gd name="connsiteX30" fmla="*/ 5137687 w 12188952"/>
              <a:gd name="connsiteY30" fmla="*/ 4173602 h 6858000"/>
              <a:gd name="connsiteX31" fmla="*/ 5218298 w 12188952"/>
              <a:gd name="connsiteY31" fmla="*/ 4240314 h 6858000"/>
              <a:gd name="connsiteX32" fmla="*/ 5176602 w 12188952"/>
              <a:gd name="connsiteY32" fmla="*/ 4256992 h 6858000"/>
              <a:gd name="connsiteX33" fmla="*/ 5913214 w 12188952"/>
              <a:gd name="connsiteY33" fmla="*/ 4384858 h 6858000"/>
              <a:gd name="connsiteX34" fmla="*/ 5607451 w 12188952"/>
              <a:gd name="connsiteY34" fmla="*/ 4443230 h 6858000"/>
              <a:gd name="connsiteX35" fmla="*/ 7586575 w 12188952"/>
              <a:gd name="connsiteY35" fmla="*/ 4924113 h 6858000"/>
              <a:gd name="connsiteX36" fmla="*/ 10471869 w 12188952"/>
              <a:gd name="connsiteY36" fmla="*/ 4985265 h 6858000"/>
              <a:gd name="connsiteX37" fmla="*/ 10916616 w 12188952"/>
              <a:gd name="connsiteY37" fmla="*/ 4687841 h 6858000"/>
              <a:gd name="connsiteX38" fmla="*/ 11333566 w 12188952"/>
              <a:gd name="connsiteY38" fmla="*/ 3392515 h 6858000"/>
              <a:gd name="connsiteX39" fmla="*/ 11289091 w 12188952"/>
              <a:gd name="connsiteY39" fmla="*/ 2300106 h 6858000"/>
              <a:gd name="connsiteX40" fmla="*/ 10747056 w 12188952"/>
              <a:gd name="connsiteY40" fmla="*/ 1816443 h 6858000"/>
              <a:gd name="connsiteX41" fmla="*/ 10360682 w 12188952"/>
              <a:gd name="connsiteY41" fmla="*/ 1582951 h 6858000"/>
              <a:gd name="connsiteX42" fmla="*/ 0 w 12188952"/>
              <a:gd name="connsiteY42" fmla="*/ 0 h 6858000"/>
              <a:gd name="connsiteX43" fmla="*/ 12188952 w 12188952"/>
              <a:gd name="connsiteY43" fmla="*/ 0 h 6858000"/>
              <a:gd name="connsiteX44" fmla="*/ 12188952 w 12188952"/>
              <a:gd name="connsiteY44" fmla="*/ 6858000 h 6858000"/>
              <a:gd name="connsiteX45" fmla="*/ 0 w 12188952"/>
              <a:gd name="connsiteY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88952" h="6858000">
                <a:moveTo>
                  <a:pt x="10360682" y="1582951"/>
                </a:moveTo>
                <a:cubicBezTo>
                  <a:pt x="10227259" y="1638544"/>
                  <a:pt x="10118852" y="1796986"/>
                  <a:pt x="9965970" y="1755290"/>
                </a:cubicBezTo>
                <a:cubicBezTo>
                  <a:pt x="9813089" y="1716375"/>
                  <a:pt x="9743597" y="1916511"/>
                  <a:pt x="9601833" y="1855358"/>
                </a:cubicBezTo>
                <a:cubicBezTo>
                  <a:pt x="9415596" y="1910952"/>
                  <a:pt x="9223799" y="1910952"/>
                  <a:pt x="9032001" y="1899833"/>
                </a:cubicBezTo>
                <a:cubicBezTo>
                  <a:pt x="8840205" y="1924850"/>
                  <a:pt x="8648407" y="1952647"/>
                  <a:pt x="8453831" y="1933189"/>
                </a:cubicBezTo>
                <a:cubicBezTo>
                  <a:pt x="8262034" y="1949868"/>
                  <a:pt x="8075796" y="1960986"/>
                  <a:pt x="7883999" y="1944308"/>
                </a:cubicBezTo>
                <a:cubicBezTo>
                  <a:pt x="7692202" y="1963765"/>
                  <a:pt x="7500405" y="1955426"/>
                  <a:pt x="7311387" y="1941528"/>
                </a:cubicBezTo>
                <a:cubicBezTo>
                  <a:pt x="7222438" y="1941528"/>
                  <a:pt x="7136268" y="1938749"/>
                  <a:pt x="7047319" y="1938749"/>
                </a:cubicBezTo>
                <a:cubicBezTo>
                  <a:pt x="6811047" y="1927630"/>
                  <a:pt x="6574776" y="1922071"/>
                  <a:pt x="6335724" y="1913732"/>
                </a:cubicBezTo>
                <a:cubicBezTo>
                  <a:pt x="6335724" y="1913732"/>
                  <a:pt x="6332945" y="1913732"/>
                  <a:pt x="6332945" y="1913732"/>
                </a:cubicBezTo>
                <a:cubicBezTo>
                  <a:pt x="6277350" y="1910952"/>
                  <a:pt x="6224538" y="1910952"/>
                  <a:pt x="6168943" y="1908172"/>
                </a:cubicBezTo>
                <a:cubicBezTo>
                  <a:pt x="5977147" y="1908172"/>
                  <a:pt x="5785350" y="1908172"/>
                  <a:pt x="5596332" y="1908172"/>
                </a:cubicBezTo>
                <a:cubicBezTo>
                  <a:pt x="5410094" y="1983223"/>
                  <a:pt x="5207180" y="1919291"/>
                  <a:pt x="5023720" y="1977664"/>
                </a:cubicBezTo>
                <a:cubicBezTo>
                  <a:pt x="4829144" y="1974885"/>
                  <a:pt x="4645687" y="2033257"/>
                  <a:pt x="4453890" y="2058275"/>
                </a:cubicBezTo>
                <a:cubicBezTo>
                  <a:pt x="4309346" y="2069393"/>
                  <a:pt x="4162024" y="2055495"/>
                  <a:pt x="4028600" y="2113868"/>
                </a:cubicBezTo>
                <a:cubicBezTo>
                  <a:pt x="3925752" y="2161122"/>
                  <a:pt x="3845142" y="2222275"/>
                  <a:pt x="3956328" y="2347360"/>
                </a:cubicBezTo>
                <a:cubicBezTo>
                  <a:pt x="4089753" y="2344581"/>
                  <a:pt x="4075854" y="2555835"/>
                  <a:pt x="4209278" y="2525259"/>
                </a:cubicBezTo>
                <a:cubicBezTo>
                  <a:pt x="4181482" y="2622548"/>
                  <a:pt x="4086973" y="2572513"/>
                  <a:pt x="4053617" y="2644784"/>
                </a:cubicBezTo>
                <a:cubicBezTo>
                  <a:pt x="4123109" y="2705937"/>
                  <a:pt x="4256532" y="2661463"/>
                  <a:pt x="4278770" y="2789327"/>
                </a:cubicBezTo>
                <a:cubicBezTo>
                  <a:pt x="4250974" y="2922751"/>
                  <a:pt x="4339924" y="2906073"/>
                  <a:pt x="4412194" y="2914412"/>
                </a:cubicBezTo>
                <a:cubicBezTo>
                  <a:pt x="4584534" y="2931091"/>
                  <a:pt x="4751314" y="2942209"/>
                  <a:pt x="4920873" y="2970006"/>
                </a:cubicBezTo>
                <a:cubicBezTo>
                  <a:pt x="4962568" y="2978345"/>
                  <a:pt x="5059857" y="2958887"/>
                  <a:pt x="5051518" y="3045057"/>
                </a:cubicBezTo>
                <a:cubicBezTo>
                  <a:pt x="5043179" y="3114548"/>
                  <a:pt x="4968127" y="3089532"/>
                  <a:pt x="4920873" y="3092311"/>
                </a:cubicBezTo>
                <a:cubicBezTo>
                  <a:pt x="4659584" y="3125668"/>
                  <a:pt x="4395517" y="3072854"/>
                  <a:pt x="4137007" y="3075633"/>
                </a:cubicBezTo>
                <a:cubicBezTo>
                  <a:pt x="4106431" y="3075633"/>
                  <a:pt x="4100871" y="3167362"/>
                  <a:pt x="4034159" y="3136786"/>
                </a:cubicBezTo>
                <a:cubicBezTo>
                  <a:pt x="4209278" y="3220176"/>
                  <a:pt x="5023720" y="3242414"/>
                  <a:pt x="5296129" y="3286888"/>
                </a:cubicBezTo>
                <a:cubicBezTo>
                  <a:pt x="5012602" y="3603771"/>
                  <a:pt x="4742974" y="3411974"/>
                  <a:pt x="4517821" y="3589872"/>
                </a:cubicBezTo>
                <a:cubicBezTo>
                  <a:pt x="4517821" y="3589872"/>
                  <a:pt x="4562296" y="3589872"/>
                  <a:pt x="4754094" y="3648245"/>
                </a:cubicBezTo>
                <a:cubicBezTo>
                  <a:pt x="4906975" y="3695499"/>
                  <a:pt x="4831925" y="3762211"/>
                  <a:pt x="5218298" y="3890077"/>
                </a:cubicBezTo>
                <a:cubicBezTo>
                  <a:pt x="5070976" y="3931771"/>
                  <a:pt x="4879178" y="3851161"/>
                  <a:pt x="4806907" y="4067975"/>
                </a:cubicBezTo>
                <a:cubicBezTo>
                  <a:pt x="4920873" y="4106891"/>
                  <a:pt x="5057077" y="4070755"/>
                  <a:pt x="5137687" y="4173602"/>
                </a:cubicBezTo>
                <a:cubicBezTo>
                  <a:pt x="5162704" y="4204179"/>
                  <a:pt x="5187722" y="4223637"/>
                  <a:pt x="5218298" y="4240314"/>
                </a:cubicBezTo>
                <a:cubicBezTo>
                  <a:pt x="5204400" y="4245874"/>
                  <a:pt x="5187722" y="4251433"/>
                  <a:pt x="5176602" y="4256992"/>
                </a:cubicBezTo>
                <a:cubicBezTo>
                  <a:pt x="5198840" y="4276451"/>
                  <a:pt x="5768673" y="4382077"/>
                  <a:pt x="5913214" y="4384858"/>
                </a:cubicBezTo>
                <a:cubicBezTo>
                  <a:pt x="5813146" y="4418213"/>
                  <a:pt x="5607451" y="4443230"/>
                  <a:pt x="5607451" y="4443230"/>
                </a:cubicBezTo>
                <a:cubicBezTo>
                  <a:pt x="5607451" y="4443230"/>
                  <a:pt x="5651926" y="4571095"/>
                  <a:pt x="7586575" y="4924113"/>
                </a:cubicBezTo>
                <a:cubicBezTo>
                  <a:pt x="7942372" y="4988046"/>
                  <a:pt x="10310649" y="4996385"/>
                  <a:pt x="10471869" y="4985265"/>
                </a:cubicBezTo>
                <a:cubicBezTo>
                  <a:pt x="10624751" y="4974147"/>
                  <a:pt x="10827667" y="4668383"/>
                  <a:pt x="10916616" y="4687841"/>
                </a:cubicBezTo>
                <a:cubicBezTo>
                  <a:pt x="10944413" y="4660044"/>
                  <a:pt x="11250176" y="3981806"/>
                  <a:pt x="11333566" y="3392515"/>
                </a:cubicBezTo>
                <a:cubicBezTo>
                  <a:pt x="11355803" y="3156244"/>
                  <a:pt x="11378041" y="2483564"/>
                  <a:pt x="11289091" y="2300106"/>
                </a:cubicBezTo>
                <a:cubicBezTo>
                  <a:pt x="11239057" y="2194478"/>
                  <a:pt x="10874921" y="1872037"/>
                  <a:pt x="10747056" y="1816443"/>
                </a:cubicBezTo>
                <a:cubicBezTo>
                  <a:pt x="10616412" y="1744172"/>
                  <a:pt x="10463531" y="1708036"/>
                  <a:pt x="10360682" y="1582951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335D97-4AB9-43F6-BEFD-202E664B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3" y="916800"/>
            <a:ext cx="3906773" cy="28067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Migrazione</a:t>
            </a:r>
            <a:endParaRPr lang="en-US" sz="4800" dirty="0"/>
          </a:p>
        </p:txBody>
      </p:sp>
      <p:pic>
        <p:nvPicPr>
          <p:cNvPr id="6" name="Segnaposto contenuto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81DE03BF-C5A3-4D35-88D9-219A1112C0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92" y="297667"/>
            <a:ext cx="8107008" cy="62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2960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437"/>
      </a:dk2>
      <a:lt2>
        <a:srgbClr val="E2E5E8"/>
      </a:lt2>
      <a:accent1>
        <a:srgbClr val="B79D7A"/>
      </a:accent1>
      <a:accent2>
        <a:srgbClr val="BA887F"/>
      </a:accent2>
      <a:accent3>
        <a:srgbClr val="C4929F"/>
      </a:accent3>
      <a:accent4>
        <a:srgbClr val="BA7FA7"/>
      </a:accent4>
      <a:accent5>
        <a:srgbClr val="C093C5"/>
      </a:accent5>
      <a:accent6>
        <a:srgbClr val="9C7FBA"/>
      </a:accent6>
      <a:hlink>
        <a:srgbClr val="6482AB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277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Elephant</vt:lpstr>
      <vt:lpstr>Wingdings</vt:lpstr>
      <vt:lpstr>BrushVTI</vt:lpstr>
      <vt:lpstr>BrushVTI</vt:lpstr>
      <vt:lpstr>LIBIA</vt:lpstr>
      <vt:lpstr>Presentazione standard di PowerPoint</vt:lpstr>
      <vt:lpstr>Presentazione standard di PowerPoint</vt:lpstr>
      <vt:lpstr>Guerra Civile</vt:lpstr>
      <vt:lpstr>Presentazione standard di PowerPoint</vt:lpstr>
      <vt:lpstr>Cause della guerra</vt:lpstr>
      <vt:lpstr>Conseguenze della guerra</vt:lpstr>
      <vt:lpstr>Posizione dell’Italia</vt:lpstr>
      <vt:lpstr>Migrazione</vt:lpstr>
      <vt:lpstr>Migrazione</vt:lpstr>
      <vt:lpstr>Presentazione standard di PowerPoint</vt:lpstr>
      <vt:lpstr>Campi di detenzione</vt:lpstr>
      <vt:lpstr>Non dirmi che hai paura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LIBIA</dc:title>
  <dc:creator>Alessandro Balossi</dc:creator>
  <cp:lastModifiedBy>Alessandro Balossi</cp:lastModifiedBy>
  <cp:revision>3</cp:revision>
  <dcterms:created xsi:type="dcterms:W3CDTF">2020-02-28T17:50:26Z</dcterms:created>
  <dcterms:modified xsi:type="dcterms:W3CDTF">2020-02-28T17:55:00Z</dcterms:modified>
</cp:coreProperties>
</file>