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81" d="100"/>
          <a:sy n="81" d="100"/>
        </p:scale>
        <p:origin x="-16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93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85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3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41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3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62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67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5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47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9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55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CB79C-FBDE-4E68-A764-13AD358EFE5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CF72C-94D1-4F67-AC11-71E7B210A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37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llegato%202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parency.i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t1m1kaNS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1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6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0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0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4" name="Immagine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5" t="68622" r="6841" b="12296"/>
          <a:stretch/>
        </p:blipFill>
        <p:spPr>
          <a:xfrm>
            <a:off x="9734550" y="4739780"/>
            <a:ext cx="1624144" cy="13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41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30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CasellaDiTesto 3">
            <a:hlinkClick r:id="rId3"/>
          </p:cNvPr>
          <p:cNvSpPr txBox="1"/>
          <p:nvPr/>
        </p:nvSpPr>
        <p:spPr>
          <a:xfrm>
            <a:off x="3095538" y="4781725"/>
            <a:ext cx="214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Gibson Light" panose="02000000000000000000" pitchFamily="50" charset="0"/>
              </a:rPr>
              <a:t>www.transparency.it</a:t>
            </a:r>
          </a:p>
        </p:txBody>
      </p:sp>
    </p:spTree>
    <p:extLst>
      <p:ext uri="{BB962C8B-B14F-4D97-AF65-F5344CB8AC3E}">
        <p14:creationId xmlns:p14="http://schemas.microsoft.com/office/powerpoint/2010/main" val="319528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49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1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7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5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1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5" name="Immagine 4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00" y="2347200"/>
            <a:ext cx="5115600" cy="26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30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1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05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Office PowerPoint</Application>
  <PresentationFormat>Personalizzato</PresentationFormat>
  <Paragraphs>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Cattazzo</dc:creator>
  <cp:lastModifiedBy>Roberto Signorello</cp:lastModifiedBy>
  <cp:revision>4</cp:revision>
  <dcterms:created xsi:type="dcterms:W3CDTF">2017-03-16T13:27:41Z</dcterms:created>
  <dcterms:modified xsi:type="dcterms:W3CDTF">2017-06-20T07:14:19Z</dcterms:modified>
</cp:coreProperties>
</file>