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>
        <p:scale>
          <a:sx n="81" d="100"/>
          <a:sy n="81" d="100"/>
        </p:scale>
        <p:origin x="-168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CB79C-FBDE-4E68-A764-13AD358EFE55}" type="datetimeFigureOut">
              <a:rPr lang="it-IT" smtClean="0"/>
              <a:t>20/06/2017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F72C-94D1-4F67-AC11-71E7B210A7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9939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CB79C-FBDE-4E68-A764-13AD358EFE55}" type="datetimeFigureOut">
              <a:rPr lang="it-IT" smtClean="0"/>
              <a:t>20/06/2017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F72C-94D1-4F67-AC11-71E7B210A7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9853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CB79C-FBDE-4E68-A764-13AD358EFE55}" type="datetimeFigureOut">
              <a:rPr lang="it-IT" smtClean="0"/>
              <a:t>20/06/2017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F72C-94D1-4F67-AC11-71E7B210A7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235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CB79C-FBDE-4E68-A764-13AD358EFE55}" type="datetimeFigureOut">
              <a:rPr lang="it-IT" smtClean="0"/>
              <a:t>20/06/2017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F72C-94D1-4F67-AC11-71E7B210A7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7416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CB79C-FBDE-4E68-A764-13AD358EFE55}" type="datetimeFigureOut">
              <a:rPr lang="it-IT" smtClean="0"/>
              <a:t>20/06/2017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F72C-94D1-4F67-AC11-71E7B210A7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2130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CB79C-FBDE-4E68-A764-13AD358EFE55}" type="datetimeFigureOut">
              <a:rPr lang="it-IT" smtClean="0"/>
              <a:t>20/06/2017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F72C-94D1-4F67-AC11-71E7B210A7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362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CB79C-FBDE-4E68-A764-13AD358EFE55}" type="datetimeFigureOut">
              <a:rPr lang="it-IT" smtClean="0"/>
              <a:t>20/06/2017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F72C-94D1-4F67-AC11-71E7B210A7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6678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CB79C-FBDE-4E68-A764-13AD358EFE55}" type="datetimeFigureOut">
              <a:rPr lang="it-IT" smtClean="0"/>
              <a:t>20/06/2017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F72C-94D1-4F67-AC11-71E7B210A7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059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CB79C-FBDE-4E68-A764-13AD358EFE55}" type="datetimeFigureOut">
              <a:rPr lang="it-IT" smtClean="0"/>
              <a:t>20/06/2017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F72C-94D1-4F67-AC11-71E7B210A7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4470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CB79C-FBDE-4E68-A764-13AD358EFE55}" type="datetimeFigureOut">
              <a:rPr lang="it-IT" smtClean="0"/>
              <a:t>20/06/2017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F72C-94D1-4F67-AC11-71E7B210A7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493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CB79C-FBDE-4E68-A764-13AD358EFE55}" type="datetimeFigureOut">
              <a:rPr lang="it-IT" smtClean="0"/>
              <a:t>20/06/2017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F72C-94D1-4F67-AC11-71E7B210A7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5559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7CB79C-FBDE-4E68-A764-13AD358EFE55}" type="datetimeFigureOut">
              <a:rPr lang="it-IT" smtClean="0"/>
              <a:t>20/06/2017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CF72C-94D1-4F67-AC11-71E7B210A7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8376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Allegato%202.pdf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ansparency.it/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Vt1m1kaNSM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71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563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946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02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207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4" name="Immagine 3">
            <a:hlinkClick r:id="rId3" action="ppaction://hlinkfile"/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25" t="68622" r="6841" b="12296"/>
          <a:stretch/>
        </p:blipFill>
        <p:spPr>
          <a:xfrm>
            <a:off x="9734550" y="4739780"/>
            <a:ext cx="1624144" cy="130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21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541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71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39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3305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CasellaDiTesto 3">
            <a:hlinkClick r:id="rId3"/>
          </p:cNvPr>
          <p:cNvSpPr txBox="1"/>
          <p:nvPr/>
        </p:nvSpPr>
        <p:spPr>
          <a:xfrm>
            <a:off x="3095538" y="4781725"/>
            <a:ext cx="2147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  <a:latin typeface="Gibson Light" panose="02000000000000000000" pitchFamily="50" charset="0"/>
              </a:rPr>
              <a:t>www.transparency.it</a:t>
            </a:r>
          </a:p>
        </p:txBody>
      </p:sp>
    </p:spTree>
    <p:extLst>
      <p:ext uri="{BB962C8B-B14F-4D97-AF65-F5344CB8AC3E}">
        <p14:creationId xmlns:p14="http://schemas.microsoft.com/office/powerpoint/2010/main" val="3195288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4498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131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2225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4703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9956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03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0518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1598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517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4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5" name="Immagine 4">
            <a:hlinkClick r:id="rId3"/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200" y="2347200"/>
            <a:ext cx="5115600" cy="269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06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2302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9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3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918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93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32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517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055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</Words>
  <Application>Microsoft Office PowerPoint</Application>
  <PresentationFormat>Personalizzato</PresentationFormat>
  <Paragraphs>1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1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Marco Cattazzo</dc:creator>
  <cp:lastModifiedBy>Roberto Signorello</cp:lastModifiedBy>
  <cp:revision>4</cp:revision>
  <dcterms:created xsi:type="dcterms:W3CDTF">2017-03-16T13:27:41Z</dcterms:created>
  <dcterms:modified xsi:type="dcterms:W3CDTF">2017-06-20T07:14:19Z</dcterms:modified>
</cp:coreProperties>
</file>