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490857" y="2848055"/>
            <a:ext cx="301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LE</a:t>
            </a:r>
          </a:p>
          <a:p>
            <a:r>
              <a:rPr lang="it-IT" sz="3200" dirty="0" smtClean="0">
                <a:latin typeface="Arial Black" panose="020B0A04020102020204" pitchFamily="34" charset="0"/>
              </a:rPr>
              <a:t>MIGRAZIONI</a:t>
            </a:r>
          </a:p>
          <a:p>
            <a:r>
              <a:rPr lang="it-IT" sz="3200" dirty="0" smtClean="0">
                <a:latin typeface="Arial Black" panose="020B0A04020102020204" pitchFamily="34" charset="0"/>
              </a:rPr>
              <a:t>ITALIANE</a:t>
            </a:r>
          </a:p>
        </p:txBody>
      </p:sp>
    </p:spTree>
    <p:extLst>
      <p:ext uri="{BB962C8B-B14F-4D97-AF65-F5344CB8AC3E}">
        <p14:creationId xmlns:p14="http://schemas.microsoft.com/office/powerpoint/2010/main" val="37996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ROTTA AFRICANA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DOVE VOGLIONO ANDARE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Sicilia</a:t>
            </a:r>
          </a:p>
          <a:p>
            <a:r>
              <a:rPr lang="it-IT" dirty="0" smtClean="0"/>
              <a:t>Molti passano attraverso l’Italia per andare nel Nord Europa</a:t>
            </a:r>
          </a:p>
          <a:p>
            <a:r>
              <a:rPr lang="it-IT" dirty="0" smtClean="0"/>
              <a:t>Regolamento di Dublino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99478" y="1933304"/>
            <a:ext cx="2754417" cy="43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STORIA DELLE MIGRAZIONI INTERNE ALL’ITALIA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sz="2600" dirty="0"/>
              <a:t>Da sud a nord per nuove occasioni di lavoro</a:t>
            </a:r>
          </a:p>
          <a:p>
            <a:pPr lvl="0"/>
            <a:r>
              <a:rPr lang="it-IT" sz="2600" dirty="0"/>
              <a:t>Dalle montagne verso il mare perché più adatte allo svolgimento di attività industriali</a:t>
            </a:r>
          </a:p>
          <a:p>
            <a:pPr lvl="0"/>
            <a:r>
              <a:rPr lang="it-IT" sz="2600" dirty="0"/>
              <a:t>Dalle regioni interne verso la costa come conseguenza alle opere di bonifica delle paludi </a:t>
            </a:r>
          </a:p>
          <a:p>
            <a:pPr lvl="0"/>
            <a:r>
              <a:rPr lang="it-IT" sz="2600" dirty="0"/>
              <a:t>Dalle campagne alle zone </a:t>
            </a:r>
            <a:r>
              <a:rPr lang="it-IT" sz="2600" dirty="0" smtClean="0"/>
              <a:t>industriali</a:t>
            </a:r>
          </a:p>
          <a:p>
            <a:pPr marL="0" lvl="0" indent="0">
              <a:buNone/>
            </a:pPr>
            <a:r>
              <a:rPr lang="it-IT" sz="2600" dirty="0" smtClean="0"/>
              <a:t>Conseguenze:</a:t>
            </a:r>
          </a:p>
          <a:p>
            <a:pPr lvl="0"/>
            <a:r>
              <a:rPr lang="it-IT" sz="2600" dirty="0" smtClean="0"/>
              <a:t> </a:t>
            </a:r>
            <a:r>
              <a:rPr lang="it-IT" sz="2600" dirty="0"/>
              <a:t>Lo spopolamento delle regioni del Mezzogiorno</a:t>
            </a:r>
          </a:p>
          <a:p>
            <a:pPr lvl="0"/>
            <a:r>
              <a:rPr lang="it-IT" sz="2600" dirty="0"/>
              <a:t>Aumento della popolazione </a:t>
            </a:r>
            <a:r>
              <a:rPr lang="it-IT" sz="2600" dirty="0" smtClean="0"/>
              <a:t>urbana</a:t>
            </a:r>
          </a:p>
          <a:p>
            <a:pPr lvl="0"/>
            <a:endParaRPr lang="it-IT" sz="2600" dirty="0"/>
          </a:p>
          <a:p>
            <a:endParaRPr lang="it-IT" dirty="0"/>
          </a:p>
        </p:txBody>
      </p:sp>
      <p:pic>
        <p:nvPicPr>
          <p:cNvPr id="1034" name="Picture 10" descr="Risultato immagini per carta regioni italia bian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4" y="2560320"/>
            <a:ext cx="4484914" cy="36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STORIA DELLE MIGRAZIONI DALL’ITALIA VERSO L’ESTERO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2" y="3239589"/>
            <a:ext cx="4718304" cy="3310128"/>
          </a:xfrm>
        </p:spPr>
        <p:txBody>
          <a:bodyPr/>
          <a:lstStyle/>
          <a:p>
            <a:r>
              <a:rPr lang="it-IT" dirty="0" smtClean="0"/>
              <a:t>Dalla metà dell’ottocento agli inizi del novecento</a:t>
            </a:r>
          </a:p>
          <a:p>
            <a:r>
              <a:rPr lang="it-IT" dirty="0" smtClean="0"/>
              <a:t>Nelle Americhe</a:t>
            </a:r>
          </a:p>
          <a:p>
            <a:r>
              <a:rPr lang="it-IT" dirty="0" smtClean="0"/>
              <a:t>Fino al Fascismo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Risultato immagini per migranti italiani in america num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4" y="2468881"/>
            <a:ext cx="4104456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4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STORIA DELLE MIGRAZIONI DALL’ITALIA VERSO L’ESTERO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Anni ’40-’60</a:t>
            </a:r>
          </a:p>
          <a:p>
            <a:r>
              <a:rPr lang="it-IT" dirty="0" smtClean="0"/>
              <a:t>Nord Europa</a:t>
            </a:r>
          </a:p>
          <a:p>
            <a:r>
              <a:rPr lang="it-IT" dirty="0" smtClean="0"/>
              <a:t>Mete temporanee</a:t>
            </a:r>
          </a:p>
          <a:p>
            <a:r>
              <a:rPr lang="it-IT" dirty="0" smtClean="0"/>
              <a:t>Migrano per lavoro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‘60-’80</a:t>
            </a:r>
          </a:p>
          <a:p>
            <a:r>
              <a:rPr lang="it-IT" dirty="0" smtClean="0"/>
              <a:t>USA e Canada</a:t>
            </a:r>
          </a:p>
          <a:p>
            <a:r>
              <a:rPr lang="it-IT" dirty="0" smtClean="0"/>
              <a:t>Brasile e Argentina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1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STORIA DELLE MIGRAZIONI DALL’ESTERO VERSO L’ITALIA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Primi movimenti dall’Africa negli anni ‘60</a:t>
            </a:r>
          </a:p>
          <a:p>
            <a:r>
              <a:rPr lang="it-IT" dirty="0" smtClean="0"/>
              <a:t>Negli anni ‘80 l’Italia è diventata un paese di immigrazione</a:t>
            </a:r>
          </a:p>
          <a:p>
            <a:r>
              <a:rPr lang="it-IT" dirty="0" smtClean="0"/>
              <a:t>Scappano dalle guerre e dalle persecuzioni</a:t>
            </a:r>
          </a:p>
          <a:p>
            <a:r>
              <a:rPr lang="it-IT" dirty="0" smtClean="0"/>
              <a:t>Cercano migliori condizioni di vita</a:t>
            </a:r>
            <a:endParaRPr lang="it-IT" dirty="0"/>
          </a:p>
        </p:txBody>
      </p:sp>
      <p:sp>
        <p:nvSpPr>
          <p:cNvPr id="9" name="AutoShape 10" descr="Risultato immagini per inside over immigrazioni in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4" name="Picture 12" descr="Risultato immagini per inside over immigrazioni in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23" y="2508309"/>
            <a:ext cx="4511060" cy="36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ATTUALITA’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ROTTA ALBANESE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Diversi albanesi, in particolare studenti, religiosi, intellettuali partirono dall’Albania perché il 9 febbraio del ‘91 cadde il </a:t>
            </a:r>
            <a:r>
              <a:rPr lang="it-IT" dirty="0" smtClean="0"/>
              <a:t>Comunismo</a:t>
            </a:r>
          </a:p>
          <a:p>
            <a:r>
              <a:rPr lang="it-IT" dirty="0" err="1" smtClean="0"/>
              <a:t>Vlora</a:t>
            </a:r>
            <a:r>
              <a:rPr lang="it-IT" dirty="0" smtClean="0"/>
              <a:t> (1991)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AutoShape 4" descr="Risultato immagini per vlora n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38" y="2946664"/>
            <a:ext cx="5131723" cy="25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ATTUALITA’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ROTTA RUMENA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1989 prima migrazione</a:t>
            </a:r>
          </a:p>
          <a:p>
            <a:r>
              <a:rPr lang="it-IT" dirty="0" smtClean="0"/>
              <a:t>2002 liberazione dei visti turistici</a:t>
            </a:r>
          </a:p>
          <a:p>
            <a:r>
              <a:rPr lang="it-IT" dirty="0" smtClean="0"/>
              <a:t>2007 ingresso UE</a:t>
            </a:r>
          </a:p>
          <a:p>
            <a:r>
              <a:rPr lang="it-IT" dirty="0" smtClean="0"/>
              <a:t>Lazio, Lombardia, Piemonte e Veneto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9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ATTUALITA’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ROTTA AFRICANA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Ghana, Costa d’Avorio, Sierra Leone</a:t>
            </a:r>
          </a:p>
          <a:p>
            <a:r>
              <a:rPr lang="it-IT" dirty="0"/>
              <a:t>Per arrivare in </a:t>
            </a:r>
            <a:r>
              <a:rPr lang="it-IT" dirty="0" smtClean="0"/>
              <a:t>Italia </a:t>
            </a:r>
            <a:r>
              <a:rPr lang="it-IT" dirty="0"/>
              <a:t>devono passare attraverso il Marocco, l’Algeria, Tunisia, Libia o Egitto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2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ROTTA AFRICANA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 ARRIVANO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Reclutatori e trafficanti</a:t>
            </a:r>
          </a:p>
          <a:p>
            <a:r>
              <a:rPr lang="it-IT" dirty="0" smtClean="0"/>
              <a:t>Contatti con parenti già emigrati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98175" y="2658533"/>
            <a:ext cx="5379729" cy="33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5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249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Garamond</vt:lpstr>
      <vt:lpstr>Organico</vt:lpstr>
      <vt:lpstr>Presentazione standard di PowerPoint</vt:lpstr>
      <vt:lpstr>STORIA DELLE MIGRAZIONI INTERNE ALL’ITALIA</vt:lpstr>
      <vt:lpstr>STORIA DELLE MIGRAZIONI DALL’ITALIA VERSO L’ESTERO</vt:lpstr>
      <vt:lpstr>STORIA DELLE MIGRAZIONI DALL’ITALIA VERSO L’ESTERO</vt:lpstr>
      <vt:lpstr>STORIA DELLE MIGRAZIONI DALL’ESTERO VERSO L’ITALIA</vt:lpstr>
      <vt:lpstr>ATTUALITA’</vt:lpstr>
      <vt:lpstr>ATTUALITA’</vt:lpstr>
      <vt:lpstr>ATTUALITA’</vt:lpstr>
      <vt:lpstr>ROTTA AFRICANA </vt:lpstr>
      <vt:lpstr>ROTTA AFRICANA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Luca</cp:lastModifiedBy>
  <cp:revision>10</cp:revision>
  <dcterms:created xsi:type="dcterms:W3CDTF">2020-02-27T15:54:31Z</dcterms:created>
  <dcterms:modified xsi:type="dcterms:W3CDTF">2020-02-27T17:25:30Z</dcterms:modified>
</cp:coreProperties>
</file>