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Source Code Pro Light" panose="020B0409030403020204" pitchFamily="49" charset="0"/>
      <p:regular r:id="rId12"/>
      <p:italic r:id="rId13"/>
    </p:embeddedFont>
    <p:embeddedFont>
      <p:font typeface="Source Code Pro" panose="020B0509030403020204" pitchFamily="49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566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8a4cd9ce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8a4cd9ce1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a4cd9ce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a4cd9ce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8a4cd9ce1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8a4cd9ce1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a4cd9ce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a4cd9ce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a4cd9ce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a4cd9ce1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a4cd9ce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a4cd9ce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600" dirty="0"/>
              <a:t>#FRIDAYSFORFUTURE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dirty="0"/>
              <a:t>SENSIBILIZZAZIONE </a:t>
            </a:r>
            <a:r>
              <a:rPr lang="it" sz="3000" dirty="0" smtClean="0"/>
              <a:t>ALLA</a:t>
            </a:r>
            <a:r>
              <a:rPr lang="it" sz="3000" dirty="0" smtClean="0"/>
              <a:t> </a:t>
            </a:r>
            <a:r>
              <a:rPr lang="it" sz="3000" dirty="0"/>
              <a:t>CRISI CLIMATICA</a:t>
            </a:r>
            <a:endParaRPr sz="30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/>
              <a:t>ALICE PAPAIANNI, MAGDA DEFAA, 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0"/>
              <a:t>LORENZO BOGO, ALESSIO CARATI</a:t>
            </a:r>
            <a:endParaRPr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235475"/>
            <a:ext cx="4045200" cy="16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0"/>
              <a:t>che cos’è</a:t>
            </a:r>
            <a:r>
              <a:rPr lang="it" sz="4800"/>
              <a:t> fridays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for future?</a:t>
            </a:r>
            <a:endParaRPr sz="4800"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65500" y="1779500"/>
            <a:ext cx="4045200" cy="28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</a:rPr>
              <a:t>E’ un movimento studentesco globale ispirato dall’attivista Greta Thunberg basato sullo sciopero scolastico pacifico ogni venerdì con lo scopo di sensibilizzare l’opinione pubblica ai cambiamenti climatici e di esortare i governi di tutti i Paesi partecipanti a rispettare l’Accordo di Parigi del 2015. 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925" y="724200"/>
            <a:ext cx="3810075" cy="381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400" y="677638"/>
            <a:ext cx="3903125" cy="39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65500" y="304625"/>
            <a:ext cx="4045200" cy="6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0"/>
              <a:t>chi è</a:t>
            </a:r>
            <a:r>
              <a:rPr lang="it" sz="4800"/>
              <a:t> greta thunberg?</a:t>
            </a:r>
            <a:endParaRPr sz="480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65500" y="778933"/>
            <a:ext cx="4045200" cy="4203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Dal 20 agosto 2018 Greta Thunberg,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sedicenne svedese, ha deciso di scioperare dalla scuola davanti al Parlamento svedese. Voleva che il suo governo riducesse le emissioni di CO2, rispettando l'accordo di Parigi.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            Ha poi partecipato alla manifestazione </a:t>
            </a:r>
            <a:r>
              <a:rPr lang="it" sz="1200" i="1" dirty="0">
                <a:solidFill>
                  <a:srgbClr val="000000"/>
                </a:solidFill>
                <a:highlight>
                  <a:srgbClr val="FFFFFF"/>
                </a:highlight>
              </a:rPr>
              <a:t>Rise for Climate</a:t>
            </a: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 davanti al Parlamento Europeo e alla manifestazione organizzata da </a:t>
            </a:r>
            <a:r>
              <a:rPr lang="it" sz="1200" i="1" dirty="0">
                <a:solidFill>
                  <a:srgbClr val="000000"/>
                </a:solidFill>
                <a:highlight>
                  <a:srgbClr val="FFFFFF"/>
                </a:highlight>
              </a:rPr>
              <a:t>Extinction Rebellion</a:t>
            </a: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 a Londra.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Il 4 dicembre 2018 Greta ha parlato alla COP24, vertice delle Nazioni Unite sui cambiamenti climatici tenutosi  in Polonia.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rgbClr val="000000"/>
                </a:solidFill>
                <a:highlight>
                  <a:srgbClr val="FFFFFF"/>
                </a:highlight>
              </a:rPr>
              <a:t>Alcune fra le azioni per l’ambiente che si impegna a fare sono smettere di mangiare carne e latticini, smettere di comprare cose nuove e prendere l’aereo, ecco alcune azioni che possiamo compiere anche noi.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08025" y="3911275"/>
            <a:ext cx="38682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200"/>
              <a:t>“sciopero dalla scuola per il clima”</a:t>
            </a:r>
            <a:endParaRPr sz="12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675" y="548088"/>
            <a:ext cx="4180900" cy="31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azione 1</a:t>
            </a:r>
            <a:endParaRPr sz="600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030100" cy="3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rgbClr val="000000"/>
                </a:solidFill>
              </a:rPr>
              <a:t>Fare la raccolta differenziata e comprare prodotti con imballaggi riciclabili ma soprattutto riutilizzabili</a:t>
            </a:r>
            <a:r>
              <a:rPr lang="it" sz="1400">
                <a:solidFill>
                  <a:srgbClr val="000000"/>
                </a:solidFill>
              </a:rPr>
              <a:t>.                                  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Source Code Pro Light"/>
                <a:ea typeface="Source Code Pro Light"/>
                <a:cs typeface="Source Code Pro Light"/>
                <a:sym typeface="Source Code Pro Light"/>
              </a:rPr>
              <a:t>La gestione dei rifiuti nel nostro paese è orientata alle discariche dove viene stoccato  il 67.1% dei rifiuti. Il 24.2% viene compostato o riciclato e il restante 8.7%  viene incenerito tramite gli inceneritori o termovalorizzatori.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Source Code Pro Light"/>
                <a:ea typeface="Source Code Pro Light"/>
                <a:cs typeface="Source Code Pro Light"/>
                <a:sym typeface="Source Code Pro Light"/>
              </a:rPr>
              <a:t>Sono le regioni del nord Italia ad applicare i metodi del riciclaggio (38%), poi quelle del centro (19.4%) e del sud (8.7%).</a:t>
            </a:r>
            <a:endParaRPr sz="1400">
              <a:solidFill>
                <a:srgbClr val="000000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800" y="2571750"/>
            <a:ext cx="3497399" cy="195354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890" y="400300"/>
            <a:ext cx="2019210" cy="19535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azione 2</a:t>
            </a:r>
            <a:endParaRPr sz="600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601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rgbClr val="000000"/>
                </a:solidFill>
              </a:rPr>
              <a:t>Ridurre l’utilizzo della plastica monouso (es. bottiglie, sacchetti, posate, cannucce...) e di rifiuti non riciclabili.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Le alternative possono essere: utilizzare borracce, sacchetti di carta, cannucce di metallo riutilizzabili, barattoli di vetro per i cibi...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Queste tipologie di rifiuti, se gestite male, danneggiano gravemente la fauna e gli ecosistemi marini, rilasciando inoltre microplastiche letali.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r="16401"/>
          <a:stretch/>
        </p:blipFill>
        <p:spPr>
          <a:xfrm>
            <a:off x="4906350" y="3070738"/>
            <a:ext cx="2182075" cy="15770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l="10715" t="7057" r="30081" b="11349"/>
          <a:stretch/>
        </p:blipFill>
        <p:spPr>
          <a:xfrm>
            <a:off x="7222975" y="3070750"/>
            <a:ext cx="1725476" cy="15770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275" y="555600"/>
            <a:ext cx="3606276" cy="22575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azione 3</a:t>
            </a:r>
            <a:endParaRPr sz="600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3359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rgbClr val="000000"/>
                </a:solidFill>
              </a:rPr>
              <a:t>Ridurre il consumo di prodotti da allevamenti intensivi.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Infatti gli allevamenti intensivi partecipano all’intensificazione delle polveri sottili presenti nell’atmosfera.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Non è necessario diventare vegetariani o vegani ma semplicemente non mangiare carne ogni giorno può fare la differenza, l’ideale sarebbe ridurne il consumo a due volte la settimana.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075" y="152400"/>
            <a:ext cx="3643318" cy="4838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azione 4</a:t>
            </a:r>
            <a:endParaRPr sz="60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311300"/>
            <a:ext cx="4794600" cy="3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rgbClr val="333333"/>
                </a:solidFill>
              </a:rPr>
              <a:t>Ridurre i consumi idrici.</a:t>
            </a:r>
            <a:endParaRPr sz="14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12529"/>
                </a:solidFill>
              </a:rPr>
              <a:t>Consumiamo ogni giorno 250 litri  di acqua a testa, ma è un bene che diventa sempre più scarso per motivi quantitativi e qualitativi (per ogni litro d’acqua potabile,  otto risultano contaminati dall’attività umana). Bisogna quindi:</a:t>
            </a:r>
            <a:endParaRPr>
              <a:solidFill>
                <a:srgbClr val="21252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12529"/>
                </a:solidFill>
                <a:highlight>
                  <a:srgbClr val="FFFFFF"/>
                </a:highlight>
              </a:rPr>
              <a:t>-Ridurre i consumi d’acqua, in modo da erodere il meno possibile questa risorsa e contrarre l’impatto ambientale (produrre, trasportare e smaltire acqua potabile richiede energia e produce inquinamento).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12529"/>
                </a:solidFill>
                <a:highlight>
                  <a:srgbClr val="FFFFFF"/>
                </a:highlight>
              </a:rPr>
              <a:t> -Contrarre l’impiego di additivi per ridurre l’inquinamento dell’acqua, della natura e dell’ambiente domestico.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21252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21252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612" y="387900"/>
            <a:ext cx="2683074" cy="20123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700" y="2571751"/>
            <a:ext cx="3732901" cy="209975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504</Words>
  <Application>Microsoft Office PowerPoint</Application>
  <PresentationFormat>Presentazione su schermo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Amatic SC</vt:lpstr>
      <vt:lpstr>Source Code Pro Light</vt:lpstr>
      <vt:lpstr>Source Code Pro</vt:lpstr>
      <vt:lpstr>Beach Day</vt:lpstr>
      <vt:lpstr>#FRIDAYSFORFUTURE SENSIBILIZZAZIONE ALLA CRISI CLIMATICA</vt:lpstr>
      <vt:lpstr>che cos’è fridays  for future?</vt:lpstr>
      <vt:lpstr>chi è greta thunberg?</vt:lpstr>
      <vt:lpstr>azione 1</vt:lpstr>
      <vt:lpstr>azione 2</vt:lpstr>
      <vt:lpstr>azione 3</vt:lpstr>
      <vt:lpstr>azione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#FRIDAYSFORFUTURE SENSIBILIZZAZIONE DELLA CRISI CLIMATICA</dc:title>
  <cp:lastModifiedBy>Emilio Mondani</cp:lastModifiedBy>
  <cp:revision>2</cp:revision>
  <dcterms:modified xsi:type="dcterms:W3CDTF">2019-06-01T07:39:01Z</dcterms:modified>
</cp:coreProperties>
</file>