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wholeTbl>
    <a:band2H>
      <a:tcTxStyle b="def" i="def"/>
      <a:tcStyle>
        <a:tcBdr/>
        <a:fill>
          <a:solidFill>
            <a:srgbClr val="C4C1BA">
              <a:alpha val="25000"/>
            </a:srgbClr>
          </a:solidFill>
        </a:fill>
      </a:tcStyle>
    </a:band2H>
    <a:firstCo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Col>
    <a:la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381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lastRow>
    <a:fir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Row>
  </a:tblStyle>
  <a:tblStyle styleId="{C7B018BB-80A7-4F77-B60F-C8B233D01FF8}" styleName="">
    <a:tblBg/>
    <a:wholeTbl>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12700" cap="flat">
              <a:solidFill>
                <a:schemeClr val="accent5">
                  <a:hueOff val="85969"/>
                  <a:satOff val="-7811"/>
                  <a:lumOff val="-38955"/>
                </a:schemeClr>
              </a:solidFill>
              <a:prstDash val="solid"/>
              <a:miter lim="400000"/>
            </a:ln>
          </a:top>
          <a:bottom>
            <a:ln w="12700" cap="flat">
              <a:solidFill>
                <a:schemeClr val="accent5">
                  <a:hueOff val="85969"/>
                  <a:satOff val="-7811"/>
                  <a:lumOff val="-38955"/>
                </a:schemeClr>
              </a:solidFill>
              <a:prstDash val="solid"/>
              <a:miter lim="400000"/>
            </a:ln>
          </a:bottom>
          <a:insideH>
            <a:ln w="12700" cap="flat">
              <a:solidFill>
                <a:schemeClr val="accent5">
                  <a:hueOff val="85969"/>
                  <a:satOff val="-7811"/>
                  <a:lumOff val="-38955"/>
                </a:schemeClr>
              </a:solidFill>
              <a:prstDash val="solid"/>
              <a:miter lim="400000"/>
            </a:ln>
          </a:insideH>
          <a:insideV>
            <a:ln w="12700" cap="flat">
              <a:noFill/>
              <a:miter lim="400000"/>
            </a:ln>
          </a:insideV>
        </a:tcBdr>
        <a:fill>
          <a:noFill/>
        </a:fill>
      </a:tcStyle>
    </a:wholeTbl>
    <a:band2H>
      <a:tcTxStyle b="def" i="def"/>
      <a:tcStyle>
        <a:tcBdr/>
        <a:fill>
          <a:solidFill>
            <a:srgbClr val="C4C1BA">
              <a:alpha val="25000"/>
            </a:srgbClr>
          </a:solidFill>
        </a:fill>
      </a:tcStyle>
    </a:band2H>
    <a:firstCol>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solidFill>
                <a:schemeClr val="accent5">
                  <a:hueOff val="85969"/>
                  <a:satOff val="-7811"/>
                  <a:lumOff val="-38955"/>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5C2C3">
              <a:alpha val="63000"/>
            </a:srgbClr>
          </a:solidFill>
        </a:fill>
      </a:tcStyle>
    </a:firstCol>
    <a:lastRow>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25400" cap="flat">
              <a:solidFill>
                <a:schemeClr val="accent5">
                  <a:hueOff val="85969"/>
                  <a:satOff val="-7811"/>
                  <a:lumOff val="-38955"/>
                </a:scheme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5">
                  <a:hueOff val="85969"/>
                  <a:satOff val="-7811"/>
                  <a:lumOff val="-38955"/>
                </a:schemeClr>
              </a:solidFill>
              <a:prstDash val="solid"/>
              <a:miter lim="400000"/>
            </a:ln>
          </a:bottom>
          <a:insideH>
            <a:ln w="12700" cap="flat">
              <a:noFill/>
              <a:miter lim="400000"/>
            </a:ln>
          </a:insideH>
          <a:insideV>
            <a:ln w="12700" cap="flat">
              <a:noFill/>
              <a:miter lim="400000"/>
            </a:ln>
          </a:insideV>
        </a:tcBdr>
        <a:fill>
          <a:solidFill>
            <a:srgbClr val="427271"/>
          </a:solidFill>
        </a:fill>
      </a:tcStyle>
    </a:firstRow>
  </a:tblStyle>
  <a:tblStyle styleId="{EEE7283C-3CF3-47DC-8721-378D4A62B228}" styleName="">
    <a:tblBg/>
    <a:wholeTbl>
      <a:tcTxStyle b="off" i="off">
        <a:font>
          <a:latin typeface="Hoefler Text"/>
          <a:ea typeface="Hoefler Text"/>
          <a:cs typeface="Hoefler Text"/>
        </a:font>
        <a:srgbClr val="5E5E5E"/>
      </a:tcTxStyle>
      <a:tcStyle>
        <a:tcBdr>
          <a:left>
            <a:ln w="12700" cap="flat">
              <a:solidFill>
                <a:schemeClr val="accent1">
                  <a:satOff val="-10875"/>
                  <a:lumOff val="-37767"/>
                </a:schemeClr>
              </a:solidFill>
              <a:prstDash val="solid"/>
              <a:miter lim="400000"/>
            </a:ln>
          </a:left>
          <a:right>
            <a:ln w="12700" cap="flat">
              <a:solidFill>
                <a:schemeClr val="accent1">
                  <a:satOff val="-10875"/>
                  <a:lumOff val="-37767"/>
                </a:schemeClr>
              </a:solidFill>
              <a:prstDash val="solid"/>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solidFill>
                <a:schemeClr val="accent1">
                  <a:satOff val="-10875"/>
                  <a:lumOff val="-37767"/>
                </a:schemeClr>
              </a:solidFill>
              <a:prstDash val="solid"/>
              <a:miter lim="400000"/>
            </a:ln>
          </a:insideV>
        </a:tcBdr>
        <a:fill>
          <a:noFill/>
        </a:fill>
      </a:tcStyle>
    </a:wholeTbl>
    <a:band2H>
      <a:tcTxStyle b="def" i="def"/>
      <a:tcStyle>
        <a:tcBdr/>
        <a:fill>
          <a:solidFill>
            <a:srgbClr val="E1E0DA"/>
          </a:solidFill>
        </a:fill>
      </a:tcStyle>
    </a:band2H>
    <a:firstCol>
      <a:tcTxStyle b="off" i="off">
        <a:font>
          <a:latin typeface="Hoefler Text"/>
          <a:ea typeface="Hoefler Text"/>
          <a:cs typeface="Hoefler Text"/>
        </a:font>
        <a:srgbClr val="FFFFFF"/>
      </a:tcTxStyle>
      <a:tcStyle>
        <a:tcBdr>
          <a:left>
            <a:ln w="12700" cap="flat">
              <a:solidFill>
                <a:schemeClr val="accent1">
                  <a:satOff val="-10875"/>
                  <a:lumOff val="-37767"/>
                </a:schemeClr>
              </a:solidFill>
              <a:prstDash val="solid"/>
              <a:miter lim="400000"/>
            </a:ln>
          </a:left>
          <a:right>
            <a:ln w="12700" cap="flat">
              <a:noFill/>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noFill/>
              <a:miter lim="400000"/>
            </a:ln>
          </a:insideV>
        </a:tcBdr>
        <a:fill>
          <a:solidFill>
            <a:srgbClr val="979E9E"/>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1">
                  <a:satOff val="-10875"/>
                  <a:lumOff val="-37767"/>
                </a:schemeClr>
              </a:solidFill>
              <a:prstDash val="solid"/>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solidFill>
                <a:schemeClr val="accent1">
                  <a:satOff val="-10875"/>
                  <a:lumOff val="-37767"/>
                </a:schemeClr>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firstRow>
  </a:tblStyle>
  <a:tblStyle styleId="{CF821DB8-F4EB-4A41-A1BA-3FCAFE7338EE}" styleName="">
    <a:tblBg/>
    <a:wholeTbl>
      <a:tcTxStyle b="off" i="off">
        <a:font>
          <a:latin typeface="Hoefler Text"/>
          <a:ea typeface="Hoefler Text"/>
          <a:cs typeface="Hoefler Text"/>
        </a:font>
        <a:srgbClr val="5E5E5E"/>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A7A7A7"/>
              </a:solidFill>
              <a:prstDash val="solid"/>
              <a:miter lim="400000"/>
            </a:ln>
          </a:insideV>
        </a:tcBdr>
        <a:fill>
          <a:noFill/>
        </a:fill>
      </a:tcStyle>
    </a:wholeTbl>
    <a:band2H>
      <a:tcTxStyle b="def" i="def"/>
      <a:tcStyle>
        <a:tcBdr/>
        <a:fill>
          <a:solidFill>
            <a:srgbClr val="E4E1D9"/>
          </a:solidFill>
        </a:fill>
      </a:tcStyle>
    </a:band2H>
    <a:firstCol>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E7E4DC"/>
          </a:solidFill>
        </a:fill>
      </a:tcStyle>
    </a:firstCol>
    <a:la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lastRow>
    <a:fir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firstRow>
  </a:tblStyle>
  <a:tblStyle styleId="{33BA23B1-9221-436E-865A-0063620EA4FD}" styleName="">
    <a:tblBg/>
    <a:wholeTbl>
      <a:tcTxStyle b="off" i="off">
        <a:font>
          <a:latin typeface="Hoefler Text"/>
          <a:ea typeface="Hoefler Text"/>
          <a:cs typeface="Hoefler Text"/>
        </a:font>
        <a:srgbClr val="5E5E5E"/>
      </a:tcTxStyle>
      <a:tcStyle>
        <a:tcBdr>
          <a:left>
            <a:ln w="12700" cap="flat">
              <a:solidFill>
                <a:srgbClr val="000000">
                  <a:alpha val="50000"/>
                </a:srgbClr>
              </a:solidFill>
              <a:prstDash val="solid"/>
              <a:miter lim="400000"/>
            </a:ln>
          </a:left>
          <a:right>
            <a:ln w="12700" cap="flat">
              <a:solidFill>
                <a:srgbClr val="000000">
                  <a:alpha val="50000"/>
                </a:srgbClr>
              </a:solidFill>
              <a:prstDash val="solid"/>
              <a:miter lim="400000"/>
            </a:ln>
          </a:right>
          <a:top>
            <a:ln w="12700" cap="flat">
              <a:solidFill>
                <a:srgbClr val="000000">
                  <a:alpha val="50000"/>
                </a:srgbClr>
              </a:solidFill>
              <a:prstDash val="solid"/>
              <a:miter lim="400000"/>
            </a:ln>
          </a:top>
          <a:bottom>
            <a:ln w="12700" cap="flat">
              <a:solidFill>
                <a:srgbClr val="000000">
                  <a:alpha val="50000"/>
                </a:srgbClr>
              </a:solidFill>
              <a:prstDash val="solid"/>
              <a:miter lim="400000"/>
            </a:ln>
          </a:bottom>
          <a:insideH>
            <a:ln w="12700" cap="flat">
              <a:solidFill>
                <a:srgbClr val="000000">
                  <a:alpha val="50000"/>
                </a:srgbClr>
              </a:solidFill>
              <a:prstDash val="solid"/>
              <a:miter lim="400000"/>
            </a:ln>
          </a:insideH>
          <a:insideV>
            <a:ln w="12700" cap="flat">
              <a:solidFill>
                <a:srgbClr val="000000">
                  <a:alpha val="50000"/>
                </a:srgbClr>
              </a:solidFill>
              <a:prstDash val="solid"/>
              <a:miter lim="400000"/>
            </a:ln>
          </a:insideV>
        </a:tcBdr>
        <a:fill>
          <a:noFill/>
        </a:fill>
      </a:tcStyle>
    </a:wholeTbl>
    <a:band2H>
      <a:tcTxStyle b="def" i="def"/>
      <a:tcStyle>
        <a:tcBdr/>
        <a:fill>
          <a:solidFill>
            <a:srgbClr val="E4E1D9"/>
          </a:solidFill>
        </a:fill>
      </a:tcStyle>
    </a:band2H>
    <a:firstCol>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A99C"/>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firstRow>
  </a:tblStyle>
  <a:tblStyle styleId="{2708684C-4D16-4618-839F-0558EEFCDFE6}" styleName="">
    <a:tblBg/>
    <a:wholeTbl>
      <a:tcTxStyle b="off" i="off">
        <a:font>
          <a:latin typeface="Hoefler Text"/>
          <a:ea typeface="Hoefler Text"/>
          <a:cs typeface="Hoefler Text"/>
        </a:font>
        <a:srgbClr val="5E5E5E"/>
      </a:tcTxStyle>
      <a:tcStyle>
        <a:tcBdr>
          <a:left>
            <a:ln w="12700" cap="flat">
              <a:noFill/>
              <a:miter lim="400000"/>
            </a:ln>
          </a:left>
          <a:right>
            <a:ln w="12700" cap="flat">
              <a:noFill/>
              <a:miter lim="400000"/>
            </a:ln>
          </a:right>
          <a:top>
            <a:ln w="12700" cap="flat">
              <a:solidFill>
                <a:srgbClr val="6B6C6B"/>
              </a:solidFill>
              <a:custDash>
                <a:ds d="200000" sp="200000"/>
              </a:custDash>
              <a:miter lim="400000"/>
            </a:ln>
          </a:top>
          <a:bottom>
            <a:ln w="12700" cap="flat">
              <a:solidFill>
                <a:srgbClr val="6B6C6B"/>
              </a:solidFill>
              <a:custDash>
                <a:ds d="200000" sp="200000"/>
              </a:custDash>
              <a:miter lim="400000"/>
            </a:ln>
          </a:bottom>
          <a:insideH>
            <a:ln w="12700" cap="flat">
              <a:solidFill>
                <a:srgbClr val="6B6C6B"/>
              </a:solidFill>
              <a:custDash>
                <a:ds d="200000" sp="200000"/>
              </a:custDash>
              <a:miter lim="400000"/>
            </a:ln>
          </a:insideH>
          <a:insideV>
            <a:ln w="12700" cap="flat">
              <a:noFill/>
              <a:miter lim="400000"/>
            </a:ln>
          </a:insideV>
        </a:tcBdr>
        <a:fill>
          <a:noFill/>
        </a:fill>
      </a:tcStyle>
    </a:wholeTbl>
    <a:band2H>
      <a:tcTxStyle b="def" i="def"/>
      <a:tcStyle>
        <a:tcBdr/>
        <a:fill>
          <a:solidFill>
            <a:srgbClr val="FFFFFF">
              <a:alpha val="50000"/>
            </a:srgbClr>
          </a:solidFill>
        </a:fill>
      </a:tcStyle>
    </a:band2H>
    <a:firstCol>
      <a:tcTxStyle b="off" i="off">
        <a:font>
          <a:latin typeface="Hoefler Text"/>
          <a:ea typeface="Hoefler Text"/>
          <a:cs typeface="Hoefler Text"/>
        </a:font>
        <a:srgbClr val="5D3C1B"/>
      </a:tcTxStyle>
      <a:tcStyle>
        <a:tcBdr>
          <a:left>
            <a:ln w="12700" cap="flat">
              <a:noFill/>
              <a:miter lim="400000"/>
            </a:ln>
          </a:left>
          <a:right>
            <a:ln w="25400" cap="flat">
              <a:solidFill>
                <a:srgbClr val="A7A7A7"/>
              </a:solidFill>
              <a:prstDash val="solid"/>
              <a:miter lim="400000"/>
            </a:ln>
          </a:right>
          <a:top>
            <a:ln w="12700" cap="flat">
              <a:solidFill>
                <a:srgbClr val="A9AAA9"/>
              </a:solidFill>
              <a:prstDash val="solid"/>
              <a:miter lim="400000"/>
            </a:ln>
          </a:top>
          <a:bottom>
            <a:ln w="12700" cap="flat">
              <a:solidFill>
                <a:srgbClr val="A9AAA9"/>
              </a:solidFill>
              <a:prstDash val="solid"/>
              <a:miter lim="400000"/>
            </a:ln>
          </a:bottom>
          <a:insideH>
            <a:ln w="12700" cap="flat">
              <a:solidFill>
                <a:srgbClr val="A9AAA9"/>
              </a:solidFill>
              <a:prstDash val="solid"/>
              <a:miter lim="400000"/>
            </a:ln>
          </a:insideH>
          <a:insideV>
            <a:ln w="12700" cap="flat">
              <a:noFill/>
              <a:miter lim="400000"/>
            </a:ln>
          </a:insideV>
        </a:tcBdr>
        <a:fill>
          <a:noFill/>
        </a:fill>
      </a:tcStyle>
    </a:firstCol>
    <a:la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25400" cap="flat">
              <a:solidFill>
                <a:srgbClr val="A7A7A7"/>
              </a:solidFill>
              <a:prstDash val="solid"/>
              <a:miter lim="400000"/>
            </a:ln>
          </a:top>
          <a:bottom>
            <a:ln w="12700" cap="flat">
              <a:noFill/>
              <a:miter lim="400000"/>
            </a:ln>
          </a:bottom>
          <a:insideH>
            <a:ln w="12700" cap="flat">
              <a:solidFill>
                <a:srgbClr val="A7A7A7"/>
              </a:solidFill>
              <a:prstDash val="solid"/>
              <a:miter lim="400000"/>
            </a:ln>
          </a:insideH>
          <a:insideV>
            <a:ln w="12700" cap="flat">
              <a:noFill/>
              <a:miter lim="400000"/>
            </a:ln>
          </a:insideV>
        </a:tcBdr>
        <a:fill>
          <a:noFill/>
        </a:fill>
      </a:tcStyle>
    </a:lastRow>
    <a:fir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12700" cap="flat">
              <a:noFill/>
              <a:miter lim="400000"/>
            </a:ln>
          </a:top>
          <a:bottom>
            <a:ln w="25400" cap="flat">
              <a:solidFill>
                <a:srgbClr val="A7A7A7"/>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o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olo Testo"/>
          <p:cNvSpPr txBox="1"/>
          <p:nvPr>
            <p:ph type="title"/>
          </p:nvPr>
        </p:nvSpPr>
        <p:spPr>
          <a:xfrm>
            <a:off x="1473200" y="2120900"/>
            <a:ext cx="21437600" cy="5359400"/>
          </a:xfrm>
          <a:prstGeom prst="rect">
            <a:avLst/>
          </a:prstGeom>
        </p:spPr>
        <p:txBody>
          <a:bodyPr anchor="b"/>
          <a:lstStyle>
            <a:lvl1pPr>
              <a:defRPr>
                <a:solidFill>
                  <a:srgbClr val="276D6D"/>
                </a:solidFill>
              </a:defRPr>
            </a:lvl1pPr>
          </a:lstStyle>
          <a:p>
            <a:pPr/>
            <a:r>
              <a:t>Titolo Testo</a:t>
            </a:r>
          </a:p>
        </p:txBody>
      </p:sp>
      <p:sp>
        <p:nvSpPr>
          <p:cNvPr id="12" name="Corpo livello uno…"/>
          <p:cNvSpPr txBox="1"/>
          <p:nvPr>
            <p:ph type="body" sz="quarter" idx="1"/>
          </p:nvPr>
        </p:nvSpPr>
        <p:spPr>
          <a:xfrm>
            <a:off x="1473200" y="7467600"/>
            <a:ext cx="21437600" cy="20320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pPr/>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zione">
    <p:spTree>
      <p:nvGrpSpPr>
        <p:cNvPr id="1" name=""/>
        <p:cNvGrpSpPr/>
        <p:nvPr/>
      </p:nvGrpSpPr>
      <p:grpSpPr>
        <a:xfrm>
          <a:off x="0" y="0"/>
          <a:ext cx="0" cy="0"/>
          <a:chOff x="0" y="0"/>
          <a:chExt cx="0" cy="0"/>
        </a:xfrm>
      </p:grpSpPr>
      <p:sp>
        <p:nvSpPr>
          <p:cNvPr id="93" name="–Giovanni Mela"/>
          <p:cNvSpPr txBox="1"/>
          <p:nvPr>
            <p:ph type="body" sz="quarter" idx="21"/>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–Giovanni Mela</a:t>
            </a:r>
          </a:p>
        </p:txBody>
      </p:sp>
      <p:sp>
        <p:nvSpPr>
          <p:cNvPr id="94" name="“Inserisci qui una citazione”."/>
          <p:cNvSpPr txBox="1"/>
          <p:nvPr>
            <p:ph type="body" sz="quarter" idx="22"/>
          </p:nvPr>
        </p:nvSpPr>
        <p:spPr>
          <a:xfrm>
            <a:off x="2387600" y="6045200"/>
            <a:ext cx="19621500" cy="863600"/>
          </a:xfrm>
          <a:prstGeom prst="rect">
            <a:avLst/>
          </a:prstGeom>
        </p:spPr>
        <p:txBody>
          <a:bodyPr>
            <a:spAutoFit/>
          </a:bodyPr>
          <a:lstStyle>
            <a:lvl1pPr marL="0" indent="0" algn="ctr">
              <a:spcBef>
                <a:spcPts val="3400"/>
              </a:spcBef>
              <a:buSzTx/>
              <a:buNone/>
            </a:lvl1pPr>
          </a:lstStyle>
          <a:p>
            <a:pPr/>
            <a:r>
              <a:t>“Inserisci qui una citazione”. </a:t>
            </a:r>
          </a:p>
        </p:txBody>
      </p:sp>
      <p:sp>
        <p:nvSpPr>
          <p:cNvPr id="9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02" name="Primo piano di fiori bianchi"/>
          <p:cNvSpPr/>
          <p:nvPr>
            <p:ph type="pic" idx="21"/>
          </p:nvPr>
        </p:nvSpPr>
        <p:spPr>
          <a:xfrm>
            <a:off x="0" y="-1257300"/>
            <a:ext cx="24384000" cy="16230600"/>
          </a:xfrm>
          <a:prstGeom prst="rect">
            <a:avLst/>
          </a:prstGeom>
        </p:spPr>
        <p:txBody>
          <a:bodyPr lIns="91439" tIns="45719" rIns="91439" bIns="45719" anchor="t">
            <a:noAutofit/>
          </a:bodyPr>
          <a:lstStyle/>
          <a:p>
            <a:pPr/>
          </a:p>
        </p:txBody>
      </p:sp>
      <p:sp>
        <p:nvSpPr>
          <p:cNvPr id="10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sp>
        <p:nvSpPr>
          <p:cNvPr id="11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Orizzonta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Primo piano di fiori bianchi"/>
          <p:cNvSpPr/>
          <p:nvPr>
            <p:ph type="pic" idx="21"/>
          </p:nvPr>
        </p:nvSpPr>
        <p:spPr>
          <a:xfrm>
            <a:off x="3309982" y="33171"/>
            <a:ext cx="17747597" cy="11813244"/>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21" name="Titolo Testo"/>
          <p:cNvSpPr txBox="1"/>
          <p:nvPr>
            <p:ph type="title"/>
          </p:nvPr>
        </p:nvSpPr>
        <p:spPr>
          <a:xfrm>
            <a:off x="1473200" y="10109200"/>
            <a:ext cx="21437600" cy="1790700"/>
          </a:xfrm>
          <a:prstGeom prst="rect">
            <a:avLst/>
          </a:prstGeom>
        </p:spPr>
        <p:txBody>
          <a:bodyPr anchor="b"/>
          <a:lstStyle>
            <a:lvl1pPr>
              <a:defRPr>
                <a:solidFill>
                  <a:srgbClr val="276D6D"/>
                </a:solidFill>
              </a:defRPr>
            </a:lvl1pPr>
          </a:lstStyle>
          <a:p>
            <a:pPr/>
            <a:r>
              <a:t>Titolo Testo</a:t>
            </a:r>
          </a:p>
        </p:txBody>
      </p:sp>
      <p:sp>
        <p:nvSpPr>
          <p:cNvPr id="22" name="Corpo livello uno…"/>
          <p:cNvSpPr txBox="1"/>
          <p:nvPr>
            <p:ph type="body" sz="quarter" idx="1"/>
          </p:nvPr>
        </p:nvSpPr>
        <p:spPr>
          <a:xfrm>
            <a:off x="1473200" y="11823700"/>
            <a:ext cx="21437600" cy="14478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pPr/>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p:nvPr>
            <p:ph type="sldNum" sz="quarter" idx="2"/>
          </p:nvPr>
        </p:nvSpPr>
        <p:spPr>
          <a:xfrm>
            <a:off x="11937207" y="12839700"/>
            <a:ext cx="485776" cy="558800"/>
          </a:xfrm>
          <a:prstGeom prst="rect">
            <a:avLst/>
          </a:prstGeom>
        </p:spPr>
        <p:txBody>
          <a:bodyPr anchor="t"/>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Centrato">
    <p:spTree>
      <p:nvGrpSpPr>
        <p:cNvPr id="1" name=""/>
        <p:cNvGrpSpPr/>
        <p:nvPr/>
      </p:nvGrpSpPr>
      <p:grpSpPr>
        <a:xfrm>
          <a:off x="0" y="0"/>
          <a:ext cx="0" cy="0"/>
          <a:chOff x="0" y="0"/>
          <a:chExt cx="0" cy="0"/>
        </a:xfrm>
      </p:grpSpPr>
      <p:sp>
        <p:nvSpPr>
          <p:cNvPr id="30" name="Titolo Testo"/>
          <p:cNvSpPr txBox="1"/>
          <p:nvPr>
            <p:ph type="title"/>
          </p:nvPr>
        </p:nvSpPr>
        <p:spPr>
          <a:xfrm>
            <a:off x="1473200" y="5143500"/>
            <a:ext cx="21437600" cy="3429000"/>
          </a:xfrm>
          <a:prstGeom prst="rect">
            <a:avLst/>
          </a:prstGeom>
        </p:spPr>
        <p:txBody>
          <a:bodyPr/>
          <a:lstStyle/>
          <a:p>
            <a:pPr/>
            <a:r>
              <a:t>Titolo Testo</a:t>
            </a:r>
          </a:p>
        </p:txBody>
      </p:sp>
      <p:sp>
        <p:nvSpPr>
          <p:cNvPr id="3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cale">
    <p:spTree>
      <p:nvGrpSpPr>
        <p:cNvPr id="1" name=""/>
        <p:cNvGrpSpPr/>
        <p:nvPr/>
      </p:nvGrpSpPr>
      <p:grpSpPr>
        <a:xfrm>
          <a:off x="0" y="0"/>
          <a:ext cx="0" cy="0"/>
          <a:chOff x="0" y="0"/>
          <a:chExt cx="0" cy="0"/>
        </a:xfrm>
      </p:grpSpPr>
      <p:sp>
        <p:nvSpPr>
          <p:cNvPr id="38" name="Primo piano di fiori bianchi"/>
          <p:cNvSpPr/>
          <p:nvPr>
            <p:ph type="pic" sz="half" idx="21"/>
          </p:nvPr>
        </p:nvSpPr>
        <p:spPr>
          <a:xfrm>
            <a:off x="12004704" y="595564"/>
            <a:ext cx="10083801" cy="12461138"/>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39" name="Titolo Testo"/>
          <p:cNvSpPr txBox="1"/>
          <p:nvPr>
            <p:ph type="title"/>
          </p:nvPr>
        </p:nvSpPr>
        <p:spPr>
          <a:xfrm>
            <a:off x="1473200" y="1752600"/>
            <a:ext cx="9880600" cy="4876800"/>
          </a:xfrm>
          <a:prstGeom prst="rect">
            <a:avLst/>
          </a:prstGeom>
        </p:spPr>
        <p:txBody>
          <a:bodyPr anchor="b"/>
          <a:lstStyle/>
          <a:p>
            <a:pPr/>
            <a:r>
              <a:t>Titolo Testo</a:t>
            </a:r>
          </a:p>
        </p:txBody>
      </p:sp>
      <p:sp>
        <p:nvSpPr>
          <p:cNvPr id="40" name="Corpo livello uno…"/>
          <p:cNvSpPr txBox="1"/>
          <p:nvPr>
            <p:ph type="body" sz="quarter" idx="1"/>
          </p:nvPr>
        </p:nvSpPr>
        <p:spPr>
          <a:xfrm>
            <a:off x="1473200" y="6858000"/>
            <a:ext cx="9880600" cy="51054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pPr/>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In alto">
    <p:spTree>
      <p:nvGrpSpPr>
        <p:cNvPr id="1" name=""/>
        <p:cNvGrpSpPr/>
        <p:nvPr/>
      </p:nvGrpSpPr>
      <p:grpSpPr>
        <a:xfrm>
          <a:off x="0" y="0"/>
          <a:ext cx="0" cy="0"/>
          <a:chOff x="0" y="0"/>
          <a:chExt cx="0" cy="0"/>
        </a:xfrm>
      </p:grpSpPr>
      <p:sp>
        <p:nvSpPr>
          <p:cNvPr id="48" name="Titolo Testo"/>
          <p:cNvSpPr txBox="1"/>
          <p:nvPr>
            <p:ph type="title"/>
          </p:nvPr>
        </p:nvSpPr>
        <p:spPr>
          <a:prstGeom prst="rect">
            <a:avLst/>
          </a:prstGeom>
        </p:spPr>
        <p:txBody>
          <a:bodyPr/>
          <a:lstStyle/>
          <a:p>
            <a:pPr/>
            <a:r>
              <a:t>Titolo Testo</a:t>
            </a:r>
          </a:p>
        </p:txBody>
      </p:sp>
      <p:sp>
        <p:nvSpPr>
          <p:cNvPr id="4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p:spTree>
      <p:nvGrpSpPr>
        <p:cNvPr id="1" name=""/>
        <p:cNvGrpSpPr/>
        <p:nvPr/>
      </p:nvGrpSpPr>
      <p:grpSpPr>
        <a:xfrm>
          <a:off x="0" y="0"/>
          <a:ext cx="0" cy="0"/>
          <a:chOff x="0" y="0"/>
          <a:chExt cx="0" cy="0"/>
        </a:xfrm>
      </p:grpSpPr>
      <p:sp>
        <p:nvSpPr>
          <p:cNvPr id="56" name="Titolo Testo"/>
          <p:cNvSpPr txBox="1"/>
          <p:nvPr>
            <p:ph type="title"/>
          </p:nvPr>
        </p:nvSpPr>
        <p:spPr>
          <a:prstGeom prst="rect">
            <a:avLst/>
          </a:prstGeom>
        </p:spPr>
        <p:txBody>
          <a:bodyPr/>
          <a:lstStyle/>
          <a:p>
            <a:pPr/>
            <a:r>
              <a:t>Titolo Testo</a:t>
            </a:r>
          </a:p>
        </p:txBody>
      </p:sp>
      <p:sp>
        <p:nvSpPr>
          <p:cNvPr id="57" name="Corpo livello uno…"/>
          <p:cNvSpPr txBox="1"/>
          <p:nvPr>
            <p:ph type="body" idx="1"/>
          </p:nvPr>
        </p:nvSpPr>
        <p:spPr>
          <a:xfrm>
            <a:off x="1473200" y="3898900"/>
            <a:ext cx="214376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punti elenco e foto">
    <p:spTree>
      <p:nvGrpSpPr>
        <p:cNvPr id="1" name=""/>
        <p:cNvGrpSpPr/>
        <p:nvPr/>
      </p:nvGrpSpPr>
      <p:grpSpPr>
        <a:xfrm>
          <a:off x="0" y="0"/>
          <a:ext cx="0" cy="0"/>
          <a:chOff x="0" y="0"/>
          <a:chExt cx="0" cy="0"/>
        </a:xfrm>
      </p:grpSpPr>
      <p:sp>
        <p:nvSpPr>
          <p:cNvPr id="65" name="Primo piano di fiori bianchi"/>
          <p:cNvSpPr/>
          <p:nvPr>
            <p:ph type="pic" sz="half" idx="21"/>
          </p:nvPr>
        </p:nvSpPr>
        <p:spPr>
          <a:xfrm>
            <a:off x="13984264" y="2560108"/>
            <a:ext cx="7900832" cy="9763516"/>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66" name="Titolo Testo"/>
          <p:cNvSpPr txBox="1"/>
          <p:nvPr>
            <p:ph type="title"/>
          </p:nvPr>
        </p:nvSpPr>
        <p:spPr>
          <a:xfrm>
            <a:off x="1473200" y="571500"/>
            <a:ext cx="21437600" cy="2997200"/>
          </a:xfrm>
          <a:prstGeom prst="rect">
            <a:avLst/>
          </a:prstGeom>
        </p:spPr>
        <p:txBody>
          <a:bodyPr/>
          <a:lstStyle/>
          <a:p>
            <a:pPr/>
            <a:r>
              <a:t>Titolo Testo</a:t>
            </a:r>
          </a:p>
        </p:txBody>
      </p:sp>
      <p:sp>
        <p:nvSpPr>
          <p:cNvPr id="67" name="Corpo livello uno…"/>
          <p:cNvSpPr txBox="1"/>
          <p:nvPr>
            <p:ph type="body" sz="half" idx="1"/>
          </p:nvPr>
        </p:nvSpPr>
        <p:spPr>
          <a:xfrm>
            <a:off x="1473200" y="4000500"/>
            <a:ext cx="10261600" cy="8026400"/>
          </a:xfrm>
          <a:prstGeom prst="rect">
            <a:avLst/>
          </a:prstGeom>
        </p:spPr>
        <p:txBody>
          <a:bodyPr/>
          <a:lstStyle>
            <a:lvl1pPr>
              <a:spcBef>
                <a:spcPts val="3900"/>
              </a:spcBef>
              <a:buBlip>
                <a:blip r:embed="rId2"/>
              </a:buBlip>
              <a:defRPr sz="4200"/>
            </a:lvl1pPr>
            <a:lvl2pPr>
              <a:spcBef>
                <a:spcPts val="3900"/>
              </a:spcBef>
              <a:buBlip>
                <a:blip r:embed="rId2"/>
              </a:buBlip>
              <a:defRPr sz="4200"/>
            </a:lvl2pPr>
            <a:lvl3pPr>
              <a:spcBef>
                <a:spcPts val="3900"/>
              </a:spcBef>
              <a:buBlip>
                <a:blip r:embed="rId2"/>
              </a:buBlip>
              <a:defRPr sz="4200"/>
            </a:lvl3pPr>
            <a:lvl4pPr>
              <a:spcBef>
                <a:spcPts val="3900"/>
              </a:spcBef>
              <a:buBlip>
                <a:blip r:embed="rId2"/>
              </a:buBlip>
              <a:defRPr sz="4200"/>
            </a:lvl4pPr>
            <a:lvl5pPr>
              <a:spcBef>
                <a:spcPts val="3900"/>
              </a:spcBef>
              <a:buBlip>
                <a:blip r:embed="rId2"/>
              </a:buBlip>
              <a:defRPr sz="4200"/>
            </a:lvl5pPr>
          </a:lstStyle>
          <a:p>
            <a:pPr/>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ti elenco">
    <p:spTree>
      <p:nvGrpSpPr>
        <p:cNvPr id="1" name=""/>
        <p:cNvGrpSpPr/>
        <p:nvPr/>
      </p:nvGrpSpPr>
      <p:grpSpPr>
        <a:xfrm>
          <a:off x="0" y="0"/>
          <a:ext cx="0" cy="0"/>
          <a:chOff x="0" y="0"/>
          <a:chExt cx="0" cy="0"/>
        </a:xfrm>
      </p:grpSpPr>
      <p:sp>
        <p:nvSpPr>
          <p:cNvPr id="75" name="Corpo livello uno…"/>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7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3 - per pagina">
    <p:spTree>
      <p:nvGrpSpPr>
        <p:cNvPr id="1" name=""/>
        <p:cNvGrpSpPr/>
        <p:nvPr/>
      </p:nvGrpSpPr>
      <p:grpSpPr>
        <a:xfrm>
          <a:off x="0" y="0"/>
          <a:ext cx="0" cy="0"/>
          <a:chOff x="0" y="0"/>
          <a:chExt cx="0" cy="0"/>
        </a:xfrm>
      </p:grpSpPr>
      <p:sp>
        <p:nvSpPr>
          <p:cNvPr id="83" name="Primo piano di fiori bianchi"/>
          <p:cNvSpPr/>
          <p:nvPr>
            <p:ph type="pic" idx="21"/>
          </p:nvPr>
        </p:nvSpPr>
        <p:spPr>
          <a:xfrm>
            <a:off x="2184400" y="-997137"/>
            <a:ext cx="12649202" cy="15631354"/>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84" name="Primo piano in bianco e nero di un fiore di Echinacea"/>
          <p:cNvSpPr/>
          <p:nvPr>
            <p:ph type="pic" sz="quarter" idx="22"/>
          </p:nvPr>
        </p:nvSpPr>
        <p:spPr>
          <a:xfrm>
            <a:off x="15786100" y="957174"/>
            <a:ext cx="6429375" cy="4284029"/>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85" name="Primo piano in bianco e nero di una margherita"/>
          <p:cNvSpPr/>
          <p:nvPr>
            <p:ph type="pic" sz="quarter" idx="23"/>
          </p:nvPr>
        </p:nvSpPr>
        <p:spPr>
          <a:xfrm>
            <a:off x="15786100" y="4597400"/>
            <a:ext cx="6426200" cy="9639300"/>
          </a:xfrm>
          <a:prstGeom prst="rect">
            <a:avLst/>
          </a:prstGeom>
          <a:ln w="9525">
            <a:round/>
          </a:ln>
          <a:effectLst>
            <a:outerShdw sx="100000" sy="100000" kx="0" ky="0" algn="b" rotWithShape="0" blurRad="63500" dist="38100" dir="5400000">
              <a:srgbClr val="000000">
                <a:alpha val="50000"/>
              </a:srgbClr>
            </a:outerShdw>
          </a:effectLst>
        </p:spPr>
        <p:txBody>
          <a:bodyPr lIns="91439" tIns="45719" rIns="91439" bIns="45719" anchor="t">
            <a:noAutofit/>
          </a:bodyPr>
          <a:lstStyle/>
          <a:p>
            <a:pPr/>
          </a:p>
        </p:txBody>
      </p:sp>
      <p:sp>
        <p:nvSpPr>
          <p:cNvPr id="8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Corpo livello uno…"/>
          <p:cNvSpPr txBox="1"/>
          <p:nvPr>
            <p:ph type="body" idx="1"/>
          </p:nvPr>
        </p:nvSpPr>
        <p:spPr>
          <a:xfrm>
            <a:off x="1473200" y="1765300"/>
            <a:ext cx="21437600" cy="10185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3" name="Titolo Testo"/>
          <p:cNvSpPr txBox="1"/>
          <p:nvPr>
            <p:ph type="title"/>
          </p:nvPr>
        </p:nvSpPr>
        <p:spPr>
          <a:xfrm>
            <a:off x="1473200" y="355600"/>
            <a:ext cx="214376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Titolo Testo</a:t>
            </a:r>
          </a:p>
        </p:txBody>
      </p:sp>
      <p:sp>
        <p:nvSpPr>
          <p:cNvPr id="4" name="Numero diapositiva"/>
          <p:cNvSpPr txBox="1"/>
          <p:nvPr>
            <p:ph type="sldNum" sz="quarter" idx="2"/>
          </p:nvPr>
        </p:nvSpPr>
        <p:spPr>
          <a:xfrm>
            <a:off x="11937207" y="12865100"/>
            <a:ext cx="485776" cy="558800"/>
          </a:xfrm>
          <a:prstGeom prst="rect">
            <a:avLst/>
          </a:prstGeom>
          <a:ln w="12700">
            <a:miter lim="400000"/>
          </a:ln>
        </p:spPr>
        <p:txBody>
          <a:bodyPr wrap="none" lIns="50800" tIns="50800" rIns="50800" bIns="50800" anchor="ctr">
            <a:spAutoFit/>
          </a:bodyPr>
          <a:lstStyle>
            <a:lvl1pPr>
              <a:defRPr sz="30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1pPr>
      <a:lvl2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2pPr>
      <a:lvl3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3pPr>
      <a:lvl4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4pPr>
      <a:lvl5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5pPr>
      <a:lvl6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6pPr>
      <a:lvl7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7pPr>
      <a:lvl8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8pPr>
      <a:lvl9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767367"/>
          </a:solidFill>
          <a:effectLst>
            <a:outerShdw sx="100000" sy="100000" kx="0" ky="0" algn="b" rotWithShape="0" blurRad="63500" dist="12700" dir="5400000">
              <a:srgbClr val="000000">
                <a:alpha val="30000"/>
              </a:srgbClr>
            </a:outerShdw>
          </a:effectLst>
          <a:uFillTx/>
          <a:latin typeface="+mn-lt"/>
          <a:ea typeface="+mn-ea"/>
          <a:cs typeface="+mn-cs"/>
          <a:sym typeface="Baskerville"/>
        </a:defRPr>
      </a:lvl9pPr>
    </p:titleStyle>
    <p:bodyStyle>
      <a:lvl1pPr marL="5715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1pPr>
      <a:lvl2pPr marL="11430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2pPr>
      <a:lvl3pPr marL="17145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3pPr>
      <a:lvl4pPr marL="22860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4pPr>
      <a:lvl5pPr marL="28575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5pPr>
      <a:lvl6pPr marL="34290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6pPr>
      <a:lvl7pPr marL="40005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7pPr>
      <a:lvl8pPr marL="45720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8pPr>
      <a:lvl9pPr marL="5143500" marR="0" indent="-571500" algn="l" defTabSz="825500" rtl="0" latinLnBrk="0">
        <a:lnSpc>
          <a:spcPct val="100000"/>
        </a:lnSpc>
        <a:spcBef>
          <a:spcPts val="5100"/>
        </a:spcBef>
        <a:spcAft>
          <a:spcPts val="0"/>
        </a:spcAft>
        <a:buClrTx/>
        <a:buSzPct val="50000"/>
        <a:buFontTx/>
        <a:buBlip>
          <a:blip r:embed="rId3"/>
        </a:buBlip>
        <a:tabLst/>
        <a:defRPr b="0" baseline="0" cap="none" i="0" spc="0" strike="noStrike" sz="5000" u="none">
          <a:solidFill>
            <a:srgbClr val="5E5E5E"/>
          </a:solidFill>
          <a:uFillTx/>
          <a:latin typeface="Hoefler Text"/>
          <a:ea typeface="Hoefler Text"/>
          <a:cs typeface="Hoefler Text"/>
          <a:sym typeface="Hoefler Tex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1pPr>
      <a:lvl2pPr marL="0" marR="0" indent="2286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2pPr>
      <a:lvl3pPr marL="0" marR="0" indent="4572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3pPr>
      <a:lvl4pPr marL="0" marR="0" indent="6858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4pPr>
      <a:lvl5pPr marL="0" marR="0" indent="9144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5pPr>
      <a:lvl6pPr marL="0" marR="0" indent="11430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6pPr>
      <a:lvl7pPr marL="0" marR="0" indent="13716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7pPr>
      <a:lvl8pPr marL="0" marR="0" indent="16002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8pPr>
      <a:lvl9pPr marL="0" marR="0" indent="1828800" algn="ctr" defTabSz="825500" latinLnBrk="0">
        <a:lnSpc>
          <a:spcPct val="100000"/>
        </a:lnSpc>
        <a:spcBef>
          <a:spcPts val="0"/>
        </a:spcBef>
        <a:spcAft>
          <a:spcPts val="0"/>
        </a:spcAft>
        <a:buClrTx/>
        <a:buSzTx/>
        <a:buFontTx/>
        <a:buNone/>
        <a:tabLst/>
        <a:defRPr b="0" baseline="0" cap="none" i="0" spc="0" strike="noStrike" sz="3000" u="none">
          <a:solidFill>
            <a:schemeClr val="tx1"/>
          </a:solidFill>
          <a:uFillTx/>
          <a:latin typeface="+mn-lt"/>
          <a:ea typeface="+mn-ea"/>
          <a:cs typeface="+mn-cs"/>
          <a:sym typeface="Hoefler Tex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eg"/><Relationship Id="rId3"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6.jpeg"/><Relationship Id="rId4" Type="http://schemas.openxmlformats.org/officeDocument/2006/relationships/image" Target="../media/image2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7.jpeg"/><Relationship Id="rId4" Type="http://schemas.openxmlformats.org/officeDocument/2006/relationships/image" Target="../media/image2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24.png"/><Relationship Id="rId4" Type="http://schemas.openxmlformats.org/officeDocument/2006/relationships/image" Target="../media/image9.jpeg"/><Relationship Id="rId5" Type="http://schemas.openxmlformats.org/officeDocument/2006/relationships/image" Target="../media/image25.png"/><Relationship Id="rId6" Type="http://schemas.openxmlformats.org/officeDocument/2006/relationships/image" Target="../media/image10.jpeg"/><Relationship Id="rId7" Type="http://schemas.openxmlformats.org/officeDocument/2006/relationships/image" Target="../media/image26.png"/><Relationship Id="rId8" Type="http://schemas.openxmlformats.org/officeDocument/2006/relationships/image" Target="../media/image11.jpeg"/><Relationship Id="rId9" Type="http://schemas.openxmlformats.org/officeDocument/2006/relationships/image" Target="../media/image27.png"/><Relationship Id="rId10" Type="http://schemas.openxmlformats.org/officeDocument/2006/relationships/image" Target="../media/image28.png"/><Relationship Id="rId11" Type="http://schemas.openxmlformats.org/officeDocument/2006/relationships/image" Target="../media/image2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13.jpeg"/><Relationship Id="rId6" Type="http://schemas.openxmlformats.org/officeDocument/2006/relationships/image" Target="../media/image41.png"/><Relationship Id="rId7" Type="http://schemas.openxmlformats.org/officeDocument/2006/relationships/image" Target="../media/image14.jpeg"/><Relationship Id="rId8" Type="http://schemas.openxmlformats.org/officeDocument/2006/relationships/image" Target="../media/image42.png"/><Relationship Id="rId9" Type="http://schemas.openxmlformats.org/officeDocument/2006/relationships/image" Target="../media/image15.jpeg"/><Relationship Id="rId10" Type="http://schemas.openxmlformats.org/officeDocument/2006/relationships/image" Target="../media/image4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16.jpeg"/><Relationship Id="rId6" Type="http://schemas.openxmlformats.org/officeDocument/2006/relationships/image" Target="../media/image4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4.jpeg"/><Relationship Id="rId4"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LA REALTÀ NEL TEMPO"/>
          <p:cNvSpPr txBox="1"/>
          <p:nvPr>
            <p:ph type="ctrTitle"/>
          </p:nvPr>
        </p:nvSpPr>
        <p:spPr>
          <a:prstGeom prst="rect">
            <a:avLst/>
          </a:prstGeom>
        </p:spPr>
        <p:txBody>
          <a:bodyPr/>
          <a:lstStyle/>
          <a:p>
            <a:pPr/>
            <a:r>
              <a:t>LA REALTÀ NEL TEMPO</a:t>
            </a:r>
          </a:p>
        </p:txBody>
      </p:sp>
      <p:sp>
        <p:nvSpPr>
          <p:cNvPr id="120" name="UNA NUOVA ESPERIENZA DI DESCRIZIONE"/>
          <p:cNvSpPr txBox="1"/>
          <p:nvPr>
            <p:ph type="subTitle" sz="quarter" idx="1"/>
          </p:nvPr>
        </p:nvSpPr>
        <p:spPr>
          <a:prstGeom prst="rect">
            <a:avLst/>
          </a:prstGeom>
        </p:spPr>
        <p:txBody>
          <a:bodyPr anchor="b"/>
          <a:lstStyle>
            <a:lvl1pPr algn="r">
              <a:defRPr i="1" sz="5900">
                <a:solidFill>
                  <a:srgbClr val="009193"/>
                </a:solidFill>
              </a:defRPr>
            </a:lvl1pPr>
          </a:lstStyle>
          <a:p>
            <a:pPr/>
            <a:r>
              <a:t>UNA NUOVA ESPERIENZA DI DESCRIZIONE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9" grpId="1"/>
      <p:bldP build="whole" bldLvl="1" animBg="1" rev="0" advAuto="0" spid="120" grpId="2"/>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Scansione 10 copia.jpeg" descr="Scansione 10 copia.jpeg"/>
          <p:cNvPicPr>
            <a:picLocks noChangeAspect="0"/>
          </p:cNvPicPr>
          <p:nvPr/>
        </p:nvPicPr>
        <p:blipFill>
          <a:blip r:embed="rId2">
            <a:extLst/>
          </a:blip>
          <a:stretch>
            <a:fillRect/>
          </a:stretch>
        </p:blipFill>
        <p:spPr>
          <a:xfrm>
            <a:off x="2741545" y="557622"/>
            <a:ext cx="18900909" cy="126007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55"/>
                                        </p:tgtEl>
                                        <p:attrNameLst>
                                          <p:attrName>style.visibility</p:attrName>
                                        </p:attrNameLst>
                                      </p:cBhvr>
                                      <p:to>
                                        <p:strVal val="visible"/>
                                      </p:to>
                                    </p:set>
                                    <p:animEffect filter="box(out)" transition="in">
                                      <p:cBhvr>
                                        <p:cTn id="7" dur="1000"/>
                                        <p:tgtEl>
                                          <p:spTgt spid="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5"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01082014-1408_ch-de-f-estate-2014_10067_66_68_69_70_72hdr.jpg.jpeg" descr="01082014-1408_ch-de-f-estate-2014_10067_66_68_69_70_72hdr.jpg.jpeg"/>
          <p:cNvPicPr>
            <a:picLocks noChangeAspect="1"/>
          </p:cNvPicPr>
          <p:nvPr/>
        </p:nvPicPr>
        <p:blipFill>
          <a:blip r:embed="rId2">
            <a:extLst/>
          </a:blip>
          <a:stretch>
            <a:fillRect/>
          </a:stretch>
        </p:blipFill>
        <p:spPr>
          <a:xfrm>
            <a:off x="16622270" y="1658775"/>
            <a:ext cx="7530095" cy="11467148"/>
          </a:xfrm>
          <a:prstGeom prst="rect">
            <a:avLst/>
          </a:prstGeom>
          <a:ln w="12700">
            <a:miter lim="400000"/>
          </a:ln>
        </p:spPr>
      </p:pic>
      <p:pic>
        <p:nvPicPr>
          <p:cNvPr id="158" name="Screenshot 2023-02-03 alle 17.09.47.png" descr="Screenshot 2023-02-03 alle 17.09.47.png"/>
          <p:cNvPicPr>
            <a:picLocks noChangeAspect="1"/>
          </p:cNvPicPr>
          <p:nvPr/>
        </p:nvPicPr>
        <p:blipFill>
          <a:blip r:embed="rId3">
            <a:extLst/>
          </a:blip>
          <a:stretch>
            <a:fillRect/>
          </a:stretch>
        </p:blipFill>
        <p:spPr>
          <a:xfrm>
            <a:off x="448986" y="1585743"/>
            <a:ext cx="17760492" cy="436834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58"/>
                                        </p:tgtEl>
                                        <p:attrNameLst>
                                          <p:attrName>style.visibility</p:attrName>
                                        </p:attrNameLst>
                                      </p:cBhvr>
                                      <p:to>
                                        <p:strVal val="visible"/>
                                      </p:to>
                                    </p:set>
                                    <p:animEffect filter="box(out)" transition="in">
                                      <p:cBhvr>
                                        <p:cTn id="7" dur="10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157"/>
                                        </p:tgtEl>
                                        <p:attrNameLst>
                                          <p:attrName>style.visibility</p:attrName>
                                        </p:attrNameLst>
                                      </p:cBhvr>
                                      <p:to>
                                        <p:strVal val="visible"/>
                                      </p:to>
                                    </p:set>
                                    <p:animEffect filter="box(out)" transition="in">
                                      <p:cBhvr>
                                        <p:cTn id="12"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 grpId="1"/>
      <p:bldP build="whole" bldLvl="1" animBg="1" rev="0" advAuto="0" spid="157" grpId="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Scansione 8 copia.jpeg" descr="Scansione 8 copia.jpeg"/>
          <p:cNvPicPr>
            <a:picLocks noChangeAspect="0"/>
          </p:cNvPicPr>
          <p:nvPr/>
        </p:nvPicPr>
        <p:blipFill>
          <a:blip r:embed="rId2">
            <a:extLst/>
          </a:blip>
          <a:stretch>
            <a:fillRect/>
          </a:stretch>
        </p:blipFill>
        <p:spPr>
          <a:xfrm>
            <a:off x="1004342" y="668005"/>
            <a:ext cx="13183245" cy="12412451"/>
          </a:xfrm>
          <a:prstGeom prst="rect">
            <a:avLst/>
          </a:prstGeom>
        </p:spPr>
      </p:pic>
      <p:sp>
        <p:nvSpPr>
          <p:cNvPr id="161" name="1. alle cinque, alla posta"/>
          <p:cNvSpPr txBox="1"/>
          <p:nvPr/>
        </p:nvSpPr>
        <p:spPr>
          <a:xfrm>
            <a:off x="14794572" y="1876415"/>
            <a:ext cx="635889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 alle cinque, alla posta</a:t>
            </a:r>
          </a:p>
        </p:txBody>
      </p:sp>
      <p:sp>
        <p:nvSpPr>
          <p:cNvPr id="162" name="2. dalla signora Sazerat"/>
          <p:cNvSpPr txBox="1"/>
          <p:nvPr/>
        </p:nvSpPr>
        <p:spPr>
          <a:xfrm>
            <a:off x="14685124" y="4838514"/>
            <a:ext cx="615124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 dalla signora Sazerat</a:t>
            </a:r>
          </a:p>
        </p:txBody>
      </p:sp>
      <p:sp>
        <p:nvSpPr>
          <p:cNvPr id="163" name="3. dalla stazione"/>
          <p:cNvSpPr txBox="1"/>
          <p:nvPr/>
        </p:nvSpPr>
        <p:spPr>
          <a:xfrm>
            <a:off x="14707618" y="7990188"/>
            <a:ext cx="430530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 dalla stazione</a:t>
            </a:r>
          </a:p>
        </p:txBody>
      </p:sp>
      <p:sp>
        <p:nvSpPr>
          <p:cNvPr id="164" name="4. dalle rive della Vivonne"/>
          <p:cNvSpPr txBox="1"/>
          <p:nvPr/>
        </p:nvSpPr>
        <p:spPr>
          <a:xfrm>
            <a:off x="14489772" y="11141861"/>
            <a:ext cx="696849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 dalle rive della Vivonne</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60"/>
                                        </p:tgtEl>
                                        <p:attrNameLst>
                                          <p:attrName>style.visibility</p:attrName>
                                        </p:attrNameLst>
                                      </p:cBhvr>
                                      <p:to>
                                        <p:strVal val="visible"/>
                                      </p:to>
                                    </p:set>
                                    <p:animEffect filter="box(out)" transition="in">
                                      <p:cBhvr>
                                        <p:cTn id="7" dur="10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61"/>
                                        </p:tgtEl>
                                        <p:attrNameLst>
                                          <p:attrName>style.visibility</p:attrName>
                                        </p:attrNameLst>
                                      </p:cBhvr>
                                      <p:to>
                                        <p:strVal val="visible"/>
                                      </p:to>
                                    </p:set>
                                    <p:animEffect filter="wipe(left)" transition="in">
                                      <p:cBhvr>
                                        <p:cTn id="12" dur="1000"/>
                                        <p:tgtEl>
                                          <p:spTgt spid="16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162"/>
                                        </p:tgtEl>
                                        <p:attrNameLst>
                                          <p:attrName>style.visibility</p:attrName>
                                        </p:attrNameLst>
                                      </p:cBhvr>
                                      <p:to>
                                        <p:strVal val="visible"/>
                                      </p:to>
                                    </p:set>
                                    <p:animEffect filter="wipe(left)" transition="in">
                                      <p:cBhvr>
                                        <p:cTn id="17" dur="10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163"/>
                                        </p:tgtEl>
                                        <p:attrNameLst>
                                          <p:attrName>style.visibility</p:attrName>
                                        </p:attrNameLst>
                                      </p:cBhvr>
                                      <p:to>
                                        <p:strVal val="visible"/>
                                      </p:to>
                                    </p:set>
                                    <p:animEffect filter="wipe(left)" transition="in">
                                      <p:cBhvr>
                                        <p:cTn id="22" dur="1000"/>
                                        <p:tgtEl>
                                          <p:spTgt spid="163"/>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164"/>
                                        </p:tgtEl>
                                        <p:attrNameLst>
                                          <p:attrName>style.visibility</p:attrName>
                                        </p:attrNameLst>
                                      </p:cBhvr>
                                      <p:to>
                                        <p:strVal val="visible"/>
                                      </p:to>
                                    </p:set>
                                    <p:animEffect filter="wipe(left)" transition="in">
                                      <p:cBhvr>
                                        <p:cTn id="27" dur="10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 grpId="2"/>
      <p:bldP build="whole" bldLvl="1" animBg="1" rev="0" advAuto="0" spid="162" grpId="3"/>
      <p:bldP build="whole" bldLvl="1" animBg="1" rev="0" advAuto="0" spid="163" grpId="4"/>
      <p:bldP build="whole" bldLvl="1" animBg="1" rev="0" advAuto="0" spid="164" grpId="5"/>
      <p:bldP build="whole" bldLvl="1" animBg="1" rev="0" advAuto="0" spid="160"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Screenshot 2023-02-03 alle 17.18.02.png" descr="Screenshot 2023-02-03 alle 17.18.02.png"/>
          <p:cNvPicPr>
            <a:picLocks noChangeAspect="1"/>
          </p:cNvPicPr>
          <p:nvPr/>
        </p:nvPicPr>
        <p:blipFill>
          <a:blip r:embed="rId2">
            <a:extLst/>
          </a:blip>
          <a:stretch>
            <a:fillRect/>
          </a:stretch>
        </p:blipFill>
        <p:spPr>
          <a:xfrm>
            <a:off x="710311" y="1106658"/>
            <a:ext cx="22098545" cy="2071740"/>
          </a:xfrm>
          <a:prstGeom prst="rect">
            <a:avLst/>
          </a:prstGeom>
          <a:ln w="12700">
            <a:miter lim="400000"/>
          </a:ln>
        </p:spPr>
      </p:pic>
      <p:grpSp>
        <p:nvGrpSpPr>
          <p:cNvPr id="169" name="Screenshot 2023-02-03 alle 17.15.17.png"/>
          <p:cNvGrpSpPr/>
          <p:nvPr/>
        </p:nvGrpSpPr>
        <p:grpSpPr>
          <a:xfrm>
            <a:off x="6383416" y="3162744"/>
            <a:ext cx="14748888" cy="9943398"/>
            <a:chOff x="0" y="0"/>
            <a:chExt cx="14748887" cy="9943397"/>
          </a:xfrm>
        </p:grpSpPr>
        <p:pic>
          <p:nvPicPr>
            <p:cNvPr id="168" name="Screenshot 2023-02-03 alle 17.15.17.png" descr="Screenshot 2023-02-03 alle 17.15.17.png"/>
            <p:cNvPicPr>
              <a:picLocks noChangeAspect="1"/>
            </p:cNvPicPr>
            <p:nvPr/>
          </p:nvPicPr>
          <p:blipFill>
            <a:blip r:embed="rId3">
              <a:extLst/>
            </a:blip>
            <a:stretch>
              <a:fillRect/>
            </a:stretch>
          </p:blipFill>
          <p:spPr>
            <a:xfrm>
              <a:off x="203200" y="215900"/>
              <a:ext cx="14342488" cy="9511598"/>
            </a:xfrm>
            <a:prstGeom prst="rect">
              <a:avLst/>
            </a:prstGeom>
            <a:ln>
              <a:noFill/>
            </a:ln>
            <a:effectLst/>
          </p:spPr>
        </p:pic>
        <p:pic>
          <p:nvPicPr>
            <p:cNvPr id="167" name="Screenshot 2023-02-03 alle 17.15.17.png" descr="Screenshot 2023-02-03 alle 17.15.17.png"/>
            <p:cNvPicPr>
              <a:picLocks noChangeAspect="0"/>
            </p:cNvPicPr>
            <p:nvPr/>
          </p:nvPicPr>
          <p:blipFill>
            <a:blip r:embed="rId4">
              <a:extLst/>
            </a:blip>
            <a:stretch>
              <a:fillRect/>
            </a:stretch>
          </p:blipFill>
          <p:spPr>
            <a:xfrm>
              <a:off x="0" y="0"/>
              <a:ext cx="14748888" cy="9943398"/>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66"/>
                                        </p:tgtEl>
                                        <p:attrNameLst>
                                          <p:attrName>style.visibility</p:attrName>
                                        </p:attrNameLst>
                                      </p:cBhvr>
                                      <p:to>
                                        <p:strVal val="visible"/>
                                      </p:to>
                                    </p:set>
                                    <p:animEffect filter="box(out)" transition="in">
                                      <p:cBhvr>
                                        <p:cTn id="7" dur="1000"/>
                                        <p:tgtEl>
                                          <p:spTgt spid="16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169"/>
                                        </p:tgtEl>
                                        <p:attrNameLst>
                                          <p:attrName>style.visibility</p:attrName>
                                        </p:attrNameLst>
                                      </p:cBhvr>
                                      <p:to>
                                        <p:strVal val="visible"/>
                                      </p:to>
                                    </p:set>
                                    <p:animEffect filter="box(out)" transition="in">
                                      <p:cBhvr>
                                        <p:cTn id="12"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9" grpId="2"/>
      <p:bldP build="whole" bldLvl="1" animBg="1" rev="0" advAuto="0" spid="166"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Screenshot 2023-02-03 alle 17.27.38.png" descr="Screenshot 2023-02-03 alle 17.27.38.png"/>
          <p:cNvPicPr>
            <a:picLocks noChangeAspect="1"/>
          </p:cNvPicPr>
          <p:nvPr/>
        </p:nvPicPr>
        <p:blipFill>
          <a:blip r:embed="rId2">
            <a:extLst/>
          </a:blip>
          <a:stretch>
            <a:fillRect/>
          </a:stretch>
        </p:blipFill>
        <p:spPr>
          <a:xfrm>
            <a:off x="604308" y="1315219"/>
            <a:ext cx="23175384" cy="2442250"/>
          </a:xfrm>
          <a:prstGeom prst="rect">
            <a:avLst/>
          </a:prstGeom>
          <a:ln w="12700">
            <a:miter lim="400000"/>
          </a:ln>
        </p:spPr>
      </p:pic>
      <p:grpSp>
        <p:nvGrpSpPr>
          <p:cNvPr id="174" name="Screenshot 2023-02-03 alle 17.28.46.png"/>
          <p:cNvGrpSpPr/>
          <p:nvPr/>
        </p:nvGrpSpPr>
        <p:grpSpPr>
          <a:xfrm>
            <a:off x="1177417" y="3791501"/>
            <a:ext cx="13959051" cy="9202424"/>
            <a:chOff x="0" y="0"/>
            <a:chExt cx="13959050" cy="9202422"/>
          </a:xfrm>
        </p:grpSpPr>
        <p:pic>
          <p:nvPicPr>
            <p:cNvPr id="173" name="Screenshot 2023-02-03 alle 17.28.46.png" descr="Screenshot 2023-02-03 alle 17.28.46.png"/>
            <p:cNvPicPr>
              <a:picLocks noChangeAspect="1"/>
            </p:cNvPicPr>
            <p:nvPr/>
          </p:nvPicPr>
          <p:blipFill>
            <a:blip r:embed="rId3">
              <a:extLst/>
            </a:blip>
            <a:stretch>
              <a:fillRect/>
            </a:stretch>
          </p:blipFill>
          <p:spPr>
            <a:xfrm>
              <a:off x="203200" y="215900"/>
              <a:ext cx="13552651" cy="8770623"/>
            </a:xfrm>
            <a:prstGeom prst="rect">
              <a:avLst/>
            </a:prstGeom>
            <a:ln>
              <a:noFill/>
            </a:ln>
            <a:effectLst/>
          </p:spPr>
        </p:pic>
        <p:pic>
          <p:nvPicPr>
            <p:cNvPr id="172" name="Screenshot 2023-02-03 alle 17.28.46.png" descr="Screenshot 2023-02-03 alle 17.28.46.png"/>
            <p:cNvPicPr>
              <a:picLocks noChangeAspect="0"/>
            </p:cNvPicPr>
            <p:nvPr/>
          </p:nvPicPr>
          <p:blipFill>
            <a:blip r:embed="rId4">
              <a:extLst/>
            </a:blip>
            <a:stretch>
              <a:fillRect/>
            </a:stretch>
          </p:blipFill>
          <p:spPr>
            <a:xfrm>
              <a:off x="0" y="0"/>
              <a:ext cx="13959051" cy="9202423"/>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71"/>
                                        </p:tgtEl>
                                        <p:attrNameLst>
                                          <p:attrName>style.visibility</p:attrName>
                                        </p:attrNameLst>
                                      </p:cBhvr>
                                      <p:to>
                                        <p:strVal val="visible"/>
                                      </p:to>
                                    </p:set>
                                    <p:animEffect filter="box(out)" transition="in">
                                      <p:cBhvr>
                                        <p:cTn id="7" dur="1000"/>
                                        <p:tgtEl>
                                          <p:spTgt spid="17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174"/>
                                        </p:tgtEl>
                                        <p:attrNameLst>
                                          <p:attrName>style.visibility</p:attrName>
                                        </p:attrNameLst>
                                      </p:cBhvr>
                                      <p:to>
                                        <p:strVal val="visible"/>
                                      </p:to>
                                    </p:set>
                                    <p:animEffect filter="box(out)" transition="in">
                                      <p:cBhvr>
                                        <p:cTn id="12" dur="10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1" grpId="1"/>
      <p:bldP build="whole" bldLvl="1" animBg="1" rev="0" advAuto="0" spid="174"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Screenshot 2023-02-03 alle 17.18.12.png" descr="Screenshot 2023-02-03 alle 17.18.12.png"/>
          <p:cNvPicPr>
            <a:picLocks noChangeAspect="1"/>
          </p:cNvPicPr>
          <p:nvPr/>
        </p:nvPicPr>
        <p:blipFill>
          <a:blip r:embed="rId2">
            <a:extLst/>
          </a:blip>
          <a:stretch>
            <a:fillRect/>
          </a:stretch>
        </p:blipFill>
        <p:spPr>
          <a:xfrm>
            <a:off x="519033" y="1111620"/>
            <a:ext cx="23487650" cy="3382438"/>
          </a:xfrm>
          <a:prstGeom prst="rect">
            <a:avLst/>
          </a:prstGeom>
          <a:ln w="12700">
            <a:miter lim="400000"/>
          </a:ln>
        </p:spPr>
      </p:pic>
      <p:grpSp>
        <p:nvGrpSpPr>
          <p:cNvPr id="179" name="1053455211_5c6854576d_b.jpg"/>
          <p:cNvGrpSpPr/>
          <p:nvPr/>
        </p:nvGrpSpPr>
        <p:grpSpPr>
          <a:xfrm>
            <a:off x="8566983" y="4300856"/>
            <a:ext cx="11705032" cy="8905775"/>
            <a:chOff x="0" y="0"/>
            <a:chExt cx="11705031" cy="8905773"/>
          </a:xfrm>
        </p:grpSpPr>
        <p:pic>
          <p:nvPicPr>
            <p:cNvPr id="178" name="1053455211_5c6854576d_b.jpg" descr="1053455211_5c6854576d_b.jpg"/>
            <p:cNvPicPr>
              <a:picLocks noChangeAspect="1"/>
            </p:cNvPicPr>
            <p:nvPr/>
          </p:nvPicPr>
          <p:blipFill>
            <a:blip r:embed="rId3">
              <a:extLst/>
            </a:blip>
            <a:stretch>
              <a:fillRect/>
            </a:stretch>
          </p:blipFill>
          <p:spPr>
            <a:xfrm>
              <a:off x="203200" y="215900"/>
              <a:ext cx="11298632" cy="8473974"/>
            </a:xfrm>
            <a:prstGeom prst="rect">
              <a:avLst/>
            </a:prstGeom>
            <a:ln>
              <a:noFill/>
            </a:ln>
            <a:effectLst/>
          </p:spPr>
        </p:pic>
        <p:pic>
          <p:nvPicPr>
            <p:cNvPr id="177" name="1053455211_5c6854576d_b.jpg" descr="1053455211_5c6854576d_b.jpg"/>
            <p:cNvPicPr>
              <a:picLocks noChangeAspect="0"/>
            </p:cNvPicPr>
            <p:nvPr/>
          </p:nvPicPr>
          <p:blipFill>
            <a:blip r:embed="rId4">
              <a:extLst/>
            </a:blip>
            <a:stretch>
              <a:fillRect/>
            </a:stretch>
          </p:blipFill>
          <p:spPr>
            <a:xfrm>
              <a:off x="0" y="0"/>
              <a:ext cx="11705032" cy="8905774"/>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76"/>
                                        </p:tgtEl>
                                        <p:attrNameLst>
                                          <p:attrName>style.visibility</p:attrName>
                                        </p:attrNameLst>
                                      </p:cBhvr>
                                      <p:to>
                                        <p:strVal val="visible"/>
                                      </p:to>
                                    </p:set>
                                    <p:animEffect filter="box(out)" transition="in">
                                      <p:cBhvr>
                                        <p:cTn id="7" dur="10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179"/>
                                        </p:tgtEl>
                                        <p:attrNameLst>
                                          <p:attrName>style.visibility</p:attrName>
                                        </p:attrNameLst>
                                      </p:cBhvr>
                                      <p:to>
                                        <p:strVal val="visible"/>
                                      </p:to>
                                    </p:set>
                                    <p:animEffect filter="box(out)" transition="in">
                                      <p:cBhvr>
                                        <p:cTn id="12" dur="10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 grpId="2"/>
      <p:bldP build="whole" bldLvl="1" animBg="1" rev="0" advAuto="0" spid="176"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Screenshot 2023-02-03 alle 17.32.14.png" descr="Screenshot 2023-02-03 alle 17.32.14.png"/>
          <p:cNvPicPr>
            <a:picLocks noChangeAspect="1"/>
          </p:cNvPicPr>
          <p:nvPr/>
        </p:nvPicPr>
        <p:blipFill>
          <a:blip r:embed="rId2">
            <a:extLst/>
          </a:blip>
          <a:stretch>
            <a:fillRect/>
          </a:stretch>
        </p:blipFill>
        <p:spPr>
          <a:xfrm>
            <a:off x="434873" y="1105502"/>
            <a:ext cx="22956248" cy="2839676"/>
          </a:xfrm>
          <a:prstGeom prst="rect">
            <a:avLst/>
          </a:prstGeom>
          <a:ln w="12700">
            <a:miter lim="400000"/>
          </a:ln>
        </p:spPr>
      </p:pic>
      <p:grpSp>
        <p:nvGrpSpPr>
          <p:cNvPr id="184" name="Illiers-eglise-ext-jn-w.jpg"/>
          <p:cNvGrpSpPr/>
          <p:nvPr/>
        </p:nvGrpSpPr>
        <p:grpSpPr>
          <a:xfrm>
            <a:off x="6034848" y="4358728"/>
            <a:ext cx="12941080" cy="8944938"/>
            <a:chOff x="0" y="0"/>
            <a:chExt cx="12941079" cy="8944936"/>
          </a:xfrm>
        </p:grpSpPr>
        <p:pic>
          <p:nvPicPr>
            <p:cNvPr id="183" name="Illiers-eglise-ext-jn-w.jpg" descr="Illiers-eglise-ext-jn-w.jpg"/>
            <p:cNvPicPr>
              <a:picLocks noChangeAspect="1"/>
            </p:cNvPicPr>
            <p:nvPr/>
          </p:nvPicPr>
          <p:blipFill>
            <a:blip r:embed="rId3">
              <a:extLst/>
            </a:blip>
            <a:stretch>
              <a:fillRect/>
            </a:stretch>
          </p:blipFill>
          <p:spPr>
            <a:xfrm>
              <a:off x="203200" y="215900"/>
              <a:ext cx="12534680" cy="8513137"/>
            </a:xfrm>
            <a:prstGeom prst="rect">
              <a:avLst/>
            </a:prstGeom>
            <a:ln>
              <a:noFill/>
            </a:ln>
            <a:effectLst/>
          </p:spPr>
        </p:pic>
        <p:pic>
          <p:nvPicPr>
            <p:cNvPr id="182" name="Illiers-eglise-ext-jn-w.jpg" descr="Illiers-eglise-ext-jn-w.jpg"/>
            <p:cNvPicPr>
              <a:picLocks noChangeAspect="0"/>
            </p:cNvPicPr>
            <p:nvPr/>
          </p:nvPicPr>
          <p:blipFill>
            <a:blip r:embed="rId4">
              <a:extLst/>
            </a:blip>
            <a:stretch>
              <a:fillRect/>
            </a:stretch>
          </p:blipFill>
          <p:spPr>
            <a:xfrm>
              <a:off x="0" y="0"/>
              <a:ext cx="12941080" cy="894493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81"/>
                                        </p:tgtEl>
                                        <p:attrNameLst>
                                          <p:attrName>style.visibility</p:attrName>
                                        </p:attrNameLst>
                                      </p:cBhvr>
                                      <p:to>
                                        <p:strVal val="visible"/>
                                      </p:to>
                                    </p:set>
                                    <p:animEffect filter="box(out)" transition="in">
                                      <p:cBhvr>
                                        <p:cTn id="7" dur="1000"/>
                                        <p:tgtEl>
                                          <p:spTgt spid="18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184"/>
                                        </p:tgtEl>
                                        <p:attrNameLst>
                                          <p:attrName>style.visibility</p:attrName>
                                        </p:attrNameLst>
                                      </p:cBhvr>
                                      <p:to>
                                        <p:strVal val="visible"/>
                                      </p:to>
                                    </p:set>
                                    <p:animEffect filter="box(out)" transition="in">
                                      <p:cBhvr>
                                        <p:cTn id="12" dur="10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4" grpId="2"/>
      <p:bldP build="whole" bldLvl="1" animBg="1" rev="0" advAuto="0" spid="181"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8" name="5668759652_21b0110999_b.jpg"/>
          <p:cNvGrpSpPr/>
          <p:nvPr/>
        </p:nvGrpSpPr>
        <p:grpSpPr>
          <a:xfrm rot="480000">
            <a:off x="856046" y="741472"/>
            <a:ext cx="5336613" cy="7005417"/>
            <a:chOff x="0" y="0"/>
            <a:chExt cx="5336612" cy="7005416"/>
          </a:xfrm>
        </p:grpSpPr>
        <p:pic>
          <p:nvPicPr>
            <p:cNvPr id="187" name="5668759652_21b0110999_b.jpg" descr="5668759652_21b0110999_b.jpg"/>
            <p:cNvPicPr>
              <a:picLocks noChangeAspect="1"/>
            </p:cNvPicPr>
            <p:nvPr/>
          </p:nvPicPr>
          <p:blipFill>
            <a:blip r:embed="rId2">
              <a:extLst/>
            </a:blip>
            <a:stretch>
              <a:fillRect/>
            </a:stretch>
          </p:blipFill>
          <p:spPr>
            <a:xfrm>
              <a:off x="203200" y="215899"/>
              <a:ext cx="4930213" cy="6573618"/>
            </a:xfrm>
            <a:prstGeom prst="rect">
              <a:avLst/>
            </a:prstGeom>
            <a:ln>
              <a:noFill/>
            </a:ln>
            <a:effectLst/>
          </p:spPr>
        </p:pic>
        <p:pic>
          <p:nvPicPr>
            <p:cNvPr id="186" name="5668759652_21b0110999_b.jpg" descr="5668759652_21b0110999_b.jpg"/>
            <p:cNvPicPr>
              <a:picLocks noChangeAspect="0"/>
            </p:cNvPicPr>
            <p:nvPr/>
          </p:nvPicPr>
          <p:blipFill>
            <a:blip r:embed="rId3">
              <a:extLst/>
            </a:blip>
            <a:stretch>
              <a:fillRect/>
            </a:stretch>
          </p:blipFill>
          <p:spPr>
            <a:xfrm>
              <a:off x="0" y="-1"/>
              <a:ext cx="5336613" cy="7005418"/>
            </a:xfrm>
            <a:prstGeom prst="rect">
              <a:avLst/>
            </a:prstGeom>
            <a:effectLst/>
          </p:spPr>
        </p:pic>
      </p:grpSp>
      <p:grpSp>
        <p:nvGrpSpPr>
          <p:cNvPr id="191" name="imagemeta-apiv2.jpg"/>
          <p:cNvGrpSpPr/>
          <p:nvPr/>
        </p:nvGrpSpPr>
        <p:grpSpPr>
          <a:xfrm rot="21060000">
            <a:off x="15906181" y="835768"/>
            <a:ext cx="7437936" cy="7463336"/>
            <a:chOff x="0" y="0"/>
            <a:chExt cx="7437935" cy="7463335"/>
          </a:xfrm>
        </p:grpSpPr>
        <p:pic>
          <p:nvPicPr>
            <p:cNvPr id="190" name="imagemeta-apiv2.jpg" descr="imagemeta-apiv2.jpg"/>
            <p:cNvPicPr>
              <a:picLocks noChangeAspect="1"/>
            </p:cNvPicPr>
            <p:nvPr/>
          </p:nvPicPr>
          <p:blipFill>
            <a:blip r:embed="rId4">
              <a:extLst/>
            </a:blip>
            <a:stretch>
              <a:fillRect/>
            </a:stretch>
          </p:blipFill>
          <p:spPr>
            <a:xfrm>
              <a:off x="203200" y="215900"/>
              <a:ext cx="7031536" cy="7031536"/>
            </a:xfrm>
            <a:prstGeom prst="rect">
              <a:avLst/>
            </a:prstGeom>
            <a:ln>
              <a:noFill/>
            </a:ln>
            <a:effectLst/>
          </p:spPr>
        </p:pic>
        <p:pic>
          <p:nvPicPr>
            <p:cNvPr id="189" name="imagemeta-apiv2.jpg" descr="imagemeta-apiv2.jpg"/>
            <p:cNvPicPr>
              <a:picLocks noChangeAspect="0"/>
            </p:cNvPicPr>
            <p:nvPr/>
          </p:nvPicPr>
          <p:blipFill>
            <a:blip r:embed="rId5">
              <a:extLst/>
            </a:blip>
            <a:stretch>
              <a:fillRect/>
            </a:stretch>
          </p:blipFill>
          <p:spPr>
            <a:xfrm>
              <a:off x="0" y="0"/>
              <a:ext cx="7437936" cy="7463336"/>
            </a:xfrm>
            <a:prstGeom prst="rect">
              <a:avLst/>
            </a:prstGeom>
            <a:effectLst/>
          </p:spPr>
        </p:pic>
      </p:grpSp>
      <p:grpSp>
        <p:nvGrpSpPr>
          <p:cNvPr id="194" name="Illiers-Combray_-_St_Jacques_1.jpg"/>
          <p:cNvGrpSpPr/>
          <p:nvPr/>
        </p:nvGrpSpPr>
        <p:grpSpPr>
          <a:xfrm rot="21540000">
            <a:off x="9549476" y="851272"/>
            <a:ext cx="4534644" cy="5936126"/>
            <a:chOff x="0" y="0"/>
            <a:chExt cx="4534643" cy="5936125"/>
          </a:xfrm>
        </p:grpSpPr>
        <p:pic>
          <p:nvPicPr>
            <p:cNvPr id="193" name="Illiers-Combray_-_St_Jacques_1.jpg" descr="Illiers-Combray_-_St_Jacques_1.jpg"/>
            <p:cNvPicPr>
              <a:picLocks noChangeAspect="1"/>
            </p:cNvPicPr>
            <p:nvPr/>
          </p:nvPicPr>
          <p:blipFill>
            <a:blip r:embed="rId6">
              <a:extLst/>
            </a:blip>
            <a:stretch>
              <a:fillRect/>
            </a:stretch>
          </p:blipFill>
          <p:spPr>
            <a:xfrm>
              <a:off x="203199" y="215900"/>
              <a:ext cx="4128245" cy="5504326"/>
            </a:xfrm>
            <a:prstGeom prst="rect">
              <a:avLst/>
            </a:prstGeom>
            <a:ln>
              <a:noFill/>
            </a:ln>
            <a:effectLst/>
          </p:spPr>
        </p:pic>
        <p:pic>
          <p:nvPicPr>
            <p:cNvPr id="192" name="Illiers-Combray_-_St_Jacques_1.jpg" descr="Illiers-Combray_-_St_Jacques_1.jpg"/>
            <p:cNvPicPr>
              <a:picLocks noChangeAspect="0"/>
            </p:cNvPicPr>
            <p:nvPr/>
          </p:nvPicPr>
          <p:blipFill>
            <a:blip r:embed="rId7">
              <a:extLst/>
            </a:blip>
            <a:stretch>
              <a:fillRect/>
            </a:stretch>
          </p:blipFill>
          <p:spPr>
            <a:xfrm>
              <a:off x="-1" y="0"/>
              <a:ext cx="4534645" cy="5936126"/>
            </a:xfrm>
            <a:prstGeom prst="rect">
              <a:avLst/>
            </a:prstGeom>
            <a:effectLst/>
          </p:spPr>
        </p:pic>
      </p:grpSp>
      <p:grpSp>
        <p:nvGrpSpPr>
          <p:cNvPr id="197" name="Illiers-Combray.jpeg"/>
          <p:cNvGrpSpPr/>
          <p:nvPr/>
        </p:nvGrpSpPr>
        <p:grpSpPr>
          <a:xfrm rot="21180000">
            <a:off x="2559067" y="6699786"/>
            <a:ext cx="7944042" cy="6085032"/>
            <a:chOff x="0" y="0"/>
            <a:chExt cx="7944041" cy="6085030"/>
          </a:xfrm>
        </p:grpSpPr>
        <p:pic>
          <p:nvPicPr>
            <p:cNvPr id="196" name="Illiers-Combray.jpeg" descr="Illiers-Combray.jpeg"/>
            <p:cNvPicPr>
              <a:picLocks noChangeAspect="1"/>
            </p:cNvPicPr>
            <p:nvPr/>
          </p:nvPicPr>
          <p:blipFill>
            <a:blip r:embed="rId8">
              <a:extLst/>
            </a:blip>
            <a:stretch>
              <a:fillRect/>
            </a:stretch>
          </p:blipFill>
          <p:spPr>
            <a:xfrm>
              <a:off x="203200" y="215900"/>
              <a:ext cx="7537642" cy="5653231"/>
            </a:xfrm>
            <a:prstGeom prst="rect">
              <a:avLst/>
            </a:prstGeom>
            <a:ln>
              <a:noFill/>
            </a:ln>
            <a:effectLst/>
          </p:spPr>
        </p:pic>
        <p:pic>
          <p:nvPicPr>
            <p:cNvPr id="195" name="Illiers-Combray.jpeg" descr="Illiers-Combray.jpeg"/>
            <p:cNvPicPr>
              <a:picLocks noChangeAspect="0"/>
            </p:cNvPicPr>
            <p:nvPr/>
          </p:nvPicPr>
          <p:blipFill>
            <a:blip r:embed="rId9">
              <a:extLst/>
            </a:blip>
            <a:stretch>
              <a:fillRect/>
            </a:stretch>
          </p:blipFill>
          <p:spPr>
            <a:xfrm>
              <a:off x="0" y="0"/>
              <a:ext cx="7944042" cy="6085031"/>
            </a:xfrm>
            <a:prstGeom prst="rect">
              <a:avLst/>
            </a:prstGeom>
            <a:effectLst/>
          </p:spPr>
        </p:pic>
      </p:grpSp>
      <p:grpSp>
        <p:nvGrpSpPr>
          <p:cNvPr id="200" name="Screenshot 2023-02-03 alle 17.15.33.png"/>
          <p:cNvGrpSpPr/>
          <p:nvPr/>
        </p:nvGrpSpPr>
        <p:grpSpPr>
          <a:xfrm rot="240000">
            <a:off x="10237940" y="6687216"/>
            <a:ext cx="9020833" cy="6110172"/>
            <a:chOff x="0" y="0"/>
            <a:chExt cx="9020832" cy="6110171"/>
          </a:xfrm>
        </p:grpSpPr>
        <p:pic>
          <p:nvPicPr>
            <p:cNvPr id="199" name="Screenshot 2023-02-03 alle 17.15.33.png" descr="Screenshot 2023-02-03 alle 17.15.33.png"/>
            <p:cNvPicPr>
              <a:picLocks noChangeAspect="1"/>
            </p:cNvPicPr>
            <p:nvPr/>
          </p:nvPicPr>
          <p:blipFill>
            <a:blip r:embed="rId10">
              <a:extLst/>
            </a:blip>
            <a:stretch>
              <a:fillRect/>
            </a:stretch>
          </p:blipFill>
          <p:spPr>
            <a:xfrm>
              <a:off x="203199" y="215900"/>
              <a:ext cx="8614434" cy="5678372"/>
            </a:xfrm>
            <a:prstGeom prst="rect">
              <a:avLst/>
            </a:prstGeom>
            <a:ln>
              <a:noFill/>
            </a:ln>
            <a:effectLst/>
          </p:spPr>
        </p:pic>
        <p:pic>
          <p:nvPicPr>
            <p:cNvPr id="198" name="Screenshot 2023-02-03 alle 17.15.33.png" descr="Screenshot 2023-02-03 alle 17.15.33.png"/>
            <p:cNvPicPr>
              <a:picLocks noChangeAspect="0"/>
            </p:cNvPicPr>
            <p:nvPr/>
          </p:nvPicPr>
          <p:blipFill>
            <a:blip r:embed="rId11">
              <a:extLst/>
            </a:blip>
            <a:stretch>
              <a:fillRect/>
            </a:stretch>
          </p:blipFill>
          <p:spPr>
            <a:xfrm>
              <a:off x="-1" y="0"/>
              <a:ext cx="9020834" cy="6110172"/>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88"/>
                                        </p:tgtEl>
                                        <p:attrNameLst>
                                          <p:attrName>style.visibility</p:attrName>
                                        </p:attrNameLst>
                                      </p:cBhvr>
                                      <p:to>
                                        <p:strVal val="visible"/>
                                      </p:to>
                                    </p:set>
                                    <p:animEffect filter="box(out)" transition="in">
                                      <p:cBhvr>
                                        <p:cTn id="7" dur="1000"/>
                                        <p:tgtEl>
                                          <p:spTgt spid="18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194"/>
                                        </p:tgtEl>
                                        <p:attrNameLst>
                                          <p:attrName>style.visibility</p:attrName>
                                        </p:attrNameLst>
                                      </p:cBhvr>
                                      <p:to>
                                        <p:strVal val="visible"/>
                                      </p:to>
                                    </p:set>
                                    <p:animEffect filter="box(out)" transition="in">
                                      <p:cBhvr>
                                        <p:cTn id="12" dur="1000"/>
                                        <p:tgtEl>
                                          <p:spTgt spid="19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32" presetID="4" grpId="3" fill="hold">
                                  <p:stCondLst>
                                    <p:cond delay="0"/>
                                  </p:stCondLst>
                                  <p:iterate type="el" backwards="0">
                                    <p:tmAbs val="0"/>
                                  </p:iterate>
                                  <p:childTnLst>
                                    <p:set>
                                      <p:cBhvr>
                                        <p:cTn id="16" fill="hold"/>
                                        <p:tgtEl>
                                          <p:spTgt spid="191"/>
                                        </p:tgtEl>
                                        <p:attrNameLst>
                                          <p:attrName>style.visibility</p:attrName>
                                        </p:attrNameLst>
                                      </p:cBhvr>
                                      <p:to>
                                        <p:strVal val="visible"/>
                                      </p:to>
                                    </p:set>
                                    <p:animEffect filter="box(out)" transition="in">
                                      <p:cBhvr>
                                        <p:cTn id="17" dur="1000"/>
                                        <p:tgtEl>
                                          <p:spTgt spid="19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32" presetID="4" grpId="4" fill="hold">
                                  <p:stCondLst>
                                    <p:cond delay="0"/>
                                  </p:stCondLst>
                                  <p:iterate type="el" backwards="0">
                                    <p:tmAbs val="0"/>
                                  </p:iterate>
                                  <p:childTnLst>
                                    <p:set>
                                      <p:cBhvr>
                                        <p:cTn id="21" fill="hold"/>
                                        <p:tgtEl>
                                          <p:spTgt spid="200"/>
                                        </p:tgtEl>
                                        <p:attrNameLst>
                                          <p:attrName>style.visibility</p:attrName>
                                        </p:attrNameLst>
                                      </p:cBhvr>
                                      <p:to>
                                        <p:strVal val="visible"/>
                                      </p:to>
                                    </p:set>
                                    <p:animEffect filter="box(out)" transition="in">
                                      <p:cBhvr>
                                        <p:cTn id="22" dur="1000"/>
                                        <p:tgtEl>
                                          <p:spTgt spid="200"/>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32" presetID="4" grpId="5" fill="hold">
                                  <p:stCondLst>
                                    <p:cond delay="0"/>
                                  </p:stCondLst>
                                  <p:iterate type="el" backwards="0">
                                    <p:tmAbs val="0"/>
                                  </p:iterate>
                                  <p:childTnLst>
                                    <p:set>
                                      <p:cBhvr>
                                        <p:cTn id="26" fill="hold"/>
                                        <p:tgtEl>
                                          <p:spTgt spid="197"/>
                                        </p:tgtEl>
                                        <p:attrNameLst>
                                          <p:attrName>style.visibility</p:attrName>
                                        </p:attrNameLst>
                                      </p:cBhvr>
                                      <p:to>
                                        <p:strVal val="visible"/>
                                      </p:to>
                                    </p:set>
                                    <p:animEffect filter="box(out)" transition="in">
                                      <p:cBhvr>
                                        <p:cTn id="27"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7" grpId="5"/>
      <p:bldP build="whole" bldLvl="1" animBg="1" rev="0" advAuto="0" spid="188" grpId="1"/>
      <p:bldP build="whole" bldLvl="1" animBg="1" rev="0" advAuto="0" spid="200" grpId="4"/>
      <p:bldP build="whole" bldLvl="1" animBg="1" rev="0" advAuto="0" spid="191" grpId="3"/>
      <p:bldP build="whole" bldLvl="1" animBg="1" rev="0" advAuto="0" spid="194"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Scansione 10 copia 2.jpeg" descr="Scansione 10 copia 2.jpeg"/>
          <p:cNvPicPr>
            <a:picLocks noChangeAspect="1"/>
          </p:cNvPicPr>
          <p:nvPr/>
        </p:nvPicPr>
        <p:blipFill>
          <a:blip r:embed="rId2">
            <a:extLst/>
          </a:blip>
          <a:stretch>
            <a:fillRect/>
          </a:stretch>
        </p:blipFill>
        <p:spPr>
          <a:xfrm>
            <a:off x="1924050" y="965200"/>
            <a:ext cx="20535900" cy="11785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202"/>
                                        </p:tgtEl>
                                        <p:attrNameLst>
                                          <p:attrName>style.visibility</p:attrName>
                                        </p:attrNameLst>
                                      </p:cBhvr>
                                      <p:to>
                                        <p:strVal val="visible"/>
                                      </p:to>
                                    </p:set>
                                    <p:animEffect filter="box(out)" transition="in">
                                      <p:cBhvr>
                                        <p:cTn id="7" dur="10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2"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04" name="Tabella 1"/>
          <p:cNvGraphicFramePr/>
          <p:nvPr/>
        </p:nvGraphicFramePr>
        <p:xfrm>
          <a:off x="1307322" y="1771650"/>
          <a:ext cx="21437601" cy="10185400"/>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6767290"/>
                <a:gridCol w="14657611"/>
              </a:tblGrid>
              <a:tr h="1695450">
                <a:tc>
                  <a:txBody>
                    <a:bodyPr/>
                    <a:lstStyle/>
                    <a:p>
                      <a:pPr defTabSz="914400">
                        <a:tabLst>
                          <a:tab pos="1638300" algn="l"/>
                        </a:tabLst>
                        <a:defRPr sz="1800">
                          <a:solidFill>
                            <a:srgbClr val="000000"/>
                          </a:solidFill>
                        </a:defRPr>
                      </a:pPr>
                      <a:r>
                        <a:rPr sz="5500">
                          <a:solidFill>
                            <a:schemeClr val="accent5">
                              <a:hueOff val="85969"/>
                              <a:satOff val="-7811"/>
                              <a:lumOff val="-38955"/>
                            </a:schemeClr>
                          </a:solidFill>
                        </a:rPr>
                        <a:t>SITUAZIONI</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blipFill rotWithShape="1">
                      <a:blip r:embed="rId2"/>
                      <a:srcRect l="0" t="0" r="0" b="0"/>
                      <a:tile tx="0" ty="0" sx="100000" sy="100000" flip="none" algn="tl"/>
                    </a:blipFill>
                  </a:tcPr>
                </a:tc>
                <a:tc>
                  <a:txBody>
                    <a:bodyPr/>
                    <a:lstStyle/>
                    <a:p>
                      <a:pPr defTabSz="914400">
                        <a:tabLst>
                          <a:tab pos="1638300" algn="l"/>
                        </a:tabLst>
                        <a:defRPr sz="1800">
                          <a:solidFill>
                            <a:srgbClr val="000000"/>
                          </a:solidFill>
                        </a:defRPr>
                      </a:pPr>
                      <a:r>
                        <a:rPr sz="6000">
                          <a:solidFill>
                            <a:schemeClr val="accent1">
                              <a:satOff val="-10875"/>
                              <a:lumOff val="-37767"/>
                            </a:schemeClr>
                          </a:solidFill>
                        </a:rPr>
                        <a:t>ELEMENTI VISIVI</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blipFill rotWithShape="1">
                      <a:blip r:embed="rId3"/>
                      <a:srcRect l="0" t="0" r="0" b="0"/>
                      <a:tile tx="0" ty="0" sx="100000" sy="100000" flip="none" algn="tl"/>
                    </a:blipFill>
                  </a:tcPr>
                </a:tc>
              </a:tr>
              <a:tr h="1695450">
                <a:tc>
                  <a:txBody>
                    <a:bodyPr/>
                    <a:lstStyle/>
                    <a:p>
                      <a:pPr algn="just" defTabSz="914400">
                        <a:tabLst>
                          <a:tab pos="1638300" algn="l"/>
                        </a:tabLst>
                        <a:defRPr sz="1800">
                          <a:solidFill>
                            <a:srgbClr val="000000"/>
                          </a:solidFill>
                        </a:defRPr>
                      </a:pPr>
                      <a:r>
                        <a:rPr sz="5000">
                          <a:solidFill>
                            <a:schemeClr val="accent1">
                              <a:satOff val="-10875"/>
                              <a:lumOff val="-37767"/>
                            </a:schemeClr>
                          </a:solidFill>
                        </a:rPr>
                        <a:t>dalle strade dietro la chiesa</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blipFill rotWithShape="1">
                      <a:blip r:embed="rId4"/>
                      <a:srcRect l="0" t="0" r="0" b="0"/>
                      <a:tile tx="0" ty="0" sx="100000" sy="100000" flip="none" algn="tl"/>
                    </a:blipFill>
                  </a:tcPr>
                </a:tc>
                <a:tc>
                  <a:txBody>
                    <a:bodyPr/>
                    <a:lstStyle/>
                    <a:p>
                      <a:pPr algn="just" defTabSz="914400">
                        <a:tabLst>
                          <a:tab pos="1638300" algn="l"/>
                        </a:tabLst>
                        <a:defRPr sz="1800">
                          <a:solidFill>
                            <a:srgbClr val="000000"/>
                          </a:solidFill>
                        </a:defRPr>
                      </a:pPr>
                      <a:r>
                        <a:rPr sz="4200">
                          <a:solidFill>
                            <a:srgbClr val="005493"/>
                          </a:solidFill>
                        </a:rPr>
                        <a:t>i diversi aspetti del campanile</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tcPr>
                </a:tc>
              </a:tr>
              <a:tr h="1695450">
                <a:tc>
                  <a:txBody>
                    <a:bodyPr/>
                    <a:lstStyle/>
                    <a:p>
                      <a:pPr algn="just" defTabSz="914400">
                        <a:tabLst>
                          <a:tab pos="1638300" algn="l"/>
                        </a:tabLst>
                        <a:defRPr sz="1800">
                          <a:solidFill>
                            <a:srgbClr val="000000"/>
                          </a:solidFill>
                        </a:defRPr>
                      </a:pPr>
                      <a:r>
                        <a:rPr sz="5000">
                          <a:solidFill>
                            <a:schemeClr val="accent1">
                              <a:satOff val="-10875"/>
                              <a:lumOff val="-37767"/>
                            </a:schemeClr>
                          </a:solidFill>
                        </a:rPr>
                        <a:t>alle 5, quando si va alla posta</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blipFill rotWithShape="1">
                      <a:blip r:embed="rId5"/>
                      <a:srcRect l="0" t="0" r="0" b="0"/>
                      <a:tile tx="0" ty="0" sx="100000" sy="100000" flip="none" algn="tl"/>
                    </a:blipFill>
                  </a:tcPr>
                </a:tc>
                <a:tc>
                  <a:txBody>
                    <a:bodyPr/>
                    <a:lstStyle/>
                    <a:p>
                      <a:pPr algn="just" defTabSz="914400">
                        <a:tabLst>
                          <a:tab pos="1638300" algn="l"/>
                        </a:tabLst>
                        <a:defRPr sz="1800">
                          <a:solidFill>
                            <a:srgbClr val="000000"/>
                          </a:solidFill>
                        </a:defRPr>
                      </a:pPr>
                      <a:r>
                        <a:rPr sz="4200">
                          <a:solidFill>
                            <a:srgbClr val="005493"/>
                          </a:solidFill>
                        </a:rPr>
                        <a:t>la guglia isolata si innalza d’un tratto sulla linea dei comignoli dei tetti</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tcPr>
                </a:tc>
              </a:tr>
              <a:tr h="1695450">
                <a:tc>
                  <a:txBody>
                    <a:bodyPr/>
                    <a:lstStyle/>
                    <a:p>
                      <a:pPr algn="just" defTabSz="914400">
                        <a:tabLst>
                          <a:tab pos="1638300" algn="l"/>
                        </a:tabLst>
                        <a:defRPr sz="1800">
                          <a:solidFill>
                            <a:srgbClr val="000000"/>
                          </a:solidFill>
                        </a:defRPr>
                      </a:pPr>
                      <a:r>
                        <a:rPr sz="5000">
                          <a:solidFill>
                            <a:schemeClr val="accent1">
                              <a:satOff val="-10875"/>
                              <a:lumOff val="-37767"/>
                            </a:schemeClr>
                          </a:solidFill>
                        </a:rPr>
                        <a:t>quando si va dalla signora Sazerat</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blipFill rotWithShape="1">
                      <a:blip r:embed="rId6"/>
                      <a:srcRect l="0" t="0" r="0" b="0"/>
                      <a:tile tx="0" ty="0" sx="100000" sy="100000" flip="none" algn="tl"/>
                    </a:blipFill>
                  </a:tcPr>
                </a:tc>
                <a:tc>
                  <a:txBody>
                    <a:bodyPr/>
                    <a:lstStyle/>
                    <a:p>
                      <a:pPr algn="just" defTabSz="914400">
                        <a:tabLst>
                          <a:tab pos="1638300" algn="l"/>
                        </a:tabLst>
                        <a:defRPr sz="1800">
                          <a:solidFill>
                            <a:srgbClr val="000000"/>
                          </a:solidFill>
                        </a:defRPr>
                      </a:pPr>
                      <a:r>
                        <a:rPr sz="4200">
                          <a:solidFill>
                            <a:srgbClr val="005493"/>
                          </a:solidFill>
                        </a:rPr>
                        <a:t>bisogna svoltare alla seconda strada dopo il campanile</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tcPr>
                </a:tc>
              </a:tr>
              <a:tr h="1695450">
                <a:tc>
                  <a:txBody>
                    <a:bodyPr/>
                    <a:lstStyle/>
                    <a:p>
                      <a:pPr algn="just" defTabSz="914400">
                        <a:tabLst>
                          <a:tab pos="1638300" algn="l"/>
                        </a:tabLst>
                        <a:defRPr sz="1800">
                          <a:solidFill>
                            <a:srgbClr val="000000"/>
                          </a:solidFill>
                        </a:defRPr>
                      </a:pPr>
                      <a:r>
                        <a:rPr sz="5000">
                          <a:solidFill>
                            <a:schemeClr val="accent1">
                              <a:satOff val="-10875"/>
                              <a:lumOff val="-37767"/>
                            </a:schemeClr>
                          </a:solidFill>
                        </a:rPr>
                        <a:t>dalla stazione, più lontano</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blipFill rotWithShape="1">
                      <a:blip r:embed="rId7"/>
                      <a:srcRect l="0" t="0" r="0" b="0"/>
                      <a:tile tx="0" ty="0" sx="100000" sy="100000" flip="none" algn="tl"/>
                    </a:blipFill>
                  </a:tcPr>
                </a:tc>
                <a:tc>
                  <a:txBody>
                    <a:bodyPr/>
                    <a:lstStyle/>
                    <a:p>
                      <a:pPr algn="just" defTabSz="914400">
                        <a:tabLst>
                          <a:tab pos="1638300" algn="l"/>
                        </a:tabLst>
                        <a:defRPr sz="1800">
                          <a:solidFill>
                            <a:srgbClr val="000000"/>
                          </a:solidFill>
                        </a:defRPr>
                      </a:pPr>
                      <a:r>
                        <a:rPr sz="4200">
                          <a:solidFill>
                            <a:srgbClr val="005493"/>
                          </a:solidFill>
                        </a:rPr>
                        <a:t>angoli e superficie sconosciute, come se si stesse torcendo su sé stesso</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tcPr>
                </a:tc>
              </a:tr>
              <a:tr h="1695450">
                <a:tc>
                  <a:txBody>
                    <a:bodyPr/>
                    <a:lstStyle/>
                    <a:p>
                      <a:pPr algn="just" defTabSz="914400">
                        <a:tabLst>
                          <a:tab pos="1638300" algn="l"/>
                        </a:tabLst>
                        <a:defRPr sz="1800">
                          <a:solidFill>
                            <a:srgbClr val="000000"/>
                          </a:solidFill>
                        </a:defRPr>
                      </a:pPr>
                      <a:r>
                        <a:rPr sz="5000">
                          <a:solidFill>
                            <a:schemeClr val="accent1">
                              <a:satOff val="-10875"/>
                              <a:lumOff val="-37767"/>
                            </a:schemeClr>
                          </a:solidFill>
                        </a:rPr>
                        <a:t>dalle rive della Vivonne</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blipFill rotWithShape="1">
                      <a:blip r:embed="rId8"/>
                      <a:srcRect l="0" t="0" r="0" b="0"/>
                      <a:tile tx="0" ty="0" sx="100000" sy="100000" flip="none" algn="tl"/>
                    </a:blipFill>
                  </a:tcPr>
                </a:tc>
                <a:tc>
                  <a:txBody>
                    <a:bodyPr/>
                    <a:lstStyle/>
                    <a:p>
                      <a:pPr algn="just" defTabSz="914400">
                        <a:tabLst>
                          <a:tab pos="1638300" algn="l"/>
                        </a:tabLst>
                        <a:defRPr sz="1800">
                          <a:solidFill>
                            <a:srgbClr val="000000"/>
                          </a:solidFill>
                        </a:defRPr>
                      </a:pPr>
                      <a:r>
                        <a:rPr sz="4200">
                          <a:solidFill>
                            <a:srgbClr val="005493"/>
                          </a:solidFill>
                        </a:rPr>
                        <a:t>l’abside pare sul punto di scagliarlo come un razzo nel profondo del cielo</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04"/>
                                        </p:tgtEl>
                                        <p:attrNameLst>
                                          <p:attrName>style.visibility</p:attrName>
                                        </p:attrNameLst>
                                      </p:cBhvr>
                                      <p:to>
                                        <p:strVal val="visible"/>
                                      </p:to>
                                    </p:set>
                                    <p:animEffect filter="dissolve" transition="in">
                                      <p:cBhvr>
                                        <p:cTn id="7" dur="1500"/>
                                        <p:tgtEl>
                                          <p:spTgt spid="2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4"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2" name="Quattro_Stagioni_Casantica_Ca__D_Adello.jpg.jpeg" descr="Quattro_Stagioni_Casantica_Ca__D_Adello.jpg.jpeg"/>
          <p:cNvPicPr>
            <a:picLocks noChangeAspect="0"/>
          </p:cNvPicPr>
          <p:nvPr>
            <p:ph type="pic" idx="21"/>
          </p:nvPr>
        </p:nvPicPr>
        <p:blipFill>
          <a:blip r:embed="rId2">
            <a:extLst/>
          </a:blip>
          <a:stretch>
            <a:fillRect/>
          </a:stretch>
        </p:blipFill>
        <p:spPr>
          <a:xfrm>
            <a:off x="3200400" y="1035050"/>
            <a:ext cx="17995900" cy="9004300"/>
          </a:xfrm>
          <a:prstGeom prst="rect">
            <a:avLst/>
          </a:prstGeom>
          <a:effectLst/>
        </p:spPr>
      </p:pic>
      <p:sp>
        <p:nvSpPr>
          <p:cNvPr id="123" name="ASPETTI DEL REALE"/>
          <p:cNvSpPr txBox="1"/>
          <p:nvPr>
            <p:ph type="title"/>
          </p:nvPr>
        </p:nvSpPr>
        <p:spPr>
          <a:prstGeom prst="rect">
            <a:avLst/>
          </a:prstGeom>
        </p:spPr>
        <p:txBody>
          <a:bodyPr/>
          <a:lstStyle>
            <a:lvl1pPr algn="r"/>
          </a:lstStyle>
          <a:p>
            <a:pPr/>
            <a:r>
              <a:t>ASPETTI DEL REALE</a:t>
            </a:r>
          </a:p>
        </p:txBody>
      </p:sp>
      <p:sp>
        <p:nvSpPr>
          <p:cNvPr id="124" name="UN VIAGGIO NEL TEMPO …"/>
          <p:cNvSpPr txBox="1"/>
          <p:nvPr>
            <p:ph type="body" sz="quarter" idx="1"/>
          </p:nvPr>
        </p:nvSpPr>
        <p:spPr>
          <a:prstGeom prst="rect">
            <a:avLst/>
          </a:prstGeom>
        </p:spPr>
        <p:txBody>
          <a:bodyPr/>
          <a:lstStyle>
            <a:lvl1pPr algn="l">
              <a:defRPr i="1">
                <a:solidFill>
                  <a:srgbClr val="009193"/>
                </a:solidFill>
              </a:defRPr>
            </a:lvl1pPr>
          </a:lstStyle>
          <a:p>
            <a:pPr/>
            <a:r>
              <a:t>UN VIAGGIO NEL TEMPO …</a:t>
            </a:r>
          </a:p>
        </p:txBody>
      </p:sp>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22"/>
                                        </p:tgtEl>
                                        <p:attrNameLst>
                                          <p:attrName>style.visibility</p:attrName>
                                        </p:attrNameLst>
                                      </p:cBhvr>
                                      <p:to>
                                        <p:strVal val="visible"/>
                                      </p:to>
                                    </p:set>
                                    <p:animEffect filter="box(out)" transition="in">
                                      <p:cBhvr>
                                        <p:cTn id="7" dur="10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23"/>
                                        </p:tgtEl>
                                        <p:attrNameLst>
                                          <p:attrName>style.visibility</p:attrName>
                                        </p:attrNameLst>
                                      </p:cBhvr>
                                      <p:to>
                                        <p:strVal val="visible"/>
                                      </p:to>
                                    </p:set>
                                    <p:animEffect filter="wipe(left)" transition="in">
                                      <p:cBhvr>
                                        <p:cTn id="12" dur="10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124"/>
                                        </p:tgtEl>
                                        <p:attrNameLst>
                                          <p:attrName>style.visibility</p:attrName>
                                        </p:attrNameLst>
                                      </p:cBhvr>
                                      <p:to>
                                        <p:strVal val="visible"/>
                                      </p:to>
                                    </p:set>
                                    <p:animEffect filter="wipe(left)" transition="in">
                                      <p:cBhvr>
                                        <p:cTn id="17" dur="10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4" grpId="3"/>
      <p:bldP build="whole" bldLvl="1" animBg="1" rev="0" advAuto="0" spid="122" grpId="1"/>
      <p:bldP build="whole" bldLvl="1" animBg="1" rev="0" advAuto="0" spid="123" grpId="2"/>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OSSERVAZIONI"/>
          <p:cNvSpPr txBox="1"/>
          <p:nvPr>
            <p:ph type="title"/>
          </p:nvPr>
        </p:nvSpPr>
        <p:spPr>
          <a:prstGeom prst="rect">
            <a:avLst/>
          </a:prstGeom>
        </p:spPr>
        <p:txBody>
          <a:bodyPr/>
          <a:lstStyle>
            <a:lvl1pPr>
              <a:defRPr>
                <a:solidFill>
                  <a:srgbClr val="009193">
                    <a:alpha val="96551"/>
                  </a:srgbClr>
                </a:solidFill>
              </a:defRPr>
            </a:lvl1pPr>
          </a:lstStyle>
          <a:p>
            <a:pPr/>
            <a:r>
              <a:t>OSSERVAZIONI</a:t>
            </a:r>
          </a:p>
        </p:txBody>
      </p:sp>
      <p:sp>
        <p:nvSpPr>
          <p:cNvPr id="207" name="Il CAMPANILE viene presentato da prospettive sempre più lontane…"/>
          <p:cNvSpPr txBox="1"/>
          <p:nvPr>
            <p:ph type="body" idx="1"/>
          </p:nvPr>
        </p:nvSpPr>
        <p:spPr>
          <a:prstGeom prst="rect">
            <a:avLst/>
          </a:prstGeom>
        </p:spPr>
        <p:txBody>
          <a:bodyPr/>
          <a:lstStyle/>
          <a:p>
            <a:pPr>
              <a:buBlip>
                <a:blip r:embed="rId2"/>
              </a:buBlip>
            </a:pPr>
            <a:r>
              <a:t>Il CAMPANILE viene presentato da prospettive sempre più lontane</a:t>
            </a:r>
          </a:p>
          <a:p>
            <a:pPr algn="just">
              <a:buBlip>
                <a:blip r:embed="rId2"/>
              </a:buBlip>
            </a:pPr>
            <a:r>
              <a:t>Sono introdotte alcune metafore per rendere visivamente con le parole l’immagine: </a:t>
            </a:r>
            <a:r>
              <a:rPr i="1">
                <a:solidFill>
                  <a:schemeClr val="accent5">
                    <a:hueOff val="85969"/>
                    <a:satOff val="-7811"/>
                    <a:lumOff val="-38955"/>
                  </a:schemeClr>
                </a:solidFill>
              </a:rPr>
              <a:t>come un solido sorpreso in un momento sconosciuto della sua rivoluzione; l’abside muscolosamente raccolta …</a:t>
            </a:r>
            <a:r>
              <a:rPr i="1">
                <a:solidFill>
                  <a:schemeClr val="accent1">
                    <a:satOff val="-10875"/>
                    <a:lumOff val="-37767"/>
                  </a:schemeClr>
                </a:solidFill>
              </a:rPr>
              <a:t> </a:t>
            </a:r>
            <a:endParaRPr i="1">
              <a:solidFill>
                <a:schemeClr val="accent1">
                  <a:satOff val="-10875"/>
                  <a:lumOff val="-37767"/>
                </a:schemeClr>
              </a:solidFill>
            </a:endParaRPr>
          </a:p>
          <a:p>
            <a:pPr algn="just">
              <a:buBlip>
                <a:blip r:embed="rId2"/>
              </a:buBlip>
            </a:pPr>
            <a:r>
              <a:rPr>
                <a:solidFill>
                  <a:schemeClr val="accent1">
                    <a:satOff val="-10875"/>
                    <a:lumOff val="-37767"/>
                  </a:schemeClr>
                </a:solidFill>
              </a:rPr>
              <a:t>Si evidenziano alcuni degli aspetti che la medesima realtà può assumere nel corso del tempo, ma anche in base al punto dello spazio da cui la si osserva</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206"/>
                                        </p:tgtEl>
                                        <p:attrNameLst>
                                          <p:attrName>style.visibility</p:attrName>
                                        </p:attrNameLst>
                                      </p:cBhvr>
                                      <p:to>
                                        <p:strVal val="visible"/>
                                      </p:to>
                                    </p:set>
                                    <p:animEffect filter="box(out)" transition="in">
                                      <p:cBhvr>
                                        <p:cTn id="7" dur="1000"/>
                                        <p:tgtEl>
                                          <p:spTgt spid="20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07">
                                            <p:bg/>
                                          </p:spTgt>
                                        </p:tgtEl>
                                        <p:attrNameLst>
                                          <p:attrName>style.visibility</p:attrName>
                                        </p:attrNameLst>
                                      </p:cBhvr>
                                      <p:to>
                                        <p:strVal val="visible"/>
                                      </p:to>
                                    </p:set>
                                    <p:animEffect filter="wipe(left)" transition="in">
                                      <p:cBhvr>
                                        <p:cTn id="12" dur="1000"/>
                                        <p:tgtEl>
                                          <p:spTgt spid="207">
                                            <p:bg/>
                                          </p:spTgt>
                                        </p:tgtEl>
                                      </p:cBhvr>
                                    </p:animEffect>
                                  </p:childTnLst>
                                </p:cTn>
                              </p:par>
                              <p:par>
                                <p:cTn id="13" presetClass="entr" nodeType="withEffect" presetSubtype="8" presetID="22" grpId="2" fill="hold">
                                  <p:stCondLst>
                                    <p:cond delay="0"/>
                                  </p:stCondLst>
                                  <p:iterate type="el" backwards="0">
                                    <p:tmAbs val="0"/>
                                  </p:iterate>
                                  <p:childTnLst>
                                    <p:set>
                                      <p:cBhvr>
                                        <p:cTn id="14" fill="hold"/>
                                        <p:tgtEl>
                                          <p:spTgt spid="207">
                                            <p:txEl>
                                              <p:pRg st="0" end="0"/>
                                            </p:txEl>
                                          </p:spTgt>
                                        </p:tgtEl>
                                        <p:attrNameLst>
                                          <p:attrName>style.visibility</p:attrName>
                                        </p:attrNameLst>
                                      </p:cBhvr>
                                      <p:to>
                                        <p:strVal val="visible"/>
                                      </p:to>
                                    </p:set>
                                    <p:animEffect filter="wipe(left)" transition="in">
                                      <p:cBhvr>
                                        <p:cTn id="15" dur="1000"/>
                                        <p:tgtEl>
                                          <p:spTgt spid="20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2" fill="hold">
                                  <p:stCondLst>
                                    <p:cond delay="0"/>
                                  </p:stCondLst>
                                  <p:iterate type="el" backwards="0">
                                    <p:tmAbs val="0"/>
                                  </p:iterate>
                                  <p:childTnLst>
                                    <p:set>
                                      <p:cBhvr>
                                        <p:cTn id="19" fill="hold"/>
                                        <p:tgtEl>
                                          <p:spTgt spid="207">
                                            <p:txEl>
                                              <p:pRg st="1" end="1"/>
                                            </p:txEl>
                                          </p:spTgt>
                                        </p:tgtEl>
                                        <p:attrNameLst>
                                          <p:attrName>style.visibility</p:attrName>
                                        </p:attrNameLst>
                                      </p:cBhvr>
                                      <p:to>
                                        <p:strVal val="visible"/>
                                      </p:to>
                                    </p:set>
                                    <p:animEffect filter="wipe(left)" transition="in">
                                      <p:cBhvr>
                                        <p:cTn id="20" dur="1000"/>
                                        <p:tgtEl>
                                          <p:spTgt spid="20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2" fill="hold">
                                  <p:stCondLst>
                                    <p:cond delay="0"/>
                                  </p:stCondLst>
                                  <p:iterate type="el" backwards="0">
                                    <p:tmAbs val="0"/>
                                  </p:iterate>
                                  <p:childTnLst>
                                    <p:set>
                                      <p:cBhvr>
                                        <p:cTn id="24" fill="hold"/>
                                        <p:tgtEl>
                                          <p:spTgt spid="207">
                                            <p:txEl>
                                              <p:pRg st="2" end="2"/>
                                            </p:txEl>
                                          </p:spTgt>
                                        </p:tgtEl>
                                        <p:attrNameLst>
                                          <p:attrName>style.visibility</p:attrName>
                                        </p:attrNameLst>
                                      </p:cBhvr>
                                      <p:to>
                                        <p:strVal val="visible"/>
                                      </p:to>
                                    </p:set>
                                    <p:animEffect filter="wipe(left)" transition="in">
                                      <p:cBhvr>
                                        <p:cTn id="25" dur="1000"/>
                                        <p:tgtEl>
                                          <p:spTgt spid="20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6" grpId="1"/>
      <p:bldP build="p" bldLvl="5" animBg="1" rev="0" advAuto="0" spid="207"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vista-del-borgo-fortificato.jpg" descr="vista-del-borgo-fortificato.jpg"/>
          <p:cNvPicPr>
            <a:picLocks noChangeAspect="0"/>
          </p:cNvPicPr>
          <p:nvPr>
            <p:ph type="pic" idx="21"/>
          </p:nvPr>
        </p:nvPicPr>
        <p:blipFill>
          <a:blip r:embed="rId2">
            <a:extLst/>
          </a:blip>
          <a:stretch>
            <a:fillRect/>
          </a:stretch>
        </p:blipFill>
        <p:spPr>
          <a:xfrm>
            <a:off x="14769287" y="4547354"/>
            <a:ext cx="8411544" cy="6435658"/>
          </a:xfrm>
          <a:prstGeom prst="rect">
            <a:avLst/>
          </a:prstGeom>
          <a:effectLst/>
        </p:spPr>
      </p:pic>
      <p:sp>
        <p:nvSpPr>
          <p:cNvPr id="210" name="RISCRITTURE …"/>
          <p:cNvSpPr txBox="1"/>
          <p:nvPr>
            <p:ph type="title"/>
          </p:nvPr>
        </p:nvSpPr>
        <p:spPr>
          <a:prstGeom prst="rect">
            <a:avLst/>
          </a:prstGeom>
        </p:spPr>
        <p:txBody>
          <a:bodyPr/>
          <a:lstStyle>
            <a:lvl1pPr>
              <a:defRPr>
                <a:solidFill>
                  <a:srgbClr val="009193"/>
                </a:solidFill>
              </a:defRPr>
            </a:lvl1pPr>
          </a:lstStyle>
          <a:p>
            <a:pPr/>
            <a:r>
              <a:t>RISCRITTURE …</a:t>
            </a:r>
          </a:p>
        </p:txBody>
      </p:sp>
      <p:sp>
        <p:nvSpPr>
          <p:cNvPr id="211" name="cambiando il REFERENTE: la TORRE di MORESCO, un borgo antico…"/>
          <p:cNvSpPr txBox="1"/>
          <p:nvPr>
            <p:ph type="body" sz="half" idx="1"/>
          </p:nvPr>
        </p:nvSpPr>
        <p:spPr>
          <a:xfrm>
            <a:off x="1473200" y="4000500"/>
            <a:ext cx="13014014" cy="8026400"/>
          </a:xfrm>
          <a:prstGeom prst="rect">
            <a:avLst/>
          </a:prstGeom>
        </p:spPr>
        <p:txBody>
          <a:bodyPr/>
          <a:lstStyle/>
          <a:p>
            <a:pPr marL="889000" indent="-889000">
              <a:buSzPct val="100000"/>
              <a:buAutoNum type="arabicPeriod" startAt="1"/>
              <a:defRPr sz="5000"/>
            </a:pPr>
            <a:r>
              <a:t>cambiando il REFERENTE: la TORRE di MORESCO, un borgo antico</a:t>
            </a:r>
          </a:p>
          <a:p>
            <a:pPr marL="889000" indent="-889000" algn="just">
              <a:buSzPct val="100000"/>
              <a:buAutoNum type="arabicPeriod" startAt="1"/>
              <a:defRPr sz="5000"/>
            </a:pPr>
            <a:r>
              <a:t>cambiando la direzione: dal LONTANO al VICINO</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0"/>
                                        </p:tgtEl>
                                        <p:attrNameLst>
                                          <p:attrName>style.visibility</p:attrName>
                                        </p:attrNameLst>
                                      </p:cBhvr>
                                      <p:to>
                                        <p:strVal val="visible"/>
                                      </p:to>
                                    </p:set>
                                    <p:animEffect filter="wipe(left)" transition="in">
                                      <p:cBhvr>
                                        <p:cTn id="7" dur="10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11">
                                            <p:bg/>
                                          </p:spTgt>
                                        </p:tgtEl>
                                        <p:attrNameLst>
                                          <p:attrName>style.visibility</p:attrName>
                                        </p:attrNameLst>
                                      </p:cBhvr>
                                      <p:to>
                                        <p:strVal val="visible"/>
                                      </p:to>
                                    </p:set>
                                    <p:animEffect filter="wipe(left)" transition="in">
                                      <p:cBhvr>
                                        <p:cTn id="12" dur="1000"/>
                                        <p:tgtEl>
                                          <p:spTgt spid="211">
                                            <p:bg/>
                                          </p:spTgt>
                                        </p:tgtEl>
                                      </p:cBhvr>
                                    </p:animEffect>
                                  </p:childTnLst>
                                </p:cTn>
                              </p:par>
                              <p:par>
                                <p:cTn id="13" presetClass="entr" nodeType="withEffect" presetSubtype="8" presetID="22" grpId="2" fill="hold">
                                  <p:stCondLst>
                                    <p:cond delay="0"/>
                                  </p:stCondLst>
                                  <p:iterate type="el" backwards="0">
                                    <p:tmAbs val="0"/>
                                  </p:iterate>
                                  <p:childTnLst>
                                    <p:set>
                                      <p:cBhvr>
                                        <p:cTn id="14" fill="hold"/>
                                        <p:tgtEl>
                                          <p:spTgt spid="211">
                                            <p:txEl>
                                              <p:pRg st="0" end="0"/>
                                            </p:txEl>
                                          </p:spTgt>
                                        </p:tgtEl>
                                        <p:attrNameLst>
                                          <p:attrName>style.visibility</p:attrName>
                                        </p:attrNameLst>
                                      </p:cBhvr>
                                      <p:to>
                                        <p:strVal val="visible"/>
                                      </p:to>
                                    </p:set>
                                    <p:animEffect filter="wipe(left)" transition="in">
                                      <p:cBhvr>
                                        <p:cTn id="15" dur="1000"/>
                                        <p:tgtEl>
                                          <p:spTgt spid="2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2" fill="hold">
                                  <p:stCondLst>
                                    <p:cond delay="0"/>
                                  </p:stCondLst>
                                  <p:iterate type="el" backwards="0">
                                    <p:tmAbs val="0"/>
                                  </p:iterate>
                                  <p:childTnLst>
                                    <p:set>
                                      <p:cBhvr>
                                        <p:cTn id="19" fill="hold"/>
                                        <p:tgtEl>
                                          <p:spTgt spid="211">
                                            <p:txEl>
                                              <p:pRg st="1" end="1"/>
                                            </p:txEl>
                                          </p:spTgt>
                                        </p:tgtEl>
                                        <p:attrNameLst>
                                          <p:attrName>style.visibility</p:attrName>
                                        </p:attrNameLst>
                                      </p:cBhvr>
                                      <p:to>
                                        <p:strVal val="visible"/>
                                      </p:to>
                                    </p:set>
                                    <p:animEffect filter="wipe(left)" transition="in">
                                      <p:cBhvr>
                                        <p:cTn id="20" dur="1000"/>
                                        <p:tgtEl>
                                          <p:spTgt spid="2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32" presetID="4" grpId="3" fill="hold">
                                  <p:stCondLst>
                                    <p:cond delay="0"/>
                                  </p:stCondLst>
                                  <p:iterate type="el" backwards="0">
                                    <p:tmAbs val="0"/>
                                  </p:iterate>
                                  <p:childTnLst>
                                    <p:set>
                                      <p:cBhvr>
                                        <p:cTn id="24" fill="hold"/>
                                        <p:tgtEl>
                                          <p:spTgt spid="209"/>
                                        </p:tgtEl>
                                        <p:attrNameLst>
                                          <p:attrName>style.visibility</p:attrName>
                                        </p:attrNameLst>
                                      </p:cBhvr>
                                      <p:to>
                                        <p:strVal val="visible"/>
                                      </p:to>
                                    </p:set>
                                    <p:animEffect filter="box(out)" transition="in">
                                      <p:cBhvr>
                                        <p:cTn id="25" dur="1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 grpId="1"/>
      <p:bldP build="p" bldLvl="5" animBg="1" rev="0" advAuto="0" spid="211" grpId="2"/>
      <p:bldP build="whole" bldLvl="1" animBg="1" rev="0" advAuto="0" spid="209" grpId="3"/>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LA TORRE DEL BORGO …"/>
          <p:cNvSpPr txBox="1"/>
          <p:nvPr>
            <p:ph type="title"/>
          </p:nvPr>
        </p:nvSpPr>
        <p:spPr>
          <a:prstGeom prst="rect">
            <a:avLst/>
          </a:prstGeom>
        </p:spPr>
        <p:txBody>
          <a:bodyPr/>
          <a:lstStyle>
            <a:lvl1pPr>
              <a:defRPr>
                <a:solidFill>
                  <a:srgbClr val="009193"/>
                </a:solidFill>
              </a:defRPr>
            </a:lvl1pPr>
          </a:lstStyle>
          <a:p>
            <a:pPr/>
            <a:r>
              <a:t>LA TORRE DEL BORGO …</a:t>
            </a:r>
          </a:p>
        </p:txBody>
      </p:sp>
      <p:sp>
        <p:nvSpPr>
          <p:cNvPr id="214" name="La torre del borgo di MORESCO si riconosce subito, di lontano, non appena  si giunge nei pressi del casello, proprio perché non ha la forma di tutte le altre case, ma pare quasi un fungo un po’ strano nato sulle colline.…"/>
          <p:cNvSpPr txBox="1"/>
          <p:nvPr>
            <p:ph type="body" idx="1"/>
          </p:nvPr>
        </p:nvSpPr>
        <p:spPr>
          <a:xfrm>
            <a:off x="994050" y="3898900"/>
            <a:ext cx="22493446" cy="9125202"/>
          </a:xfrm>
          <a:prstGeom prst="rect">
            <a:avLst/>
          </a:prstGeom>
        </p:spPr>
        <p:txBody>
          <a:bodyPr anchor="t"/>
          <a:lstStyle/>
          <a:p>
            <a:pPr marL="0" indent="0" algn="just" defTabSz="800735">
              <a:lnSpc>
                <a:spcPct val="130000"/>
              </a:lnSpc>
              <a:spcBef>
                <a:spcPts val="4900"/>
              </a:spcBef>
              <a:buSzTx/>
              <a:buNone/>
              <a:defRPr sz="4850">
                <a:solidFill>
                  <a:schemeClr val="accent1">
                    <a:satOff val="-10875"/>
                    <a:lumOff val="-37767"/>
                  </a:schemeClr>
                </a:solidFill>
              </a:defRPr>
            </a:pPr>
            <a:r>
              <a:t>La torre del borgo di MORESCO si riconosce subito, di lontano, non appena  si giunge nei pressi del casello, proprio perché non ha la forma di tutte le altre case, ma pare quasi un fungo un po’ strano nato sulle colline.</a:t>
            </a:r>
          </a:p>
          <a:p>
            <a:pPr marL="0" indent="0" algn="just" defTabSz="800735">
              <a:lnSpc>
                <a:spcPct val="130000"/>
              </a:lnSpc>
              <a:spcBef>
                <a:spcPts val="0"/>
              </a:spcBef>
              <a:buSzTx/>
              <a:buNone/>
              <a:defRPr sz="4850">
                <a:solidFill>
                  <a:schemeClr val="accent1">
                    <a:satOff val="-10875"/>
                    <a:lumOff val="-37767"/>
                  </a:schemeClr>
                </a:solidFill>
              </a:defRPr>
            </a:pPr>
            <a:r>
              <a:t>Poi scompare per un certo tratto, finché riappare piano piano, dopo una curva in salita, come quando c’è la luna piena; anch’essa è rossastra, a causa dei mattoni. Solo quando si arriva in paese, ma da dietro, tutto a un tratto ce la si trova davanti: allora si presenta davvero altissima. </a:t>
            </a:r>
          </a:p>
          <a:p>
            <a:pPr marL="0" indent="0" algn="just" defTabSz="800735">
              <a:lnSpc>
                <a:spcPct val="130000"/>
              </a:lnSpc>
              <a:spcBef>
                <a:spcPts val="0"/>
              </a:spcBef>
              <a:buSzTx/>
              <a:buNone/>
              <a:defRPr sz="4850">
                <a:solidFill>
                  <a:schemeClr val="accent1">
                    <a:satOff val="-10875"/>
                    <a:lumOff val="-37767"/>
                  </a:schemeClr>
                </a:solidFill>
              </a:defRPr>
            </a:pPr>
            <a:r>
              <a:t>Ma la cosa che più mi piace è quando c’è nebbia: allora non la si vede fino a quando ci si passa proprio sotto e, dal finestrino dell’auto, sembra che debba scomparire in cielo.</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3"/>
                                        </p:tgtEl>
                                        <p:attrNameLst>
                                          <p:attrName>style.visibility</p:attrName>
                                        </p:attrNameLst>
                                      </p:cBhvr>
                                      <p:to>
                                        <p:strVal val="visible"/>
                                      </p:to>
                                    </p:set>
                                    <p:animEffect filter="wipe(left)" transition="in">
                                      <p:cBhvr>
                                        <p:cTn id="7" dur="10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14"/>
                                        </p:tgtEl>
                                        <p:attrNameLst>
                                          <p:attrName>style.visibility</p:attrName>
                                        </p:attrNameLst>
                                      </p:cBhvr>
                                      <p:to>
                                        <p:strVal val="visible"/>
                                      </p:to>
                                    </p:set>
                                    <p:animEffect filter="wipe(left)" transition="in">
                                      <p:cBhvr>
                                        <p:cTn id="12" dur="10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4" grpId="2"/>
      <p:bldP build="whole" bldLvl="1" animBg="1" rev="0" advAuto="0" spid="213"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424011210200311_Moresco_1563430003.jpeg" descr="424011210200311_Moresco_1563430003.jpeg"/>
          <p:cNvPicPr>
            <a:picLocks noChangeAspect="0"/>
          </p:cNvPicPr>
          <p:nvPr>
            <p:ph type="pic" idx="21"/>
          </p:nvPr>
        </p:nvPicPr>
        <p:blipFill>
          <a:blip r:embed="rId2">
            <a:extLst/>
          </a:blip>
          <a:stretch>
            <a:fillRect/>
          </a:stretch>
        </p:blipFill>
        <p:spPr>
          <a:xfrm>
            <a:off x="756577" y="563132"/>
            <a:ext cx="13248034" cy="8997168"/>
          </a:xfrm>
          <a:prstGeom prst="rect">
            <a:avLst/>
          </a:prstGeom>
          <a:effectLst/>
        </p:spPr>
      </p:pic>
      <p:pic>
        <p:nvPicPr>
          <p:cNvPr id="217" name="moresco-vista.jpeg.jpeg" descr="moresco-vista.jpeg.jpeg"/>
          <p:cNvPicPr>
            <a:picLocks noChangeAspect="0"/>
          </p:cNvPicPr>
          <p:nvPr>
            <p:ph type="pic" idx="23"/>
          </p:nvPr>
        </p:nvPicPr>
        <p:blipFill>
          <a:blip r:embed="rId3">
            <a:extLst/>
          </a:blip>
          <a:stretch>
            <a:fillRect/>
          </a:stretch>
        </p:blipFill>
        <p:spPr>
          <a:xfrm>
            <a:off x="12383782" y="5043478"/>
            <a:ext cx="10436121" cy="8384569"/>
          </a:xfrm>
          <a:prstGeom prst="rect">
            <a:avLst/>
          </a:prstGeom>
          <a:effectLst/>
        </p:spPr>
      </p:pic>
      <p:pic>
        <p:nvPicPr>
          <p:cNvPr id="218" name="1data01.jpg" descr="1data01.jpg"/>
          <p:cNvPicPr>
            <a:picLocks noChangeAspect="0"/>
          </p:cNvPicPr>
          <p:nvPr>
            <p:ph type="pic" idx="22"/>
          </p:nvPr>
        </p:nvPicPr>
        <p:blipFill>
          <a:blip r:embed="rId4">
            <a:extLst/>
          </a:blip>
          <a:stretch>
            <a:fillRect/>
          </a:stretch>
        </p:blipFill>
        <p:spPr>
          <a:xfrm>
            <a:off x="15455775" y="472797"/>
            <a:ext cx="8357675" cy="5622214"/>
          </a:xfrm>
          <a:prstGeom prst="rect">
            <a:avLst/>
          </a:prstGeom>
          <a:effectLst/>
        </p:spPr>
      </p:pic>
      <p:grpSp>
        <p:nvGrpSpPr>
          <p:cNvPr id="221" name="la-torre.jpg"/>
          <p:cNvGrpSpPr/>
          <p:nvPr/>
        </p:nvGrpSpPr>
        <p:grpSpPr>
          <a:xfrm>
            <a:off x="11187922" y="959228"/>
            <a:ext cx="3577491" cy="4649352"/>
            <a:chOff x="0" y="0"/>
            <a:chExt cx="3577490" cy="4649350"/>
          </a:xfrm>
        </p:grpSpPr>
        <p:pic>
          <p:nvPicPr>
            <p:cNvPr id="220" name="la-torre.jpg" descr="la-torre.jpg"/>
            <p:cNvPicPr>
              <a:picLocks noChangeAspect="1"/>
            </p:cNvPicPr>
            <p:nvPr/>
          </p:nvPicPr>
          <p:blipFill>
            <a:blip r:embed="rId5">
              <a:extLst/>
            </a:blip>
            <a:stretch>
              <a:fillRect/>
            </a:stretch>
          </p:blipFill>
          <p:spPr>
            <a:xfrm>
              <a:off x="203200" y="215900"/>
              <a:ext cx="3171091" cy="4217551"/>
            </a:xfrm>
            <a:prstGeom prst="rect">
              <a:avLst/>
            </a:prstGeom>
            <a:ln>
              <a:noFill/>
            </a:ln>
            <a:effectLst/>
          </p:spPr>
        </p:pic>
        <p:pic>
          <p:nvPicPr>
            <p:cNvPr id="219" name="la-torre.jpg" descr="la-torre.jpg"/>
            <p:cNvPicPr>
              <a:picLocks noChangeAspect="0"/>
            </p:cNvPicPr>
            <p:nvPr/>
          </p:nvPicPr>
          <p:blipFill>
            <a:blip r:embed="rId6">
              <a:extLst/>
            </a:blip>
            <a:stretch>
              <a:fillRect/>
            </a:stretch>
          </p:blipFill>
          <p:spPr>
            <a:xfrm>
              <a:off x="0" y="0"/>
              <a:ext cx="3577491" cy="4649351"/>
            </a:xfrm>
            <a:prstGeom prst="rect">
              <a:avLst/>
            </a:prstGeom>
            <a:effectLst/>
          </p:spPr>
        </p:pic>
      </p:grpSp>
      <p:grpSp>
        <p:nvGrpSpPr>
          <p:cNvPr id="224" name="ICCD10265035_00217361ft01.JPG"/>
          <p:cNvGrpSpPr/>
          <p:nvPr/>
        </p:nvGrpSpPr>
        <p:grpSpPr>
          <a:xfrm>
            <a:off x="10303546" y="6957767"/>
            <a:ext cx="4158056" cy="5434008"/>
            <a:chOff x="0" y="0"/>
            <a:chExt cx="4158055" cy="5434007"/>
          </a:xfrm>
        </p:grpSpPr>
        <p:pic>
          <p:nvPicPr>
            <p:cNvPr id="223" name="ICCD10265035_00217361ft01.JPG" descr="ICCD10265035_00217361ft01.JPG"/>
            <p:cNvPicPr>
              <a:picLocks noChangeAspect="1"/>
            </p:cNvPicPr>
            <p:nvPr/>
          </p:nvPicPr>
          <p:blipFill>
            <a:blip r:embed="rId7">
              <a:extLst/>
            </a:blip>
            <a:stretch>
              <a:fillRect/>
            </a:stretch>
          </p:blipFill>
          <p:spPr>
            <a:xfrm>
              <a:off x="203200" y="215900"/>
              <a:ext cx="3751656" cy="5002208"/>
            </a:xfrm>
            <a:prstGeom prst="rect">
              <a:avLst/>
            </a:prstGeom>
            <a:ln>
              <a:noFill/>
            </a:ln>
            <a:effectLst/>
          </p:spPr>
        </p:pic>
        <p:pic>
          <p:nvPicPr>
            <p:cNvPr id="222" name="ICCD10265035_00217361ft01.JPG" descr="ICCD10265035_00217361ft01.JPG"/>
            <p:cNvPicPr>
              <a:picLocks noChangeAspect="0"/>
            </p:cNvPicPr>
            <p:nvPr/>
          </p:nvPicPr>
          <p:blipFill>
            <a:blip r:embed="rId8">
              <a:extLst/>
            </a:blip>
            <a:stretch>
              <a:fillRect/>
            </a:stretch>
          </p:blipFill>
          <p:spPr>
            <a:xfrm>
              <a:off x="0" y="0"/>
              <a:ext cx="4158056" cy="5434008"/>
            </a:xfrm>
            <a:prstGeom prst="rect">
              <a:avLst/>
            </a:prstGeom>
            <a:effectLst/>
          </p:spPr>
        </p:pic>
      </p:grpSp>
      <p:grpSp>
        <p:nvGrpSpPr>
          <p:cNvPr id="227" name="offerta_14689.jpg"/>
          <p:cNvGrpSpPr/>
          <p:nvPr/>
        </p:nvGrpSpPr>
        <p:grpSpPr>
          <a:xfrm>
            <a:off x="1102493" y="7366927"/>
            <a:ext cx="9108249" cy="5326591"/>
            <a:chOff x="0" y="0"/>
            <a:chExt cx="9108248" cy="5326589"/>
          </a:xfrm>
        </p:grpSpPr>
        <p:pic>
          <p:nvPicPr>
            <p:cNvPr id="226" name="offerta_14689.jpg" descr="offerta_14689.jpg"/>
            <p:cNvPicPr>
              <a:picLocks noChangeAspect="1"/>
            </p:cNvPicPr>
            <p:nvPr/>
          </p:nvPicPr>
          <p:blipFill>
            <a:blip r:embed="rId9">
              <a:extLst/>
            </a:blip>
            <a:stretch>
              <a:fillRect/>
            </a:stretch>
          </p:blipFill>
          <p:spPr>
            <a:xfrm>
              <a:off x="203200" y="215900"/>
              <a:ext cx="8701849" cy="4894790"/>
            </a:xfrm>
            <a:prstGeom prst="rect">
              <a:avLst/>
            </a:prstGeom>
            <a:ln>
              <a:noFill/>
            </a:ln>
            <a:effectLst/>
          </p:spPr>
        </p:pic>
        <p:pic>
          <p:nvPicPr>
            <p:cNvPr id="225" name="offerta_14689.jpg" descr="offerta_14689.jpg"/>
            <p:cNvPicPr>
              <a:picLocks noChangeAspect="0"/>
            </p:cNvPicPr>
            <p:nvPr/>
          </p:nvPicPr>
          <p:blipFill>
            <a:blip r:embed="rId10">
              <a:extLst/>
            </a:blip>
            <a:stretch>
              <a:fillRect/>
            </a:stretch>
          </p:blipFill>
          <p:spPr>
            <a:xfrm>
              <a:off x="0" y="0"/>
              <a:ext cx="9108249" cy="532659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216"/>
                                        </p:tgtEl>
                                        <p:attrNameLst>
                                          <p:attrName>style.visibility</p:attrName>
                                        </p:attrNameLst>
                                      </p:cBhvr>
                                      <p:to>
                                        <p:strVal val="visible"/>
                                      </p:to>
                                    </p:set>
                                    <p:animEffect filter="box(out)" transition="in">
                                      <p:cBhvr>
                                        <p:cTn id="7" dur="1000"/>
                                        <p:tgtEl>
                                          <p:spTgt spid="21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221"/>
                                        </p:tgtEl>
                                        <p:attrNameLst>
                                          <p:attrName>style.visibility</p:attrName>
                                        </p:attrNameLst>
                                      </p:cBhvr>
                                      <p:to>
                                        <p:strVal val="visible"/>
                                      </p:to>
                                    </p:set>
                                    <p:animEffect filter="box(out)" transition="in">
                                      <p:cBhvr>
                                        <p:cTn id="12" dur="1000"/>
                                        <p:tgtEl>
                                          <p:spTgt spid="22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32" presetID="4" grpId="3" fill="hold">
                                  <p:stCondLst>
                                    <p:cond delay="0"/>
                                  </p:stCondLst>
                                  <p:iterate type="el" backwards="0">
                                    <p:tmAbs val="0"/>
                                  </p:iterate>
                                  <p:childTnLst>
                                    <p:set>
                                      <p:cBhvr>
                                        <p:cTn id="16" fill="hold"/>
                                        <p:tgtEl>
                                          <p:spTgt spid="218"/>
                                        </p:tgtEl>
                                        <p:attrNameLst>
                                          <p:attrName>style.visibility</p:attrName>
                                        </p:attrNameLst>
                                      </p:cBhvr>
                                      <p:to>
                                        <p:strVal val="visible"/>
                                      </p:to>
                                    </p:set>
                                    <p:animEffect filter="box(out)" transition="in">
                                      <p:cBhvr>
                                        <p:cTn id="17" dur="1000"/>
                                        <p:tgtEl>
                                          <p:spTgt spid="218"/>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32" presetID="4" grpId="4" fill="hold">
                                  <p:stCondLst>
                                    <p:cond delay="0"/>
                                  </p:stCondLst>
                                  <p:iterate type="el" backwards="0">
                                    <p:tmAbs val="0"/>
                                  </p:iterate>
                                  <p:childTnLst>
                                    <p:set>
                                      <p:cBhvr>
                                        <p:cTn id="21" fill="hold"/>
                                        <p:tgtEl>
                                          <p:spTgt spid="217"/>
                                        </p:tgtEl>
                                        <p:attrNameLst>
                                          <p:attrName>style.visibility</p:attrName>
                                        </p:attrNameLst>
                                      </p:cBhvr>
                                      <p:to>
                                        <p:strVal val="visible"/>
                                      </p:to>
                                    </p:set>
                                    <p:animEffect filter="box(out)" transition="in">
                                      <p:cBhvr>
                                        <p:cTn id="22" dur="1000"/>
                                        <p:tgtEl>
                                          <p:spTgt spid="217"/>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32" presetID="4" grpId="5" fill="hold">
                                  <p:stCondLst>
                                    <p:cond delay="0"/>
                                  </p:stCondLst>
                                  <p:iterate type="el" backwards="0">
                                    <p:tmAbs val="0"/>
                                  </p:iterate>
                                  <p:childTnLst>
                                    <p:set>
                                      <p:cBhvr>
                                        <p:cTn id="26" fill="hold"/>
                                        <p:tgtEl>
                                          <p:spTgt spid="224"/>
                                        </p:tgtEl>
                                        <p:attrNameLst>
                                          <p:attrName>style.visibility</p:attrName>
                                        </p:attrNameLst>
                                      </p:cBhvr>
                                      <p:to>
                                        <p:strVal val="visible"/>
                                      </p:to>
                                    </p:set>
                                    <p:animEffect filter="box(out)" transition="in">
                                      <p:cBhvr>
                                        <p:cTn id="27" dur="1000"/>
                                        <p:tgtEl>
                                          <p:spTgt spid="224"/>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32" presetID="4" grpId="6" fill="hold">
                                  <p:stCondLst>
                                    <p:cond delay="0"/>
                                  </p:stCondLst>
                                  <p:iterate type="el" backwards="0">
                                    <p:tmAbs val="0"/>
                                  </p:iterate>
                                  <p:childTnLst>
                                    <p:set>
                                      <p:cBhvr>
                                        <p:cTn id="31" fill="hold"/>
                                        <p:tgtEl>
                                          <p:spTgt spid="227"/>
                                        </p:tgtEl>
                                        <p:attrNameLst>
                                          <p:attrName>style.visibility</p:attrName>
                                        </p:attrNameLst>
                                      </p:cBhvr>
                                      <p:to>
                                        <p:strVal val="visible"/>
                                      </p:to>
                                    </p:set>
                                    <p:animEffect filter="box(out)" transition="in">
                                      <p:cBhvr>
                                        <p:cTn id="32"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7" grpId="6"/>
      <p:bldP build="whole" bldLvl="1" animBg="1" rev="0" advAuto="0" spid="224" grpId="5"/>
      <p:bldP build="whole" bldLvl="1" animBg="1" rev="0" advAuto="0" spid="218" grpId="3"/>
      <p:bldP build="whole" bldLvl="1" animBg="1" rev="0" advAuto="0" spid="216" grpId="1"/>
      <p:bldP build="whole" bldLvl="1" animBg="1" rev="0" advAuto="0" spid="221" grpId="2"/>
      <p:bldP build="whole" bldLvl="1" animBg="1" rev="0" advAuto="0" spid="217" grpId="4"/>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UN ALTRO ESEMPIO …"/>
          <p:cNvSpPr txBox="1"/>
          <p:nvPr>
            <p:ph type="title"/>
          </p:nvPr>
        </p:nvSpPr>
        <p:spPr>
          <a:prstGeom prst="rect">
            <a:avLst/>
          </a:prstGeom>
        </p:spPr>
        <p:txBody>
          <a:bodyPr/>
          <a:lstStyle>
            <a:lvl1pPr>
              <a:defRPr>
                <a:solidFill>
                  <a:srgbClr val="009193"/>
                </a:solidFill>
              </a:defRPr>
            </a:lvl1pPr>
          </a:lstStyle>
          <a:p>
            <a:pPr/>
            <a:r>
              <a:t>UN ALTRO ESEMPIO …</a:t>
            </a:r>
          </a:p>
        </p:txBody>
      </p:sp>
      <p:grpSp>
        <p:nvGrpSpPr>
          <p:cNvPr id="232" name="old-man-reading-newspaper-grandfather-smoking-cartoon_133260-1089.jpg.avif"/>
          <p:cNvGrpSpPr/>
          <p:nvPr/>
        </p:nvGrpSpPr>
        <p:grpSpPr>
          <a:xfrm rot="20820000">
            <a:off x="1086794" y="1020650"/>
            <a:ext cx="4321766" cy="4657695"/>
            <a:chOff x="0" y="0"/>
            <a:chExt cx="4321764" cy="4657693"/>
          </a:xfrm>
        </p:grpSpPr>
        <p:pic>
          <p:nvPicPr>
            <p:cNvPr id="231" name="old-man-reading-newspaper-grandfather-smoking-cartoon_133260-1089.jpg.avif" descr="old-man-reading-newspaper-grandfather-smoking-cartoon_133260-1089.jpg.avif"/>
            <p:cNvPicPr>
              <a:picLocks noChangeAspect="1"/>
            </p:cNvPicPr>
            <p:nvPr/>
          </p:nvPicPr>
          <p:blipFill>
            <a:blip r:embed="rId2">
              <a:extLst/>
            </a:blip>
            <a:stretch>
              <a:fillRect/>
            </a:stretch>
          </p:blipFill>
          <p:spPr>
            <a:xfrm>
              <a:off x="203200" y="215900"/>
              <a:ext cx="3915365" cy="4225894"/>
            </a:xfrm>
            <a:prstGeom prst="rect">
              <a:avLst/>
            </a:prstGeom>
            <a:ln>
              <a:noFill/>
            </a:ln>
            <a:effectLst/>
          </p:spPr>
        </p:pic>
        <p:pic>
          <p:nvPicPr>
            <p:cNvPr id="230" name="old-man-reading-newspaper-grandfather-smoking-cartoon_133260-1089.jpg.avif" descr="old-man-reading-newspaper-grandfather-smoking-cartoon_133260-1089.jpg.avif"/>
            <p:cNvPicPr>
              <a:picLocks noChangeAspect="0"/>
            </p:cNvPicPr>
            <p:nvPr/>
          </p:nvPicPr>
          <p:blipFill>
            <a:blip r:embed="rId3">
              <a:extLst/>
            </a:blip>
            <a:stretch>
              <a:fillRect/>
            </a:stretch>
          </p:blipFill>
          <p:spPr>
            <a:xfrm>
              <a:off x="0" y="0"/>
              <a:ext cx="4321765" cy="4657694"/>
            </a:xfrm>
            <a:prstGeom prst="rect">
              <a:avLst/>
            </a:prstGeom>
            <a:effectLst/>
          </p:spPr>
        </p:pic>
      </p:grpSp>
      <p:pic>
        <p:nvPicPr>
          <p:cNvPr id="233" name="60e0013749d962ec86dbd9560e469439.png" descr="60e0013749d962ec86dbd9560e469439.png"/>
          <p:cNvPicPr>
            <a:picLocks noChangeAspect="1"/>
          </p:cNvPicPr>
          <p:nvPr/>
        </p:nvPicPr>
        <p:blipFill>
          <a:blip r:embed="rId4">
            <a:extLst/>
          </a:blip>
          <a:stretch>
            <a:fillRect/>
          </a:stretch>
        </p:blipFill>
        <p:spPr>
          <a:xfrm>
            <a:off x="19935673" y="5023228"/>
            <a:ext cx="2997104" cy="6163711"/>
          </a:xfrm>
          <a:prstGeom prst="rect">
            <a:avLst/>
          </a:prstGeom>
          <a:ln w="12700">
            <a:miter lim="400000"/>
          </a:ln>
        </p:spPr>
      </p:pic>
      <p:grpSp>
        <p:nvGrpSpPr>
          <p:cNvPr id="236" name="7119735-simpatico-personaggio-contadino-nonno-con-due-cestini-di-raccolta-verdure-vettoriale.jpg"/>
          <p:cNvGrpSpPr/>
          <p:nvPr/>
        </p:nvGrpSpPr>
        <p:grpSpPr>
          <a:xfrm rot="780000">
            <a:off x="2065286" y="7821385"/>
            <a:ext cx="4552321" cy="4536672"/>
            <a:chOff x="0" y="0"/>
            <a:chExt cx="4552319" cy="4536671"/>
          </a:xfrm>
        </p:grpSpPr>
        <p:pic>
          <p:nvPicPr>
            <p:cNvPr id="235" name="7119735-simpatico-personaggio-contadino-nonno-con-due-cestini-di-raccolta-verdure-vettoriale.jpg" descr="7119735-simpatico-personaggio-contadino-nonno-con-due-cestini-di-raccolta-verdure-vettoriale.jpg"/>
            <p:cNvPicPr>
              <a:picLocks noChangeAspect="1"/>
            </p:cNvPicPr>
            <p:nvPr/>
          </p:nvPicPr>
          <p:blipFill>
            <a:blip r:embed="rId5">
              <a:extLst/>
            </a:blip>
            <a:stretch>
              <a:fillRect/>
            </a:stretch>
          </p:blipFill>
          <p:spPr>
            <a:xfrm>
              <a:off x="203200" y="215900"/>
              <a:ext cx="4145920" cy="4104872"/>
            </a:xfrm>
            <a:prstGeom prst="rect">
              <a:avLst/>
            </a:prstGeom>
            <a:ln>
              <a:noFill/>
            </a:ln>
            <a:effectLst/>
          </p:spPr>
        </p:pic>
        <p:pic>
          <p:nvPicPr>
            <p:cNvPr id="234" name="7119735-simpatico-personaggio-contadino-nonno-con-due-cestini-di-raccolta-verdure-vettoriale.jpg" descr="7119735-simpatico-personaggio-contadino-nonno-con-due-cestini-di-raccolta-verdure-vettoriale.jpg"/>
            <p:cNvPicPr>
              <a:picLocks noChangeAspect="0"/>
            </p:cNvPicPr>
            <p:nvPr/>
          </p:nvPicPr>
          <p:blipFill>
            <a:blip r:embed="rId6">
              <a:extLst/>
            </a:blip>
            <a:stretch>
              <a:fillRect/>
            </a:stretch>
          </p:blipFill>
          <p:spPr>
            <a:xfrm>
              <a:off x="0" y="0"/>
              <a:ext cx="4552320" cy="4536672"/>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233"/>
                                        </p:tgtEl>
                                        <p:attrNameLst>
                                          <p:attrName>style.visibility</p:attrName>
                                        </p:attrNameLst>
                                      </p:cBhvr>
                                      <p:to>
                                        <p:strVal val="visible"/>
                                      </p:to>
                                    </p:set>
                                    <p:anim calcmode="lin" valueType="num">
                                      <p:cBhvr>
                                        <p:cTn id="7" dur="1000" fill="hold"/>
                                        <p:tgtEl>
                                          <p:spTgt spid="233"/>
                                        </p:tgtEl>
                                        <p:attrNameLst>
                                          <p:attrName>ppt_w</p:attrName>
                                        </p:attrNameLst>
                                      </p:cBhvr>
                                      <p:tavLst>
                                        <p:tav tm="0">
                                          <p:val>
                                            <p:fltVal val="0"/>
                                          </p:val>
                                        </p:tav>
                                        <p:tav tm="100000">
                                          <p:val>
                                            <p:strVal val="#ppt_w"/>
                                          </p:val>
                                        </p:tav>
                                      </p:tavLst>
                                    </p:anim>
                                    <p:anim calcmode="lin" valueType="num">
                                      <p:cBhvr>
                                        <p:cTn id="8" dur="1000" fill="hold"/>
                                        <p:tgtEl>
                                          <p:spTgt spid="233"/>
                                        </p:tgtEl>
                                        <p:attrNameLst>
                                          <p:attrName>ppt_h</p:attrName>
                                        </p:attrNameLst>
                                      </p:cBhvr>
                                      <p:tavLst>
                                        <p:tav tm="0">
                                          <p:val>
                                            <p:fltVal val="0"/>
                                          </p:val>
                                        </p:tav>
                                        <p:tav tm="100000">
                                          <p:val>
                                            <p:strVal val="#ppt_h"/>
                                          </p:val>
                                        </p:tav>
                                      </p:tavLst>
                                    </p:anim>
                                    <p:anim calcmode="lin" valueType="num">
                                      <p:cBhvr>
                                        <p:cTn id="9" dur="1000" fill="hold"/>
                                        <p:tgtEl>
                                          <p:spTgt spid="2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10" presetID="19" grpId="2" fill="hold">
                                  <p:stCondLst>
                                    <p:cond delay="0"/>
                                  </p:stCondLst>
                                  <p:iterate type="el" backwards="0">
                                    <p:tmAbs val="0"/>
                                  </p:iterate>
                                  <p:childTnLst>
                                    <p:set>
                                      <p:cBhvr>
                                        <p:cTn id="14" fill="hold"/>
                                        <p:tgtEl>
                                          <p:spTgt spid="236"/>
                                        </p:tgtEl>
                                        <p:attrNameLst>
                                          <p:attrName>style.visibility</p:attrName>
                                        </p:attrNameLst>
                                      </p:cBhvr>
                                      <p:to>
                                        <p:strVal val="visible"/>
                                      </p:to>
                                    </p:set>
                                    <p:anim calcmode="lin" valueType="num">
                                      <p:cBhvr>
                                        <p:cTn id="15" dur="1500" fill="hold"/>
                                        <p:tgtEl>
                                          <p:spTgt spid="236"/>
                                        </p:tgtEl>
                                        <p:attrNameLst>
                                          <p:attrName>ppt_w</p:attrName>
                                        </p:attrNameLst>
                                      </p:cBhvr>
                                      <p:tavLst>
                                        <p:tav tm="0" fmla="#ppt_w*sin(2.5*pi*$)">
                                          <p:val>
                                            <p:fltVal val="0"/>
                                          </p:val>
                                        </p:tav>
                                        <p:tav tm="100000">
                                          <p:val>
                                            <p:fltVal val="1"/>
                                          </p:val>
                                        </p:tav>
                                      </p:tavLst>
                                    </p:anim>
                                    <p:anim calcmode="lin" valueType="num">
                                      <p:cBhvr>
                                        <p:cTn id="16" dur="1500" fill="hold"/>
                                        <p:tgtEl>
                                          <p:spTgt spid="23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32" presetID="23" grpId="3" fill="hold">
                                  <p:stCondLst>
                                    <p:cond delay="0"/>
                                  </p:stCondLst>
                                  <p:iterate type="el" backwards="0">
                                    <p:tmAbs val="0"/>
                                  </p:iterate>
                                  <p:childTnLst>
                                    <p:set>
                                      <p:cBhvr>
                                        <p:cTn id="20" fill="hold"/>
                                        <p:tgtEl>
                                          <p:spTgt spid="232"/>
                                        </p:tgtEl>
                                        <p:attrNameLst>
                                          <p:attrName>style.visibility</p:attrName>
                                        </p:attrNameLst>
                                      </p:cBhvr>
                                      <p:to>
                                        <p:strVal val="visible"/>
                                      </p:to>
                                    </p:set>
                                    <p:anim calcmode="lin" valueType="num">
                                      <p:cBhvr>
                                        <p:cTn id="21" dur="1000" fill="hold"/>
                                        <p:tgtEl>
                                          <p:spTgt spid="232"/>
                                        </p:tgtEl>
                                        <p:attrNameLst>
                                          <p:attrName>ppt_w</p:attrName>
                                        </p:attrNameLst>
                                      </p:cBhvr>
                                      <p:tavLst>
                                        <p:tav tm="0">
                                          <p:val>
                                            <p:strVal val="4*#ppt_w"/>
                                          </p:val>
                                        </p:tav>
                                        <p:tav tm="100000">
                                          <p:val>
                                            <p:strVal val="#ppt_w"/>
                                          </p:val>
                                        </p:tav>
                                      </p:tavLst>
                                    </p:anim>
                                    <p:anim calcmode="lin" valueType="num">
                                      <p:cBhvr>
                                        <p:cTn id="22" dur="1000" fill="hold"/>
                                        <p:tgtEl>
                                          <p:spTgt spid="232"/>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 presetID="2" grpId="4" fill="hold">
                                  <p:stCondLst>
                                    <p:cond delay="0"/>
                                  </p:stCondLst>
                                  <p:iterate type="lt" backwards="0">
                                    <p:tmAbs val="0"/>
                                  </p:iterate>
                                  <p:childTnLst>
                                    <p:set>
                                      <p:cBhvr>
                                        <p:cTn id="26" fill="hold"/>
                                        <p:tgtEl>
                                          <p:spTgt spid="229"/>
                                        </p:tgtEl>
                                        <p:attrNameLst>
                                          <p:attrName>style.visibility</p:attrName>
                                        </p:attrNameLst>
                                      </p:cBhvr>
                                      <p:to>
                                        <p:strVal val="visible"/>
                                      </p:to>
                                    </p:set>
                                    <p:anim calcmode="lin" valueType="num">
                                      <p:cBhvr>
                                        <p:cTn id="27" dur="1500" fill="hold"/>
                                        <p:tgtEl>
                                          <p:spTgt spid="229"/>
                                        </p:tgtEl>
                                        <p:attrNameLst>
                                          <p:attrName>ppt_x</p:attrName>
                                        </p:attrNameLst>
                                      </p:cBhvr>
                                      <p:tavLst>
                                        <p:tav tm="0">
                                          <p:val>
                                            <p:strVal val="#ppt_x"/>
                                          </p:val>
                                        </p:tav>
                                        <p:tav tm="100000">
                                          <p:val>
                                            <p:strVal val="#ppt_x"/>
                                          </p:val>
                                        </p:tav>
                                      </p:tavLst>
                                    </p:anim>
                                    <p:anim calcmode="lin" valueType="num">
                                      <p:cBhvr>
                                        <p:cTn id="28" dur="1500" fill="hold"/>
                                        <p:tgtEl>
                                          <p:spTgt spid="2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9" grpId="4"/>
      <p:bldP build="whole" bldLvl="1" animBg="1" rev="0" advAuto="0" spid="233" grpId="1"/>
      <p:bldP build="whole" bldLvl="1" animBg="1" rev="0" advAuto="0" spid="232" grpId="3"/>
      <p:bldP build="whole" bldLvl="1" animBg="1" rev="0" advAuto="0" spid="236" grpId="2"/>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IL NONNO"/>
          <p:cNvSpPr txBox="1"/>
          <p:nvPr>
            <p:ph type="title"/>
          </p:nvPr>
        </p:nvSpPr>
        <p:spPr>
          <a:xfrm>
            <a:off x="1473199" y="617563"/>
            <a:ext cx="21437602" cy="2171040"/>
          </a:xfrm>
          <a:prstGeom prst="rect">
            <a:avLst/>
          </a:prstGeom>
        </p:spPr>
        <p:txBody>
          <a:bodyPr/>
          <a:lstStyle>
            <a:lvl1pPr>
              <a:defRPr>
                <a:solidFill>
                  <a:srgbClr val="009193"/>
                </a:solidFill>
              </a:defRPr>
            </a:lvl1pPr>
          </a:lstStyle>
          <a:p>
            <a:pPr/>
            <a:r>
              <a:t>IL NONNO </a:t>
            </a:r>
          </a:p>
        </p:txBody>
      </p:sp>
      <p:sp>
        <p:nvSpPr>
          <p:cNvPr id="239" name="ELEMENTI DEL PARADIGMA: VESTITO, VOLTO, SUONI"/>
          <p:cNvSpPr txBox="1"/>
          <p:nvPr/>
        </p:nvSpPr>
        <p:spPr>
          <a:xfrm>
            <a:off x="1050054" y="2753197"/>
            <a:ext cx="1782889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a:solidFill>
                  <a:schemeClr val="accent5">
                    <a:hueOff val="85969"/>
                    <a:satOff val="-7811"/>
                    <a:lumOff val="-38955"/>
                  </a:schemeClr>
                </a:solidFill>
              </a:rPr>
              <a:t>ELEMENTI DEL PARADIGMA</a:t>
            </a:r>
            <a:r>
              <a:t>: VESTITO, VOLTO, SUONI </a:t>
            </a:r>
          </a:p>
        </p:txBody>
      </p:sp>
      <p:graphicFrame>
        <p:nvGraphicFramePr>
          <p:cNvPr id="240" name="Tabella 1"/>
          <p:cNvGraphicFramePr/>
          <p:nvPr/>
        </p:nvGraphicFramePr>
        <p:xfrm>
          <a:off x="1479549" y="3627238"/>
          <a:ext cx="21437601" cy="8039101"/>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5356225"/>
                <a:gridCol w="5356225"/>
                <a:gridCol w="5356225"/>
                <a:gridCol w="5356225"/>
              </a:tblGrid>
              <a:tr h="1605280">
                <a:tc>
                  <a:txBody>
                    <a:bodyPr/>
                    <a:lstStyle/>
                    <a:p>
                      <a:pPr defTabSz="914400">
                        <a:tabLst>
                          <a:tab pos="1638300" algn="l"/>
                        </a:tabLst>
                        <a:defRPr sz="1800">
                          <a:solidFill>
                            <a:srgbClr val="000000"/>
                          </a:solidFill>
                        </a:defRPr>
                      </a:pPr>
                      <a:r>
                        <a:rPr sz="4200">
                          <a:solidFill>
                            <a:srgbClr val="5E5E5E"/>
                          </a:solidFill>
                        </a:rPr>
                        <a:t>SITUAZIONI</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solidFill>
                      <a:schemeClr val="accent6">
                        <a:satOff val="23405"/>
                        <a:lumOff val="8160"/>
                      </a:schemeClr>
                    </a:solidFill>
                  </a:tcPr>
                </a:tc>
                <a:tc>
                  <a:txBody>
                    <a:bodyPr/>
                    <a:lstStyle/>
                    <a:p>
                      <a:pPr defTabSz="914400">
                        <a:tabLst>
                          <a:tab pos="1638300" algn="l"/>
                        </a:tabLst>
                        <a:defRPr sz="1800">
                          <a:solidFill>
                            <a:srgbClr val="000000"/>
                          </a:solidFill>
                        </a:defRPr>
                      </a:pPr>
                      <a:r>
                        <a:rPr sz="4200">
                          <a:solidFill>
                            <a:srgbClr val="5E5E5E"/>
                          </a:solidFill>
                        </a:rPr>
                        <a:t>VOLTO</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solidFill>
                      <a:schemeClr val="accent6"/>
                    </a:solidFill>
                  </a:tcPr>
                </a:tc>
                <a:tc>
                  <a:txBody>
                    <a:bodyPr/>
                    <a:lstStyle/>
                    <a:p>
                      <a:pPr defTabSz="914400">
                        <a:tabLst>
                          <a:tab pos="1638300" algn="l"/>
                        </a:tabLst>
                        <a:defRPr sz="1800">
                          <a:solidFill>
                            <a:srgbClr val="000000"/>
                          </a:solidFill>
                        </a:defRPr>
                      </a:pPr>
                      <a:r>
                        <a:rPr sz="4200">
                          <a:solidFill>
                            <a:srgbClr val="5E5E5E"/>
                          </a:solidFill>
                        </a:rPr>
                        <a:t>SUONI</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solidFill>
                      <a:schemeClr val="accent6"/>
                    </a:solidFill>
                  </a:tcPr>
                </a:tc>
                <a:tc>
                  <a:txBody>
                    <a:bodyPr/>
                    <a:lstStyle/>
                    <a:p>
                      <a:pPr defTabSz="914400">
                        <a:tabLst>
                          <a:tab pos="1638300" algn="l"/>
                        </a:tabLst>
                        <a:defRPr sz="1800">
                          <a:solidFill>
                            <a:srgbClr val="000000"/>
                          </a:solidFill>
                        </a:defRPr>
                      </a:pPr>
                      <a:r>
                        <a:rPr sz="4200">
                          <a:solidFill>
                            <a:srgbClr val="5E5E5E"/>
                          </a:solidFill>
                        </a:rPr>
                        <a:t>VESTITO</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solidFill>
                      <a:schemeClr val="accent6"/>
                    </a:solidFill>
                  </a:tcPr>
                </a:tc>
              </a:tr>
              <a:tr h="1605280">
                <a:tc>
                  <a:txBody>
                    <a:bodyPr/>
                    <a:lstStyle/>
                    <a:p>
                      <a:pPr algn="just" defTabSz="914400">
                        <a:tabLst>
                          <a:tab pos="1638300" algn="l"/>
                        </a:tabLst>
                        <a:defRPr sz="1800">
                          <a:solidFill>
                            <a:srgbClr val="000000"/>
                          </a:solidFill>
                        </a:defRPr>
                      </a:pPr>
                      <a:r>
                        <a:rPr sz="4200">
                          <a:solidFill>
                            <a:srgbClr val="5E5E5E"/>
                          </a:solidFill>
                        </a:rPr>
                        <a:t>QUANDO legge il giornale</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solidFill>
                      <a:schemeClr val="accent6">
                        <a:satOff val="23405"/>
                        <a:lumOff val="8160"/>
                      </a:schemeClr>
                    </a:solidFill>
                  </a:tcPr>
                </a:tc>
                <a:tc>
                  <a:txBody>
                    <a:bodyPr/>
                    <a:lstStyle/>
                    <a:p>
                      <a:pPr defTabSz="914400">
                        <a:tabLst>
                          <a:tab pos="1638300" algn="l"/>
                        </a:tabLst>
                        <a:defRPr sz="1800">
                          <a:solidFill>
                            <a:srgbClr val="000000"/>
                          </a:solidFill>
                        </a:defRPr>
                      </a:pPr>
                      <a:r>
                        <a:rPr sz="4200">
                          <a:solidFill>
                            <a:srgbClr val="5E5E5E"/>
                          </a:solidFill>
                        </a:rPr>
                        <a:t>preoccupato</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tcPr>
                </a:tc>
                <a:tc>
                  <a:txBody>
                    <a:bodyPr/>
                    <a:lstStyle/>
                    <a:p>
                      <a:pPr algn="just" defTabSz="914400">
                        <a:tabLst>
                          <a:tab pos="1638300" algn="l"/>
                        </a:tabLst>
                        <a:defRPr sz="1800">
                          <a:solidFill>
                            <a:srgbClr val="000000"/>
                          </a:solidFill>
                        </a:defRPr>
                      </a:pPr>
                      <a:r>
                        <a:rPr sz="4200">
                          <a:solidFill>
                            <a:srgbClr val="5E5E5E"/>
                          </a:solidFill>
                        </a:rPr>
                        <a:t>muove le labbra in silenzio</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tcPr>
                </a:tc>
                <a:tc>
                  <a:txBody>
                    <a:bodyPr/>
                    <a:lstStyle/>
                    <a:p>
                      <a:pPr defTabSz="914400">
                        <a:tabLst>
                          <a:tab pos="1638300" algn="l"/>
                        </a:tabLst>
                        <a:defRPr sz="1800">
                          <a:solidFill>
                            <a:srgbClr val="000000"/>
                          </a:solidFill>
                        </a:defRPr>
                      </a:pPr>
                      <a:r>
                        <a:rPr sz="4200">
                          <a:solidFill>
                            <a:srgbClr val="5E5E5E"/>
                          </a:solidFill>
                        </a:rPr>
                        <a:t>cardigan grigio chiaro
pantaloni grigio topo</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tcPr>
                </a:tc>
              </a:tr>
              <a:tr h="2032000">
                <a:tc>
                  <a:txBody>
                    <a:bodyPr/>
                    <a:lstStyle/>
                    <a:p>
                      <a:pPr algn="just" defTabSz="914400">
                        <a:tabLst>
                          <a:tab pos="1638300" algn="l"/>
                        </a:tabLst>
                        <a:defRPr sz="1800">
                          <a:solidFill>
                            <a:srgbClr val="000000"/>
                          </a:solidFill>
                        </a:defRPr>
                      </a:pPr>
                      <a:r>
                        <a:rPr sz="4200">
                          <a:solidFill>
                            <a:srgbClr val="5E5E5E"/>
                          </a:solidFill>
                        </a:rPr>
                        <a:t>la DOMENICA a tavola</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solidFill>
                      <a:schemeClr val="accent6">
                        <a:satOff val="23405"/>
                        <a:lumOff val="8160"/>
                      </a:schemeClr>
                    </a:solidFill>
                  </a:tcPr>
                </a:tc>
                <a:tc>
                  <a:txBody>
                    <a:bodyPr/>
                    <a:lstStyle/>
                    <a:p>
                      <a:pPr defTabSz="914400">
                        <a:tabLst>
                          <a:tab pos="1638300" algn="l"/>
                        </a:tabLst>
                        <a:defRPr sz="1800">
                          <a:solidFill>
                            <a:srgbClr val="000000"/>
                          </a:solidFill>
                        </a:defRPr>
                      </a:pPr>
                      <a:r>
                        <a:rPr sz="4200">
                          <a:solidFill>
                            <a:srgbClr val="5E5E5E"/>
                          </a:solidFill>
                        </a:rPr>
                        <a:t>sorridente</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tcPr>
                </a:tc>
                <a:tc>
                  <a:txBody>
                    <a:bodyPr/>
                    <a:lstStyle/>
                    <a:p>
                      <a:pPr defTabSz="914400">
                        <a:tabLst>
                          <a:tab pos="1638300" algn="l"/>
                        </a:tabLst>
                        <a:defRPr sz="1800">
                          <a:solidFill>
                            <a:srgbClr val="000000"/>
                          </a:solidFill>
                        </a:defRPr>
                      </a:pPr>
                      <a:r>
                        <a:rPr sz="4200">
                          <a:solidFill>
                            <a:srgbClr val="5E5E5E"/>
                          </a:solidFill>
                        </a:rPr>
                        <a:t>prende in giro i nipoti</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tcPr>
                </a:tc>
                <a:tc>
                  <a:txBody>
                    <a:bodyPr/>
                    <a:lstStyle/>
                    <a:p>
                      <a:pPr defTabSz="914400">
                        <a:tabLst>
                          <a:tab pos="1638300" algn="l"/>
                        </a:tabLst>
                        <a:defRPr sz="1800">
                          <a:solidFill>
                            <a:srgbClr val="000000"/>
                          </a:solidFill>
                        </a:defRPr>
                      </a:pPr>
                      <a:r>
                        <a:rPr sz="4200">
                          <a:solidFill>
                            <a:srgbClr val="5E5E5E"/>
                          </a:solidFill>
                        </a:rPr>
                        <a:t>elegante: camicia bianca stirata, cravatta e pantaloni di velluto</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tcPr>
                </a:tc>
              </a:tr>
              <a:tr h="2032000">
                <a:tc>
                  <a:txBody>
                    <a:bodyPr/>
                    <a:lstStyle/>
                    <a:p>
                      <a:pPr defTabSz="914400">
                        <a:tabLst>
                          <a:tab pos="1638300" algn="l"/>
                        </a:tabLst>
                        <a:defRPr sz="1800">
                          <a:solidFill>
                            <a:srgbClr val="000000"/>
                          </a:solidFill>
                        </a:defRPr>
                      </a:pPr>
                      <a:r>
                        <a:rPr sz="4200">
                          <a:solidFill>
                            <a:srgbClr val="5E5E5E"/>
                          </a:solidFill>
                        </a:rPr>
                        <a:t>al SUPERMERCATO</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solidFill>
                      <a:schemeClr val="accent6">
                        <a:satOff val="23405"/>
                        <a:lumOff val="8160"/>
                      </a:schemeClr>
                    </a:solidFill>
                  </a:tcPr>
                </a:tc>
                <a:tc>
                  <a:txBody>
                    <a:bodyPr/>
                    <a:lstStyle/>
                    <a:p>
                      <a:pPr defTabSz="914400">
                        <a:tabLst>
                          <a:tab pos="1638300" algn="l"/>
                        </a:tabLst>
                        <a:defRPr sz="1800">
                          <a:solidFill>
                            <a:srgbClr val="000000"/>
                          </a:solidFill>
                        </a:defRPr>
                      </a:pPr>
                      <a:r>
                        <a:rPr sz="4200">
                          <a:solidFill>
                            <a:srgbClr val="5E5E5E"/>
                          </a:solidFill>
                        </a:rPr>
                        <a:t>sguardo smarrito</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tcPr>
                </a:tc>
                <a:tc>
                  <a:txBody>
                    <a:bodyPr/>
                    <a:lstStyle/>
                    <a:p>
                      <a:pPr algn="just" defTabSz="914400">
                        <a:tabLst>
                          <a:tab pos="1638300" algn="l"/>
                        </a:tabLst>
                        <a:defRPr sz="1800">
                          <a:solidFill>
                            <a:srgbClr val="000000"/>
                          </a:solidFill>
                        </a:defRPr>
                      </a:pPr>
                      <a:r>
                        <a:rPr sz="4200">
                          <a:solidFill>
                            <a:srgbClr val="5E5E5E"/>
                          </a:solidFill>
                        </a:rPr>
                        <a:t>fischietta nervoso
«Mi pareva, … eccolo qua!»</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tcPr>
                </a:tc>
                <a:tc>
                  <a:txBody>
                    <a:bodyPr/>
                    <a:lstStyle/>
                    <a:p>
                      <a:pPr defTabSz="914400">
                        <a:tabLst>
                          <a:tab pos="1638300" algn="l"/>
                        </a:tabLst>
                        <a:defRPr sz="1800">
                          <a:solidFill>
                            <a:srgbClr val="000000"/>
                          </a:solidFill>
                        </a:defRPr>
                      </a:pPr>
                      <a:r>
                        <a:rPr sz="4200">
                          <a:solidFill>
                            <a:srgbClr val="5E5E5E"/>
                          </a:solidFill>
                        </a:rPr>
                        <a:t>giaccone marinaro e berretto blu</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tcPr>
                </a:tc>
              </a:tr>
              <a:tr h="2032000">
                <a:tc>
                  <a:txBody>
                    <a:bodyPr/>
                    <a:lstStyle/>
                    <a:p>
                      <a:pPr algn="just" defTabSz="914400">
                        <a:tabLst>
                          <a:tab pos="1638300" algn="l"/>
                        </a:tabLst>
                        <a:defRPr sz="1800">
                          <a:solidFill>
                            <a:srgbClr val="000000"/>
                          </a:solidFill>
                        </a:defRPr>
                      </a:pPr>
                      <a:r>
                        <a:rPr sz="4200">
                          <a:solidFill>
                            <a:srgbClr val="5E5E5E"/>
                          </a:solidFill>
                        </a:rPr>
                        <a:t>QUANDO lavora nell’orto o nel box</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solidFill>
                      <a:schemeClr val="accent6">
                        <a:satOff val="23405"/>
                        <a:lumOff val="8160"/>
                      </a:schemeClr>
                    </a:solidFill>
                  </a:tcPr>
                </a:tc>
                <a:tc>
                  <a:txBody>
                    <a:bodyPr/>
                    <a:lstStyle/>
                    <a:p>
                      <a:pPr defTabSz="914400">
                        <a:tabLst>
                          <a:tab pos="1638300" algn="l"/>
                        </a:tabLst>
                        <a:defRPr sz="1800">
                          <a:solidFill>
                            <a:srgbClr val="000000"/>
                          </a:solidFill>
                        </a:defRPr>
                      </a:pPr>
                      <a:r>
                        <a:rPr sz="4200">
                          <a:solidFill>
                            <a:srgbClr val="5E5E5E"/>
                          </a:solidFill>
                        </a:rPr>
                        <a:t>sguardo attento e lingua tra i denti</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tcPr>
                </a:tc>
                <a:tc>
                  <a:txBody>
                    <a:bodyPr/>
                    <a:lstStyle/>
                    <a:p>
                      <a:pPr algn="just" defTabSz="914400">
                        <a:tabLst>
                          <a:tab pos="1638300" algn="l"/>
                        </a:tabLst>
                        <a:defRPr sz="1800">
                          <a:solidFill>
                            <a:srgbClr val="000000"/>
                          </a:solidFill>
                        </a:defRPr>
                      </a:pPr>
                      <a:r>
                        <a:rPr sz="4200">
                          <a:solidFill>
                            <a:srgbClr val="5E5E5E"/>
                          </a:solidFill>
                        </a:rPr>
                        <a:t>mugola una specie di canzoncina o chiede a tutti qualcosa</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tcPr>
                </a:tc>
                <a:tc>
                  <a:txBody>
                    <a:bodyPr/>
                    <a:lstStyle/>
                    <a:p>
                      <a:pPr algn="just" defTabSz="914400">
                        <a:tabLst>
                          <a:tab pos="1638300" algn="l"/>
                        </a:tabLst>
                        <a:defRPr sz="1800">
                          <a:solidFill>
                            <a:srgbClr val="000000"/>
                          </a:solidFill>
                        </a:defRPr>
                      </a:pPr>
                      <a:r>
                        <a:rPr sz="4200">
                          <a:solidFill>
                            <a:srgbClr val="5E5E5E"/>
                          </a:solidFill>
                        </a:rPr>
                        <a:t>vestito vecchio e scolorito, tuta da lavoro</a:t>
                      </a:r>
                    </a:p>
                  </a:txBody>
                  <a:tcPr marL="50800" marR="50800" marT="50800" marB="50800" anchor="ctr" anchorCtr="0" horzOverflow="overflow">
                    <a:lnL w="25400">
                      <a:solidFill>
                        <a:schemeClr val="accent5">
                          <a:hueOff val="85969"/>
                          <a:satOff val="-7811"/>
                          <a:lumOff val="-38955"/>
                        </a:schemeClr>
                      </a:solidFill>
                      <a:miter lim="400000"/>
                    </a:lnL>
                    <a:lnR w="25400">
                      <a:solidFill>
                        <a:schemeClr val="accent5">
                          <a:hueOff val="85969"/>
                          <a:satOff val="-7811"/>
                          <a:lumOff val="-38955"/>
                        </a:schemeClr>
                      </a:solidFill>
                      <a:miter lim="400000"/>
                    </a:lnR>
                    <a:lnT w="25400">
                      <a:solidFill>
                        <a:schemeClr val="accent5">
                          <a:hueOff val="85969"/>
                          <a:satOff val="-7811"/>
                          <a:lumOff val="-38955"/>
                        </a:schemeClr>
                      </a:solidFill>
                      <a:miter lim="400000"/>
                    </a:lnT>
                    <a:lnB w="25400">
                      <a:solidFill>
                        <a:schemeClr val="accent5">
                          <a:hueOff val="85969"/>
                          <a:satOff val="-7811"/>
                          <a:lumOff val="-38955"/>
                        </a:schemeClr>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8"/>
                                        </p:tgtEl>
                                        <p:attrNameLst>
                                          <p:attrName>style.visibility</p:attrName>
                                        </p:attrNameLst>
                                      </p:cBhvr>
                                      <p:to>
                                        <p:strVal val="visible"/>
                                      </p:to>
                                    </p:set>
                                    <p:animEffect filter="wipe(left)" transition="in">
                                      <p:cBhvr>
                                        <p:cTn id="7" dur="1000"/>
                                        <p:tgtEl>
                                          <p:spTgt spid="23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39"/>
                                        </p:tgtEl>
                                        <p:attrNameLst>
                                          <p:attrName>style.visibility</p:attrName>
                                        </p:attrNameLst>
                                      </p:cBhvr>
                                      <p:to>
                                        <p:strVal val="visible"/>
                                      </p:to>
                                    </p:set>
                                    <p:animEffect filter="wipe(left)" transition="in">
                                      <p:cBhvr>
                                        <p:cTn id="12" dur="1000"/>
                                        <p:tgtEl>
                                          <p:spTgt spid="23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3" fill="hold">
                                  <p:stCondLst>
                                    <p:cond delay="0"/>
                                  </p:stCondLst>
                                  <p:iterate type="el" backwards="0">
                                    <p:tmAbs val="0"/>
                                  </p:iterate>
                                  <p:childTnLst>
                                    <p:set>
                                      <p:cBhvr>
                                        <p:cTn id="16" fill="hold"/>
                                        <p:tgtEl>
                                          <p:spTgt spid="240"/>
                                        </p:tgtEl>
                                        <p:attrNameLst>
                                          <p:attrName>style.visibility</p:attrName>
                                        </p:attrNameLst>
                                      </p:cBhvr>
                                      <p:to>
                                        <p:strVal val="visible"/>
                                      </p:to>
                                    </p:set>
                                    <p:anim calcmode="lin" valueType="num">
                                      <p:cBhvr>
                                        <p:cTn id="17" dur="750" fill="hold"/>
                                        <p:tgtEl>
                                          <p:spTgt spid="240"/>
                                        </p:tgtEl>
                                        <p:attrNameLst>
                                          <p:attrName>ppt_w</p:attrName>
                                        </p:attrNameLst>
                                      </p:cBhvr>
                                      <p:tavLst>
                                        <p:tav tm="0">
                                          <p:val>
                                            <p:fltVal val="0"/>
                                          </p:val>
                                        </p:tav>
                                        <p:tav tm="100000">
                                          <p:val>
                                            <p:strVal val="#ppt_w"/>
                                          </p:val>
                                        </p:tav>
                                      </p:tavLst>
                                    </p:anim>
                                    <p:anim calcmode="lin" valueType="num">
                                      <p:cBhvr>
                                        <p:cTn id="18" dur="750" fill="hold"/>
                                        <p:tgtEl>
                                          <p:spTgt spid="2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9" grpId="2"/>
      <p:bldP build="whole" bldLvl="1" animBg="1" rev="0" advAuto="0" spid="240" grpId="3"/>
      <p:bldP build="whole" bldLvl="1" animBg="1" rev="0" advAuto="0" spid="238"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 name="91rW8-uc9EL._AC_SS450_.jpg" descr="91rW8-uc9EL._AC_SS450_.jpg"/>
          <p:cNvPicPr>
            <a:picLocks noChangeAspect="0"/>
          </p:cNvPicPr>
          <p:nvPr>
            <p:ph type="pic" idx="21"/>
          </p:nvPr>
        </p:nvPicPr>
        <p:blipFill>
          <a:blip r:embed="rId2">
            <a:extLst/>
          </a:blip>
          <a:stretch>
            <a:fillRect/>
          </a:stretch>
        </p:blipFill>
        <p:spPr>
          <a:xfrm>
            <a:off x="13817600" y="3842999"/>
            <a:ext cx="8663121" cy="8688521"/>
          </a:xfrm>
          <a:prstGeom prst="rect">
            <a:avLst/>
          </a:prstGeom>
          <a:effectLst/>
        </p:spPr>
      </p:pic>
      <p:sp>
        <p:nvSpPr>
          <p:cNvPr id="127" name="POSSIBILITÀ INFINITE…"/>
          <p:cNvSpPr txBox="1"/>
          <p:nvPr>
            <p:ph type="title"/>
          </p:nvPr>
        </p:nvSpPr>
        <p:spPr>
          <a:prstGeom prst="rect">
            <a:avLst/>
          </a:prstGeom>
        </p:spPr>
        <p:txBody>
          <a:bodyPr/>
          <a:lstStyle>
            <a:lvl1pPr algn="r">
              <a:defRPr>
                <a:solidFill>
                  <a:schemeClr val="accent5">
                    <a:hueOff val="85969"/>
                    <a:satOff val="-7811"/>
                    <a:lumOff val="-38955"/>
                  </a:schemeClr>
                </a:solidFill>
              </a:defRPr>
            </a:lvl1pPr>
          </a:lstStyle>
          <a:p>
            <a:pPr/>
            <a:r>
              <a:t>POSSIBILITÀ INFINITE…</a:t>
            </a:r>
          </a:p>
        </p:txBody>
      </p:sp>
      <p:sp>
        <p:nvSpPr>
          <p:cNvPr id="128" name="OGGETTI, PERSONE, AMBIENTI non rimangono sempre uguali a sé stessi…"/>
          <p:cNvSpPr txBox="1"/>
          <p:nvPr>
            <p:ph type="body" sz="half" idx="1"/>
          </p:nvPr>
        </p:nvSpPr>
        <p:spPr>
          <a:xfrm>
            <a:off x="1473200" y="4000500"/>
            <a:ext cx="11179474" cy="8026400"/>
          </a:xfrm>
          <a:prstGeom prst="rect">
            <a:avLst/>
          </a:prstGeom>
        </p:spPr>
        <p:txBody>
          <a:bodyPr/>
          <a:lstStyle/>
          <a:p>
            <a:pPr marL="571499" indent="-571499" algn="just">
              <a:buBlip>
                <a:blip r:embed="rId3"/>
              </a:buBlip>
              <a:defRPr sz="6000">
                <a:solidFill>
                  <a:schemeClr val="accent1">
                    <a:satOff val="-10875"/>
                    <a:lumOff val="-37767"/>
                  </a:schemeClr>
                </a:solidFill>
              </a:defRPr>
            </a:pPr>
            <a:r>
              <a:t>OGGETTI, PERSONE, AMBIENTI non rimangono sempre uguali a sé stessi</a:t>
            </a:r>
          </a:p>
          <a:p>
            <a:pPr marL="571499" indent="-571499" algn="just">
              <a:buBlip>
                <a:blip r:embed="rId3"/>
              </a:buBlip>
              <a:defRPr sz="6000">
                <a:solidFill>
                  <a:schemeClr val="accent1">
                    <a:satOff val="-10875"/>
                    <a:lumOff val="-37767"/>
                  </a:schemeClr>
                </a:solidFill>
              </a:defRPr>
            </a:pPr>
            <a:r>
              <a:t>la DESCRIZIONE può contenere e diverse condizioni di un soggetto nel TEMPO</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27"/>
                                        </p:tgtEl>
                                        <p:attrNameLst>
                                          <p:attrName>style.visibility</p:attrName>
                                        </p:attrNameLst>
                                      </p:cBhvr>
                                      <p:to>
                                        <p:strVal val="visible"/>
                                      </p:to>
                                    </p:set>
                                    <p:animEffect filter="wipe(left)" transition="in">
                                      <p:cBhvr>
                                        <p:cTn id="7" dur="10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26"/>
                                        </p:tgtEl>
                                        <p:attrNameLst>
                                          <p:attrName>style.visibility</p:attrName>
                                        </p:attrNameLst>
                                      </p:cBhvr>
                                      <p:to>
                                        <p:strVal val="visible"/>
                                      </p:to>
                                    </p:set>
                                    <p:animEffect filter="dissolve" transition="in">
                                      <p:cBhvr>
                                        <p:cTn id="12" dur="1500"/>
                                        <p:tgtEl>
                                          <p:spTgt spid="12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128">
                                            <p:bg/>
                                          </p:spTgt>
                                        </p:tgtEl>
                                        <p:attrNameLst>
                                          <p:attrName>style.visibility</p:attrName>
                                        </p:attrNameLst>
                                      </p:cBhvr>
                                      <p:to>
                                        <p:strVal val="visible"/>
                                      </p:to>
                                    </p:set>
                                    <p:animEffect filter="wipe(left)" transition="in">
                                      <p:cBhvr>
                                        <p:cTn id="17" dur="1000"/>
                                        <p:tgtEl>
                                          <p:spTgt spid="128">
                                            <p:bg/>
                                          </p:spTgt>
                                        </p:tgtEl>
                                      </p:cBhvr>
                                    </p:animEffect>
                                  </p:childTnLst>
                                </p:cTn>
                              </p:par>
                              <p:par>
                                <p:cTn id="18" presetClass="entr" nodeType="withEffect" presetSubtype="8" presetID="22" grpId="3" fill="hold">
                                  <p:stCondLst>
                                    <p:cond delay="0"/>
                                  </p:stCondLst>
                                  <p:iterate type="el" backwards="0">
                                    <p:tmAbs val="0"/>
                                  </p:iterate>
                                  <p:childTnLst>
                                    <p:set>
                                      <p:cBhvr>
                                        <p:cTn id="19" fill="hold"/>
                                        <p:tgtEl>
                                          <p:spTgt spid="128">
                                            <p:txEl>
                                              <p:pRg st="0" end="0"/>
                                            </p:txEl>
                                          </p:spTgt>
                                        </p:tgtEl>
                                        <p:attrNameLst>
                                          <p:attrName>style.visibility</p:attrName>
                                        </p:attrNameLst>
                                      </p:cBhvr>
                                      <p:to>
                                        <p:strVal val="visible"/>
                                      </p:to>
                                    </p:set>
                                    <p:animEffect filter="wipe(left)" transition="in">
                                      <p:cBhvr>
                                        <p:cTn id="20" dur="1000"/>
                                        <p:tgtEl>
                                          <p:spTgt spid="12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3" fill="hold">
                                  <p:stCondLst>
                                    <p:cond delay="0"/>
                                  </p:stCondLst>
                                  <p:iterate type="el" backwards="0">
                                    <p:tmAbs val="0"/>
                                  </p:iterate>
                                  <p:childTnLst>
                                    <p:set>
                                      <p:cBhvr>
                                        <p:cTn id="24" fill="hold"/>
                                        <p:tgtEl>
                                          <p:spTgt spid="128">
                                            <p:txEl>
                                              <p:pRg st="1" end="1"/>
                                            </p:txEl>
                                          </p:spTgt>
                                        </p:tgtEl>
                                        <p:attrNameLst>
                                          <p:attrName>style.visibility</p:attrName>
                                        </p:attrNameLst>
                                      </p:cBhvr>
                                      <p:to>
                                        <p:strVal val="visible"/>
                                      </p:to>
                                    </p:set>
                                    <p:animEffect filter="wipe(left)" transition="in">
                                      <p:cBhvr>
                                        <p:cTn id="25" dur="1000"/>
                                        <p:tgtEl>
                                          <p:spTgt spid="12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7" grpId="1"/>
      <p:bldP build="whole" bldLvl="1" animBg="1" rev="0" advAuto="0" spid="126" grpId="2"/>
      <p:bldP build="p" bldLvl="5" animBg="1" rev="0" advAuto="0" spid="128" grpId="3"/>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DIVERSI MODI DI ESSERE …"/>
          <p:cNvSpPr txBox="1"/>
          <p:nvPr>
            <p:ph type="title"/>
          </p:nvPr>
        </p:nvSpPr>
        <p:spPr>
          <a:prstGeom prst="rect">
            <a:avLst/>
          </a:prstGeom>
        </p:spPr>
        <p:txBody>
          <a:bodyPr/>
          <a:lstStyle>
            <a:lvl1pPr algn="r">
              <a:lnSpc>
                <a:spcPct val="140000"/>
              </a:lnSpc>
              <a:spcBef>
                <a:spcPts val="5100"/>
              </a:spcBef>
              <a:defRPr sz="10000">
                <a:solidFill>
                  <a:srgbClr val="009193"/>
                </a:solidFill>
                <a:latin typeface="Hoefler Text"/>
                <a:ea typeface="Hoefler Text"/>
                <a:cs typeface="Hoefler Text"/>
                <a:sym typeface="Hoefler Text"/>
              </a:defRPr>
            </a:lvl1pPr>
          </a:lstStyle>
          <a:p>
            <a:pPr>
              <a:defRPr>
                <a:effectLst/>
              </a:defRPr>
            </a:pPr>
            <a:r>
              <a:t>DIVERSI MODI DI ESSERE …</a:t>
            </a:r>
          </a:p>
        </p:txBody>
      </p:sp>
      <p:sp>
        <p:nvSpPr>
          <p:cNvPr id="131" name="Guardare a una cosa come a uno spettacolo … così scriveva MARCEL PROUST, lo scrittore a cui guardare per il suo rapporto con il TEMPO…"/>
          <p:cNvSpPr txBox="1"/>
          <p:nvPr>
            <p:ph type="body" idx="1"/>
          </p:nvPr>
        </p:nvSpPr>
        <p:spPr>
          <a:xfrm>
            <a:off x="1473200" y="3892550"/>
            <a:ext cx="21978313" cy="8039100"/>
          </a:xfrm>
          <a:prstGeom prst="rect">
            <a:avLst/>
          </a:prstGeom>
        </p:spPr>
        <p:txBody>
          <a:bodyPr/>
          <a:lstStyle/>
          <a:p>
            <a:pPr marL="571499" indent="-571499" algn="just">
              <a:lnSpc>
                <a:spcPct val="140000"/>
              </a:lnSpc>
              <a:buBlip>
                <a:blip r:embed="rId2"/>
              </a:buBlip>
              <a:defRPr sz="5600">
                <a:solidFill>
                  <a:srgbClr val="000000"/>
                </a:solidFill>
              </a:defRPr>
            </a:pPr>
            <a:r>
              <a:rPr i="1">
                <a:solidFill>
                  <a:srgbClr val="009193"/>
                </a:solidFill>
              </a:rPr>
              <a:t>Guardare a una cosa come a uno spettacolo</a:t>
            </a:r>
            <a:r>
              <a:rPr>
                <a:solidFill>
                  <a:srgbClr val="009193"/>
                </a:solidFill>
              </a:rPr>
              <a:t> </a:t>
            </a:r>
            <a:r>
              <a:rPr>
                <a:solidFill>
                  <a:schemeClr val="accent1">
                    <a:satOff val="-10875"/>
                    <a:lumOff val="-37767"/>
                  </a:schemeClr>
                </a:solidFill>
              </a:rPr>
              <a:t>… così scriveva MARCEL PROUST, lo scrittore a cui guardare per il suo rapporto con il TEMPO</a:t>
            </a:r>
            <a:endParaRPr>
              <a:solidFill>
                <a:schemeClr val="accent1">
                  <a:satOff val="-10875"/>
                  <a:lumOff val="-37767"/>
                </a:schemeClr>
              </a:solidFill>
            </a:endParaRPr>
          </a:p>
          <a:p>
            <a:pPr marL="571499" indent="-571499" algn="just">
              <a:lnSpc>
                <a:spcPct val="140000"/>
              </a:lnSpc>
              <a:spcBef>
                <a:spcPts val="2000"/>
              </a:spcBef>
              <a:buBlip>
                <a:blip r:embed="rId2"/>
              </a:buBlip>
              <a:defRPr sz="5600">
                <a:solidFill>
                  <a:schemeClr val="accent1">
                    <a:satOff val="-10875"/>
                    <a:lumOff val="-37767"/>
                  </a:schemeClr>
                </a:solidFill>
              </a:defRPr>
            </a:pPr>
            <a:r>
              <a:t>L’ atteggiamento è proprio quello suggerito da PROUST: posare lo sguardo sulla molteplicità degli aspetti della realtà nelle loro sfumature più significative</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30"/>
                                        </p:tgtEl>
                                        <p:attrNameLst>
                                          <p:attrName>style.visibility</p:attrName>
                                        </p:attrNameLst>
                                      </p:cBhvr>
                                      <p:to>
                                        <p:strVal val="visible"/>
                                      </p:to>
                                    </p:set>
                                    <p:animEffect filter="wipe(left)" transition="in">
                                      <p:cBhvr>
                                        <p:cTn id="7" dur="10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31">
                                            <p:bg/>
                                          </p:spTgt>
                                        </p:tgtEl>
                                        <p:attrNameLst>
                                          <p:attrName>style.visibility</p:attrName>
                                        </p:attrNameLst>
                                      </p:cBhvr>
                                      <p:to>
                                        <p:strVal val="visible"/>
                                      </p:to>
                                    </p:set>
                                    <p:animEffect filter="wipe(left)" transition="in">
                                      <p:cBhvr>
                                        <p:cTn id="12" dur="1000"/>
                                        <p:tgtEl>
                                          <p:spTgt spid="131">
                                            <p:bg/>
                                          </p:spTgt>
                                        </p:tgtEl>
                                      </p:cBhvr>
                                    </p:animEffect>
                                  </p:childTnLst>
                                </p:cTn>
                              </p:par>
                              <p:par>
                                <p:cTn id="13" presetClass="entr" nodeType="withEffect" presetSubtype="8" presetID="22" grpId="2" fill="hold">
                                  <p:stCondLst>
                                    <p:cond delay="0"/>
                                  </p:stCondLst>
                                  <p:iterate type="el" backwards="0">
                                    <p:tmAbs val="0"/>
                                  </p:iterate>
                                  <p:childTnLst>
                                    <p:set>
                                      <p:cBhvr>
                                        <p:cTn id="14" fill="hold"/>
                                        <p:tgtEl>
                                          <p:spTgt spid="131">
                                            <p:txEl>
                                              <p:pRg st="0" end="0"/>
                                            </p:txEl>
                                          </p:spTgt>
                                        </p:tgtEl>
                                        <p:attrNameLst>
                                          <p:attrName>style.visibility</p:attrName>
                                        </p:attrNameLst>
                                      </p:cBhvr>
                                      <p:to>
                                        <p:strVal val="visible"/>
                                      </p:to>
                                    </p:set>
                                    <p:animEffect filter="wipe(left)" transition="in">
                                      <p:cBhvr>
                                        <p:cTn id="15" dur="1000"/>
                                        <p:tgtEl>
                                          <p:spTgt spid="13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2" fill="hold">
                                  <p:stCondLst>
                                    <p:cond delay="0"/>
                                  </p:stCondLst>
                                  <p:iterate type="el" backwards="0">
                                    <p:tmAbs val="0"/>
                                  </p:iterate>
                                  <p:childTnLst>
                                    <p:set>
                                      <p:cBhvr>
                                        <p:cTn id="19" fill="hold"/>
                                        <p:tgtEl>
                                          <p:spTgt spid="131">
                                            <p:txEl>
                                              <p:pRg st="1" end="1"/>
                                            </p:txEl>
                                          </p:spTgt>
                                        </p:tgtEl>
                                        <p:attrNameLst>
                                          <p:attrName>style.visibility</p:attrName>
                                        </p:attrNameLst>
                                      </p:cBhvr>
                                      <p:to>
                                        <p:strVal val="visible"/>
                                      </p:to>
                                    </p:set>
                                    <p:animEffect filter="wipe(left)" transition="in">
                                      <p:cBhvr>
                                        <p:cTn id="20" dur="1000"/>
                                        <p:tgtEl>
                                          <p:spTgt spid="13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1" grpId="2"/>
      <p:bldP build="whole" bldLvl="1" animBg="1" rev="0" advAuto="0" spid="130"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1995186-paesaggio-naturale-in-diversi-periodi-dell-anno-vettoriale.jpg" descr="1995186-paesaggio-naturale-in-diversi-periodi-dell-anno-vettoriale.jpg"/>
          <p:cNvPicPr>
            <a:picLocks noChangeAspect="0"/>
          </p:cNvPicPr>
          <p:nvPr>
            <p:ph type="pic" idx="21"/>
          </p:nvPr>
        </p:nvPicPr>
        <p:blipFill>
          <a:blip r:embed="rId2">
            <a:extLst/>
          </a:blip>
          <a:stretch>
            <a:fillRect/>
          </a:stretch>
        </p:blipFill>
        <p:spPr>
          <a:xfrm>
            <a:off x="12094298" y="4605221"/>
            <a:ext cx="11676204" cy="6816958"/>
          </a:xfrm>
          <a:prstGeom prst="rect">
            <a:avLst/>
          </a:prstGeom>
          <a:effectLst/>
        </p:spPr>
      </p:pic>
      <p:sp>
        <p:nvSpPr>
          <p:cNvPr id="134" name="COME FARE …"/>
          <p:cNvSpPr txBox="1"/>
          <p:nvPr>
            <p:ph type="title"/>
          </p:nvPr>
        </p:nvSpPr>
        <p:spPr>
          <a:prstGeom prst="rect">
            <a:avLst/>
          </a:prstGeom>
        </p:spPr>
        <p:txBody>
          <a:bodyPr/>
          <a:lstStyle>
            <a:lvl1pPr algn="r">
              <a:defRPr>
                <a:solidFill>
                  <a:srgbClr val="009193"/>
                </a:solidFill>
              </a:defRPr>
            </a:lvl1pPr>
          </a:lstStyle>
          <a:p>
            <a:pPr/>
            <a:r>
              <a:t>COME FARE …</a:t>
            </a:r>
          </a:p>
        </p:txBody>
      </p:sp>
      <p:sp>
        <p:nvSpPr>
          <p:cNvPr id="135" name="la TABELLA delle possibili condizioni del soggetto da descrivere…"/>
          <p:cNvSpPr txBox="1"/>
          <p:nvPr>
            <p:ph type="body" sz="half" idx="1"/>
          </p:nvPr>
        </p:nvSpPr>
        <p:spPr>
          <a:prstGeom prst="rect">
            <a:avLst/>
          </a:prstGeom>
        </p:spPr>
        <p:txBody>
          <a:bodyPr/>
          <a:lstStyle/>
          <a:p>
            <a:pPr marL="571499" indent="-571499" algn="just">
              <a:buBlip>
                <a:blip r:embed="rId3"/>
              </a:buBlip>
              <a:defRPr sz="5600">
                <a:solidFill>
                  <a:schemeClr val="accent5">
                    <a:hueOff val="85969"/>
                    <a:satOff val="-7811"/>
                    <a:lumOff val="-38955"/>
                  </a:schemeClr>
                </a:solidFill>
              </a:defRPr>
            </a:pPr>
            <a:r>
              <a:t>la </a:t>
            </a:r>
            <a:r>
              <a:rPr>
                <a:solidFill>
                  <a:srgbClr val="009193"/>
                </a:solidFill>
              </a:rPr>
              <a:t>TABELLA</a:t>
            </a:r>
            <a:r>
              <a:t> delle possibili condizioni del soggetto da descrivere</a:t>
            </a:r>
          </a:p>
          <a:p>
            <a:pPr marL="571499" indent="-571499" algn="just">
              <a:buBlip>
                <a:blip r:embed="rId3"/>
              </a:buBlip>
              <a:defRPr sz="5600">
                <a:solidFill>
                  <a:schemeClr val="accent5">
                    <a:hueOff val="85969"/>
                    <a:satOff val="-7811"/>
                    <a:lumOff val="-38955"/>
                  </a:schemeClr>
                </a:solidFill>
              </a:defRPr>
            </a:pPr>
            <a:r>
              <a:t>gli </a:t>
            </a:r>
            <a:r>
              <a:rPr>
                <a:solidFill>
                  <a:srgbClr val="009193"/>
                </a:solidFill>
              </a:rPr>
              <a:t>ELEMENTI</a:t>
            </a:r>
            <a:r>
              <a:t> con le variabili più interessanti</a:t>
            </a:r>
          </a:p>
          <a:p>
            <a:pPr marL="571499" indent="-571499" algn="just">
              <a:buBlip>
                <a:blip r:embed="rId3"/>
              </a:buBlip>
              <a:defRPr sz="5600">
                <a:solidFill>
                  <a:schemeClr val="accent5">
                    <a:hueOff val="85969"/>
                    <a:satOff val="-7811"/>
                    <a:lumOff val="-38955"/>
                  </a:schemeClr>
                </a:solidFill>
              </a:defRPr>
            </a:pPr>
            <a:r>
              <a:t>i possibili </a:t>
            </a:r>
            <a:r>
              <a:rPr>
                <a:solidFill>
                  <a:srgbClr val="009193"/>
                </a:solidFill>
              </a:rPr>
              <a:t>PUNTI DI VISTA</a:t>
            </a:r>
            <a:r>
              <a:t> da cui osservare il reale</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34"/>
                                        </p:tgtEl>
                                        <p:attrNameLst>
                                          <p:attrName>style.visibility</p:attrName>
                                        </p:attrNameLst>
                                      </p:cBhvr>
                                      <p:to>
                                        <p:strVal val="visible"/>
                                      </p:to>
                                    </p:set>
                                    <p:animEffect filter="wipe(left)" transition="in">
                                      <p:cBhvr>
                                        <p:cTn id="7" dur="10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35">
                                            <p:bg/>
                                          </p:spTgt>
                                        </p:tgtEl>
                                        <p:attrNameLst>
                                          <p:attrName>style.visibility</p:attrName>
                                        </p:attrNameLst>
                                      </p:cBhvr>
                                      <p:to>
                                        <p:strVal val="visible"/>
                                      </p:to>
                                    </p:set>
                                    <p:animEffect filter="wipe(left)" transition="in">
                                      <p:cBhvr>
                                        <p:cTn id="12" dur="1000"/>
                                        <p:tgtEl>
                                          <p:spTgt spid="135">
                                            <p:bg/>
                                          </p:spTgt>
                                        </p:tgtEl>
                                      </p:cBhvr>
                                    </p:animEffect>
                                  </p:childTnLst>
                                </p:cTn>
                              </p:par>
                              <p:par>
                                <p:cTn id="13" presetClass="entr" nodeType="withEffect" presetSubtype="8" presetID="22" grpId="2" fill="hold">
                                  <p:stCondLst>
                                    <p:cond delay="0"/>
                                  </p:stCondLst>
                                  <p:iterate type="el" backwards="0">
                                    <p:tmAbs val="0"/>
                                  </p:iterate>
                                  <p:childTnLst>
                                    <p:set>
                                      <p:cBhvr>
                                        <p:cTn id="14" fill="hold"/>
                                        <p:tgtEl>
                                          <p:spTgt spid="135">
                                            <p:txEl>
                                              <p:pRg st="0" end="0"/>
                                            </p:txEl>
                                          </p:spTgt>
                                        </p:tgtEl>
                                        <p:attrNameLst>
                                          <p:attrName>style.visibility</p:attrName>
                                        </p:attrNameLst>
                                      </p:cBhvr>
                                      <p:to>
                                        <p:strVal val="visible"/>
                                      </p:to>
                                    </p:set>
                                    <p:animEffect filter="wipe(left)" transition="in">
                                      <p:cBhvr>
                                        <p:cTn id="15" dur="1000"/>
                                        <p:tgtEl>
                                          <p:spTgt spid="1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2" fill="hold">
                                  <p:stCondLst>
                                    <p:cond delay="0"/>
                                  </p:stCondLst>
                                  <p:iterate type="el" backwards="0">
                                    <p:tmAbs val="0"/>
                                  </p:iterate>
                                  <p:childTnLst>
                                    <p:set>
                                      <p:cBhvr>
                                        <p:cTn id="19" fill="hold"/>
                                        <p:tgtEl>
                                          <p:spTgt spid="135">
                                            <p:txEl>
                                              <p:pRg st="1" end="1"/>
                                            </p:txEl>
                                          </p:spTgt>
                                        </p:tgtEl>
                                        <p:attrNameLst>
                                          <p:attrName>style.visibility</p:attrName>
                                        </p:attrNameLst>
                                      </p:cBhvr>
                                      <p:to>
                                        <p:strVal val="visible"/>
                                      </p:to>
                                    </p:set>
                                    <p:animEffect filter="wipe(left)" transition="in">
                                      <p:cBhvr>
                                        <p:cTn id="20" dur="1000"/>
                                        <p:tgtEl>
                                          <p:spTgt spid="1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2" fill="hold">
                                  <p:stCondLst>
                                    <p:cond delay="0"/>
                                  </p:stCondLst>
                                  <p:iterate type="el" backwards="0">
                                    <p:tmAbs val="0"/>
                                  </p:iterate>
                                  <p:childTnLst>
                                    <p:set>
                                      <p:cBhvr>
                                        <p:cTn id="24" fill="hold"/>
                                        <p:tgtEl>
                                          <p:spTgt spid="135">
                                            <p:txEl>
                                              <p:pRg st="2" end="2"/>
                                            </p:txEl>
                                          </p:spTgt>
                                        </p:tgtEl>
                                        <p:attrNameLst>
                                          <p:attrName>style.visibility</p:attrName>
                                        </p:attrNameLst>
                                      </p:cBhvr>
                                      <p:to>
                                        <p:strVal val="visible"/>
                                      </p:to>
                                    </p:set>
                                    <p:animEffect filter="wipe(left)" transition="in">
                                      <p:cBhvr>
                                        <p:cTn id="25" dur="1000"/>
                                        <p:tgtEl>
                                          <p:spTgt spid="1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3" fill="hold">
                                  <p:stCondLst>
                                    <p:cond delay="0"/>
                                  </p:stCondLst>
                                  <p:iterate type="el" backwards="0">
                                    <p:tmAbs val="0"/>
                                  </p:iterate>
                                  <p:childTnLst>
                                    <p:set>
                                      <p:cBhvr>
                                        <p:cTn id="29" fill="hold"/>
                                        <p:tgtEl>
                                          <p:spTgt spid="133"/>
                                        </p:tgtEl>
                                        <p:attrNameLst>
                                          <p:attrName>style.visibility</p:attrName>
                                        </p:attrNameLst>
                                      </p:cBhvr>
                                      <p:to>
                                        <p:strVal val="visible"/>
                                      </p:to>
                                    </p:set>
                                    <p:animEffect filter="dissolve" transition="in">
                                      <p:cBhvr>
                                        <p:cTn id="30" dur="1500"/>
                                        <p:tgtEl>
                                          <p:spTgt spid="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3" grpId="3"/>
      <p:bldP build="p" bldLvl="5" animBg="1" rev="0" advAuto="0" spid="135" grpId="2"/>
      <p:bldP build="whole" bldLvl="1" animBg="1" rev="0" advAuto="0" spid="134"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stagioni.jpg" descr="stagioni.jpg"/>
          <p:cNvPicPr>
            <a:picLocks noChangeAspect="0"/>
          </p:cNvPicPr>
          <p:nvPr>
            <p:ph type="pic" idx="21"/>
          </p:nvPr>
        </p:nvPicPr>
        <p:blipFill>
          <a:blip r:embed="rId2">
            <a:extLst/>
          </a:blip>
          <a:stretch>
            <a:fillRect/>
          </a:stretch>
        </p:blipFill>
        <p:spPr>
          <a:xfrm>
            <a:off x="13143303" y="2507062"/>
            <a:ext cx="10313808" cy="9256887"/>
          </a:xfrm>
          <a:prstGeom prst="rect">
            <a:avLst/>
          </a:prstGeom>
          <a:effectLst/>
        </p:spPr>
      </p:pic>
      <p:sp>
        <p:nvSpPr>
          <p:cNvPr id="138" name="IL PERCORSO"/>
          <p:cNvSpPr txBox="1"/>
          <p:nvPr>
            <p:ph type="title"/>
          </p:nvPr>
        </p:nvSpPr>
        <p:spPr>
          <a:xfrm>
            <a:off x="1473200" y="1652906"/>
            <a:ext cx="9880600" cy="2369847"/>
          </a:xfrm>
          <a:prstGeom prst="rect">
            <a:avLst/>
          </a:prstGeom>
        </p:spPr>
        <p:txBody>
          <a:bodyPr/>
          <a:lstStyle>
            <a:lvl1pPr>
              <a:defRPr>
                <a:solidFill>
                  <a:srgbClr val="009193"/>
                </a:solidFill>
              </a:defRPr>
            </a:lvl1pPr>
          </a:lstStyle>
          <a:p>
            <a:pPr/>
            <a:r>
              <a:t>IL PERCORSO</a:t>
            </a:r>
          </a:p>
        </p:txBody>
      </p:sp>
      <p:sp>
        <p:nvSpPr>
          <p:cNvPr id="139" name="Individuare il PUNTO di PARTENZA e di ARRIVO…"/>
          <p:cNvSpPr txBox="1"/>
          <p:nvPr>
            <p:ph type="body" sz="half" idx="1"/>
          </p:nvPr>
        </p:nvSpPr>
        <p:spPr>
          <a:xfrm>
            <a:off x="1473200" y="4507732"/>
            <a:ext cx="10530425" cy="7455668"/>
          </a:xfrm>
          <a:prstGeom prst="rect">
            <a:avLst/>
          </a:prstGeom>
        </p:spPr>
        <p:txBody>
          <a:bodyPr anchor="ctr"/>
          <a:lstStyle/>
          <a:p>
            <a:pPr algn="just">
              <a:spcBef>
                <a:spcPts val="2000"/>
              </a:spcBef>
            </a:pPr>
            <a:r>
              <a:t>Individuare il PUNTO di PARTENZA e di ARRIVO</a:t>
            </a:r>
          </a:p>
          <a:p>
            <a:pPr marL="228600" indent="-228600" algn="just">
              <a:spcBef>
                <a:spcPts val="2500"/>
              </a:spcBef>
              <a:buSzPct val="80000"/>
              <a:buBlip>
                <a:blip r:embed="rId3"/>
              </a:buBlip>
            </a:pPr>
            <a:r>
              <a:t> dall’alto al basso e viceversa</a:t>
            </a:r>
          </a:p>
          <a:p>
            <a:pPr marL="228600" indent="-228600" algn="just">
              <a:spcBef>
                <a:spcPts val="2500"/>
              </a:spcBef>
              <a:buSzPct val="80000"/>
              <a:buBlip>
                <a:blip r:embed="rId3"/>
              </a:buBlip>
            </a:pPr>
            <a:r>
              <a:t> dal vicino al lontano e viceversa</a:t>
            </a:r>
          </a:p>
          <a:p>
            <a:pPr marL="228600" indent="-228600" algn="just">
              <a:spcBef>
                <a:spcPts val="2500"/>
              </a:spcBef>
              <a:buSzPct val="80000"/>
              <a:buBlip>
                <a:blip r:embed="rId3"/>
              </a:buBlip>
            </a:pPr>
            <a:r>
              <a:t> altro …</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38"/>
                                        </p:tgtEl>
                                        <p:attrNameLst>
                                          <p:attrName>style.visibility</p:attrName>
                                        </p:attrNameLst>
                                      </p:cBhvr>
                                      <p:to>
                                        <p:strVal val="visible"/>
                                      </p:to>
                                    </p:set>
                                    <p:animEffect filter="wipe(left)" transition="in">
                                      <p:cBhvr>
                                        <p:cTn id="7" dur="10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39">
                                            <p:bg/>
                                          </p:spTgt>
                                        </p:tgtEl>
                                        <p:attrNameLst>
                                          <p:attrName>style.visibility</p:attrName>
                                        </p:attrNameLst>
                                      </p:cBhvr>
                                      <p:to>
                                        <p:strVal val="visible"/>
                                      </p:to>
                                    </p:set>
                                    <p:animEffect filter="wipe(left)" transition="in">
                                      <p:cBhvr>
                                        <p:cTn id="12" dur="1000"/>
                                        <p:tgtEl>
                                          <p:spTgt spid="139">
                                            <p:bg/>
                                          </p:spTgt>
                                        </p:tgtEl>
                                      </p:cBhvr>
                                    </p:animEffect>
                                  </p:childTnLst>
                                </p:cTn>
                              </p:par>
                              <p:par>
                                <p:cTn id="13" presetClass="entr" nodeType="withEffect" presetSubtype="8" presetID="22" grpId="2" fill="hold">
                                  <p:stCondLst>
                                    <p:cond delay="0"/>
                                  </p:stCondLst>
                                  <p:iterate type="el" backwards="0">
                                    <p:tmAbs val="0"/>
                                  </p:iterate>
                                  <p:childTnLst>
                                    <p:set>
                                      <p:cBhvr>
                                        <p:cTn id="14" fill="hold"/>
                                        <p:tgtEl>
                                          <p:spTgt spid="139">
                                            <p:txEl>
                                              <p:pRg st="0" end="0"/>
                                            </p:txEl>
                                          </p:spTgt>
                                        </p:tgtEl>
                                        <p:attrNameLst>
                                          <p:attrName>style.visibility</p:attrName>
                                        </p:attrNameLst>
                                      </p:cBhvr>
                                      <p:to>
                                        <p:strVal val="visible"/>
                                      </p:to>
                                    </p:set>
                                    <p:animEffect filter="wipe(left)" transition="in">
                                      <p:cBhvr>
                                        <p:cTn id="15" dur="1000"/>
                                        <p:tgtEl>
                                          <p:spTgt spid="13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2" fill="hold">
                                  <p:stCondLst>
                                    <p:cond delay="0"/>
                                  </p:stCondLst>
                                  <p:iterate type="el" backwards="0">
                                    <p:tmAbs val="0"/>
                                  </p:iterate>
                                  <p:childTnLst>
                                    <p:set>
                                      <p:cBhvr>
                                        <p:cTn id="19" fill="hold"/>
                                        <p:tgtEl>
                                          <p:spTgt spid="139">
                                            <p:txEl>
                                              <p:pRg st="1" end="1"/>
                                            </p:txEl>
                                          </p:spTgt>
                                        </p:tgtEl>
                                        <p:attrNameLst>
                                          <p:attrName>style.visibility</p:attrName>
                                        </p:attrNameLst>
                                      </p:cBhvr>
                                      <p:to>
                                        <p:strVal val="visible"/>
                                      </p:to>
                                    </p:set>
                                    <p:animEffect filter="wipe(left)" transition="in">
                                      <p:cBhvr>
                                        <p:cTn id="20" dur="1000"/>
                                        <p:tgtEl>
                                          <p:spTgt spid="13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2" fill="hold">
                                  <p:stCondLst>
                                    <p:cond delay="0"/>
                                  </p:stCondLst>
                                  <p:iterate type="el" backwards="0">
                                    <p:tmAbs val="0"/>
                                  </p:iterate>
                                  <p:childTnLst>
                                    <p:set>
                                      <p:cBhvr>
                                        <p:cTn id="24" fill="hold"/>
                                        <p:tgtEl>
                                          <p:spTgt spid="139">
                                            <p:txEl>
                                              <p:pRg st="2" end="2"/>
                                            </p:txEl>
                                          </p:spTgt>
                                        </p:tgtEl>
                                        <p:attrNameLst>
                                          <p:attrName>style.visibility</p:attrName>
                                        </p:attrNameLst>
                                      </p:cBhvr>
                                      <p:to>
                                        <p:strVal val="visible"/>
                                      </p:to>
                                    </p:set>
                                    <p:animEffect filter="wipe(left)" transition="in">
                                      <p:cBhvr>
                                        <p:cTn id="25" dur="1000"/>
                                        <p:tgtEl>
                                          <p:spTgt spid="13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2" fill="hold">
                                  <p:stCondLst>
                                    <p:cond delay="0"/>
                                  </p:stCondLst>
                                  <p:iterate type="el" backwards="0">
                                    <p:tmAbs val="0"/>
                                  </p:iterate>
                                  <p:childTnLst>
                                    <p:set>
                                      <p:cBhvr>
                                        <p:cTn id="29" fill="hold"/>
                                        <p:tgtEl>
                                          <p:spTgt spid="139">
                                            <p:txEl>
                                              <p:pRg st="3" end="3"/>
                                            </p:txEl>
                                          </p:spTgt>
                                        </p:tgtEl>
                                        <p:attrNameLst>
                                          <p:attrName>style.visibility</p:attrName>
                                        </p:attrNameLst>
                                      </p:cBhvr>
                                      <p:to>
                                        <p:strVal val="visible"/>
                                      </p:to>
                                    </p:set>
                                    <p:animEffect filter="wipe(left)" transition="in">
                                      <p:cBhvr>
                                        <p:cTn id="30" dur="1000"/>
                                        <p:tgtEl>
                                          <p:spTgt spid="13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2" fill="hold">
                                  <p:stCondLst>
                                    <p:cond delay="0"/>
                                  </p:stCondLst>
                                  <p:iterate type="el" backwards="0">
                                    <p:tmAbs val="0"/>
                                  </p:iterate>
                                  <p:childTnLst>
                                    <p:set>
                                      <p:cBhvr>
                                        <p:cTn id="34" fill="hold"/>
                                        <p:tgtEl>
                                          <p:spTgt spid="139">
                                            <p:txEl>
                                              <p:pRg st="4" end="4"/>
                                            </p:txEl>
                                          </p:spTgt>
                                        </p:tgtEl>
                                        <p:attrNameLst>
                                          <p:attrName>style.visibility</p:attrName>
                                        </p:attrNameLst>
                                      </p:cBhvr>
                                      <p:to>
                                        <p:strVal val="visible"/>
                                      </p:to>
                                    </p:set>
                                    <p:animEffect filter="wipe(left)" transition="in">
                                      <p:cBhvr>
                                        <p:cTn id="35" dur="1000"/>
                                        <p:tgtEl>
                                          <p:spTgt spid="13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32" presetID="4" grpId="3" fill="hold">
                                  <p:stCondLst>
                                    <p:cond delay="0"/>
                                  </p:stCondLst>
                                  <p:iterate type="el" backwards="0">
                                    <p:tmAbs val="0"/>
                                  </p:iterate>
                                  <p:childTnLst>
                                    <p:set>
                                      <p:cBhvr>
                                        <p:cTn id="39" fill="hold"/>
                                        <p:tgtEl>
                                          <p:spTgt spid="137"/>
                                        </p:tgtEl>
                                        <p:attrNameLst>
                                          <p:attrName>style.visibility</p:attrName>
                                        </p:attrNameLst>
                                      </p:cBhvr>
                                      <p:to>
                                        <p:strVal val="visible"/>
                                      </p:to>
                                    </p:set>
                                    <p:animEffect filter="box(out)" transition="in">
                                      <p:cBhvr>
                                        <p:cTn id="40"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7" grpId="3"/>
      <p:bldP build="whole" bldLvl="1" animBg="1" rev="0" advAuto="0" spid="138" grpId="1"/>
      <p:bldP build="p" bldLvl="5" animBg="1" rev="0" advAuto="0" spid="139"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Screenshot 2023-02-03 alle 16.24.55.png" descr="Screenshot 2023-02-03 alle 16.24.55.png"/>
          <p:cNvPicPr>
            <a:picLocks noChangeAspect="0"/>
          </p:cNvPicPr>
          <p:nvPr/>
        </p:nvPicPr>
        <p:blipFill>
          <a:blip r:embed="rId2">
            <a:extLst/>
          </a:blip>
          <a:stretch>
            <a:fillRect/>
          </a:stretch>
        </p:blipFill>
        <p:spPr>
          <a:xfrm rot="21060000">
            <a:off x="1274875" y="4236986"/>
            <a:ext cx="9451916" cy="8282307"/>
          </a:xfrm>
          <a:prstGeom prst="rect">
            <a:avLst/>
          </a:prstGeom>
        </p:spPr>
      </p:pic>
      <p:sp>
        <p:nvSpPr>
          <p:cNvPr id="142" name="IL TEMPO E LA REALTÀ"/>
          <p:cNvSpPr txBox="1"/>
          <p:nvPr>
            <p:ph type="title"/>
          </p:nvPr>
        </p:nvSpPr>
        <p:spPr>
          <a:xfrm>
            <a:off x="1686471" y="996561"/>
            <a:ext cx="21437601" cy="3429001"/>
          </a:xfrm>
          <a:prstGeom prst="rect">
            <a:avLst/>
          </a:prstGeom>
        </p:spPr>
        <p:txBody>
          <a:bodyPr/>
          <a:lstStyle>
            <a:lvl1pPr algn="r">
              <a:defRPr>
                <a:solidFill>
                  <a:srgbClr val="009193"/>
                </a:solidFill>
              </a:defRPr>
            </a:lvl1pPr>
          </a:lstStyle>
          <a:p>
            <a:pPr/>
            <a:r>
              <a:t>IL TEMPO E LA REALTÀ</a:t>
            </a:r>
          </a:p>
        </p:txBody>
      </p:sp>
      <p:grpSp>
        <p:nvGrpSpPr>
          <p:cNvPr id="145" name="Marcel-Proust.jpg"/>
          <p:cNvGrpSpPr/>
          <p:nvPr/>
        </p:nvGrpSpPr>
        <p:grpSpPr>
          <a:xfrm rot="420000">
            <a:off x="10538459" y="6002117"/>
            <a:ext cx="12675808" cy="6873240"/>
            <a:chOff x="0" y="0"/>
            <a:chExt cx="12675806" cy="6873238"/>
          </a:xfrm>
        </p:grpSpPr>
        <p:pic>
          <p:nvPicPr>
            <p:cNvPr id="144" name="Marcel-Proust.jpg" descr="Marcel-Proust.jpg"/>
            <p:cNvPicPr>
              <a:picLocks noChangeAspect="1"/>
            </p:cNvPicPr>
            <p:nvPr/>
          </p:nvPicPr>
          <p:blipFill>
            <a:blip r:embed="rId3">
              <a:extLst/>
            </a:blip>
            <a:stretch>
              <a:fillRect/>
            </a:stretch>
          </p:blipFill>
          <p:spPr>
            <a:xfrm>
              <a:off x="203200" y="215900"/>
              <a:ext cx="12269407" cy="6441439"/>
            </a:xfrm>
            <a:prstGeom prst="rect">
              <a:avLst/>
            </a:prstGeom>
            <a:ln>
              <a:noFill/>
            </a:ln>
            <a:effectLst/>
          </p:spPr>
        </p:pic>
        <p:pic>
          <p:nvPicPr>
            <p:cNvPr id="143" name="Marcel-Proust.jpg" descr="Marcel-Proust.jpg"/>
            <p:cNvPicPr>
              <a:picLocks noChangeAspect="0"/>
            </p:cNvPicPr>
            <p:nvPr/>
          </p:nvPicPr>
          <p:blipFill>
            <a:blip r:embed="rId4">
              <a:extLst/>
            </a:blip>
            <a:stretch>
              <a:fillRect/>
            </a:stretch>
          </p:blipFill>
          <p:spPr>
            <a:xfrm>
              <a:off x="0" y="0"/>
              <a:ext cx="12675807" cy="6873239"/>
            </a:xfrm>
            <a:prstGeom prst="rect">
              <a:avLst/>
            </a:prstGeom>
            <a:effectLst/>
          </p:spPr>
        </p:pic>
      </p:grpSp>
      <p:sp>
        <p:nvSpPr>
          <p:cNvPr id="146" name="MARCEL PROUST"/>
          <p:cNvSpPr txBox="1"/>
          <p:nvPr/>
        </p:nvSpPr>
        <p:spPr>
          <a:xfrm rot="480000">
            <a:off x="10760881" y="6047051"/>
            <a:ext cx="6357207"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a:r>
              <a:t>MARCEL PROUST</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42"/>
                                        </p:tgtEl>
                                        <p:attrNameLst>
                                          <p:attrName>style.visibility</p:attrName>
                                        </p:attrNameLst>
                                      </p:cBhvr>
                                      <p:to>
                                        <p:strVal val="visible"/>
                                      </p:to>
                                    </p:set>
                                    <p:animEffect filter="wipe(left)" transition="in">
                                      <p:cBhvr>
                                        <p:cTn id="7" dur="1000"/>
                                        <p:tgtEl>
                                          <p:spTgt spid="14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146"/>
                                        </p:tgtEl>
                                        <p:attrNameLst>
                                          <p:attrName>style.visibility</p:attrName>
                                        </p:attrNameLst>
                                      </p:cBhvr>
                                      <p:to>
                                        <p:strVal val="visible"/>
                                      </p:to>
                                    </p:set>
                                    <p:animEffect filter="box(out)" transition="in">
                                      <p:cBhvr>
                                        <p:cTn id="12" dur="1000"/>
                                        <p:tgtEl>
                                          <p:spTgt spid="14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32" presetID="4" grpId="3" fill="hold">
                                  <p:stCondLst>
                                    <p:cond delay="0"/>
                                  </p:stCondLst>
                                  <p:iterate type="el" backwards="0">
                                    <p:tmAbs val="0"/>
                                  </p:iterate>
                                  <p:childTnLst>
                                    <p:set>
                                      <p:cBhvr>
                                        <p:cTn id="16" fill="hold"/>
                                        <p:tgtEl>
                                          <p:spTgt spid="145"/>
                                        </p:tgtEl>
                                        <p:attrNameLst>
                                          <p:attrName>style.visibility</p:attrName>
                                        </p:attrNameLst>
                                      </p:cBhvr>
                                      <p:to>
                                        <p:strVal val="visible"/>
                                      </p:to>
                                    </p:set>
                                    <p:animEffect filter="box(out)" transition="in">
                                      <p:cBhvr>
                                        <p:cTn id="17" dur="1000"/>
                                        <p:tgtEl>
                                          <p:spTgt spid="14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32" presetID="4" grpId="4" fill="hold">
                                  <p:stCondLst>
                                    <p:cond delay="0"/>
                                  </p:stCondLst>
                                  <p:iterate type="el" backwards="0">
                                    <p:tmAbs val="0"/>
                                  </p:iterate>
                                  <p:childTnLst>
                                    <p:set>
                                      <p:cBhvr>
                                        <p:cTn id="21" fill="hold"/>
                                        <p:tgtEl>
                                          <p:spTgt spid="141"/>
                                        </p:tgtEl>
                                        <p:attrNameLst>
                                          <p:attrName>style.visibility</p:attrName>
                                        </p:attrNameLst>
                                      </p:cBhvr>
                                      <p:to>
                                        <p:strVal val="visible"/>
                                      </p:to>
                                    </p:set>
                                    <p:animEffect filter="box(out)" transition="in">
                                      <p:cBhvr>
                                        <p:cTn id="22" dur="10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 grpId="4"/>
      <p:bldP build="whole" bldLvl="1" animBg="1" rev="0" advAuto="0" spid="145" grpId="3"/>
      <p:bldP build="whole" bldLvl="1" animBg="1" rev="0" advAuto="0" spid="142" grpId="1"/>
      <p:bldP build="whole" bldLvl="1" animBg="1" rev="0" advAuto="0" spid="146"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proust1.jpg" descr="proust1.jpg"/>
          <p:cNvPicPr>
            <a:picLocks noChangeAspect="0"/>
          </p:cNvPicPr>
          <p:nvPr>
            <p:ph type="pic" idx="21"/>
          </p:nvPr>
        </p:nvPicPr>
        <p:blipFill>
          <a:blip r:embed="rId2">
            <a:extLst/>
          </a:blip>
          <a:stretch>
            <a:fillRect/>
          </a:stretch>
        </p:blipFill>
        <p:spPr>
          <a:xfrm>
            <a:off x="14106665" y="3925757"/>
            <a:ext cx="9243951" cy="8175886"/>
          </a:xfrm>
          <a:prstGeom prst="rect">
            <a:avLst/>
          </a:prstGeom>
          <a:effectLst/>
        </p:spPr>
      </p:pic>
      <p:sp>
        <p:nvSpPr>
          <p:cNvPr id="149" name="MARCEL PROUST"/>
          <p:cNvSpPr txBox="1"/>
          <p:nvPr>
            <p:ph type="title"/>
          </p:nvPr>
        </p:nvSpPr>
        <p:spPr>
          <a:prstGeom prst="rect">
            <a:avLst/>
          </a:prstGeom>
        </p:spPr>
        <p:txBody>
          <a:bodyPr/>
          <a:lstStyle>
            <a:lvl1pPr>
              <a:defRPr>
                <a:solidFill>
                  <a:srgbClr val="009193"/>
                </a:solidFill>
              </a:defRPr>
            </a:lvl1pPr>
          </a:lstStyle>
          <a:p>
            <a:pPr/>
            <a:r>
              <a:t>MARCEL PROUST</a:t>
            </a:r>
          </a:p>
        </p:txBody>
      </p:sp>
      <p:sp>
        <p:nvSpPr>
          <p:cNvPr id="150" name="Uno tra i maggiori scrittori del NOVECENTO…"/>
          <p:cNvSpPr txBox="1"/>
          <p:nvPr>
            <p:ph type="body" sz="half" idx="1"/>
          </p:nvPr>
        </p:nvSpPr>
        <p:spPr>
          <a:xfrm>
            <a:off x="1212535" y="3503687"/>
            <a:ext cx="11791342" cy="8523213"/>
          </a:xfrm>
          <a:prstGeom prst="rect">
            <a:avLst/>
          </a:prstGeom>
        </p:spPr>
        <p:txBody>
          <a:bodyPr/>
          <a:lstStyle/>
          <a:p>
            <a:pPr algn="just">
              <a:buBlip>
                <a:blip r:embed="rId3"/>
              </a:buBlip>
            </a:pPr>
            <a:r>
              <a:t>Uno tra i maggiori scrittori del NOVECENTO</a:t>
            </a:r>
          </a:p>
          <a:p>
            <a:pPr algn="just">
              <a:buBlip>
                <a:blip r:embed="rId3"/>
              </a:buBlip>
            </a:pPr>
            <a:r>
              <a:t>Fondamentale è la sua concezione del TEMPO che diventa SPAZIO</a:t>
            </a:r>
          </a:p>
          <a:p>
            <a:pPr algn="just">
              <a:buBlip>
                <a:blip r:embed="rId3"/>
              </a:buBlip>
            </a:pPr>
            <a:r>
              <a:t>Il PRESENTE non è un PUNTO, ma una LINEA che assume in sé anche il PASSATO</a:t>
            </a:r>
          </a:p>
          <a:p>
            <a:pPr algn="just">
              <a:buBlip>
                <a:blip r:embed="rId3"/>
              </a:buBlip>
            </a:pPr>
            <a:r>
              <a:t>Lo SPAZIO va guardato in tutte le sue dimensioni, anche la quarta: il TEMPO</a:t>
            </a:r>
          </a:p>
          <a:p>
            <a:pPr algn="just">
              <a:buBlip>
                <a:blip r:embed="rId3"/>
              </a:buBlip>
            </a:pPr>
            <a:r>
              <a:t>La REALTÀ è RELAZIONE</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49"/>
                                        </p:tgtEl>
                                        <p:attrNameLst>
                                          <p:attrName>style.visibility</p:attrName>
                                        </p:attrNameLst>
                                      </p:cBhvr>
                                      <p:to>
                                        <p:strVal val="visible"/>
                                      </p:to>
                                    </p:set>
                                    <p:animEffect filter="wipe(left)" transition="in">
                                      <p:cBhvr>
                                        <p:cTn id="7" dur="10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50">
                                            <p:bg/>
                                          </p:spTgt>
                                        </p:tgtEl>
                                        <p:attrNameLst>
                                          <p:attrName>style.visibility</p:attrName>
                                        </p:attrNameLst>
                                      </p:cBhvr>
                                      <p:to>
                                        <p:strVal val="visible"/>
                                      </p:to>
                                    </p:set>
                                    <p:animEffect filter="wipe(left)" transition="in">
                                      <p:cBhvr>
                                        <p:cTn id="12" dur="1000"/>
                                        <p:tgtEl>
                                          <p:spTgt spid="150">
                                            <p:bg/>
                                          </p:spTgt>
                                        </p:tgtEl>
                                      </p:cBhvr>
                                    </p:animEffect>
                                  </p:childTnLst>
                                </p:cTn>
                              </p:par>
                              <p:par>
                                <p:cTn id="13" presetClass="entr" nodeType="withEffect" presetSubtype="8" presetID="22" grpId="2" fill="hold">
                                  <p:stCondLst>
                                    <p:cond delay="0"/>
                                  </p:stCondLst>
                                  <p:iterate type="el" backwards="0">
                                    <p:tmAbs val="0"/>
                                  </p:iterate>
                                  <p:childTnLst>
                                    <p:set>
                                      <p:cBhvr>
                                        <p:cTn id="14" fill="hold"/>
                                        <p:tgtEl>
                                          <p:spTgt spid="150">
                                            <p:txEl>
                                              <p:pRg st="0" end="0"/>
                                            </p:txEl>
                                          </p:spTgt>
                                        </p:tgtEl>
                                        <p:attrNameLst>
                                          <p:attrName>style.visibility</p:attrName>
                                        </p:attrNameLst>
                                      </p:cBhvr>
                                      <p:to>
                                        <p:strVal val="visible"/>
                                      </p:to>
                                    </p:set>
                                    <p:animEffect filter="wipe(left)" transition="in">
                                      <p:cBhvr>
                                        <p:cTn id="15" dur="1000"/>
                                        <p:tgtEl>
                                          <p:spTgt spid="15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2" fill="hold">
                                  <p:stCondLst>
                                    <p:cond delay="0"/>
                                  </p:stCondLst>
                                  <p:iterate type="el" backwards="0">
                                    <p:tmAbs val="0"/>
                                  </p:iterate>
                                  <p:childTnLst>
                                    <p:set>
                                      <p:cBhvr>
                                        <p:cTn id="19" fill="hold"/>
                                        <p:tgtEl>
                                          <p:spTgt spid="150">
                                            <p:txEl>
                                              <p:pRg st="1" end="1"/>
                                            </p:txEl>
                                          </p:spTgt>
                                        </p:tgtEl>
                                        <p:attrNameLst>
                                          <p:attrName>style.visibility</p:attrName>
                                        </p:attrNameLst>
                                      </p:cBhvr>
                                      <p:to>
                                        <p:strVal val="visible"/>
                                      </p:to>
                                    </p:set>
                                    <p:animEffect filter="wipe(left)" transition="in">
                                      <p:cBhvr>
                                        <p:cTn id="20" dur="1000"/>
                                        <p:tgtEl>
                                          <p:spTgt spid="15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2" fill="hold">
                                  <p:stCondLst>
                                    <p:cond delay="0"/>
                                  </p:stCondLst>
                                  <p:iterate type="el" backwards="0">
                                    <p:tmAbs val="0"/>
                                  </p:iterate>
                                  <p:childTnLst>
                                    <p:set>
                                      <p:cBhvr>
                                        <p:cTn id="24" fill="hold"/>
                                        <p:tgtEl>
                                          <p:spTgt spid="150">
                                            <p:txEl>
                                              <p:pRg st="2" end="2"/>
                                            </p:txEl>
                                          </p:spTgt>
                                        </p:tgtEl>
                                        <p:attrNameLst>
                                          <p:attrName>style.visibility</p:attrName>
                                        </p:attrNameLst>
                                      </p:cBhvr>
                                      <p:to>
                                        <p:strVal val="visible"/>
                                      </p:to>
                                    </p:set>
                                    <p:animEffect filter="wipe(left)" transition="in">
                                      <p:cBhvr>
                                        <p:cTn id="25" dur="1000"/>
                                        <p:tgtEl>
                                          <p:spTgt spid="15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2" fill="hold">
                                  <p:stCondLst>
                                    <p:cond delay="0"/>
                                  </p:stCondLst>
                                  <p:iterate type="el" backwards="0">
                                    <p:tmAbs val="0"/>
                                  </p:iterate>
                                  <p:childTnLst>
                                    <p:set>
                                      <p:cBhvr>
                                        <p:cTn id="29" fill="hold"/>
                                        <p:tgtEl>
                                          <p:spTgt spid="150">
                                            <p:txEl>
                                              <p:pRg st="3" end="3"/>
                                            </p:txEl>
                                          </p:spTgt>
                                        </p:tgtEl>
                                        <p:attrNameLst>
                                          <p:attrName>style.visibility</p:attrName>
                                        </p:attrNameLst>
                                      </p:cBhvr>
                                      <p:to>
                                        <p:strVal val="visible"/>
                                      </p:to>
                                    </p:set>
                                    <p:animEffect filter="wipe(left)" transition="in">
                                      <p:cBhvr>
                                        <p:cTn id="30" dur="1000"/>
                                        <p:tgtEl>
                                          <p:spTgt spid="15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2" fill="hold">
                                  <p:stCondLst>
                                    <p:cond delay="0"/>
                                  </p:stCondLst>
                                  <p:iterate type="el" backwards="0">
                                    <p:tmAbs val="0"/>
                                  </p:iterate>
                                  <p:childTnLst>
                                    <p:set>
                                      <p:cBhvr>
                                        <p:cTn id="34" fill="hold"/>
                                        <p:tgtEl>
                                          <p:spTgt spid="150">
                                            <p:txEl>
                                              <p:pRg st="4" end="4"/>
                                            </p:txEl>
                                          </p:spTgt>
                                        </p:tgtEl>
                                        <p:attrNameLst>
                                          <p:attrName>style.visibility</p:attrName>
                                        </p:attrNameLst>
                                      </p:cBhvr>
                                      <p:to>
                                        <p:strVal val="visible"/>
                                      </p:to>
                                    </p:set>
                                    <p:animEffect filter="wipe(left)" transition="in">
                                      <p:cBhvr>
                                        <p:cTn id="35" dur="1000"/>
                                        <p:tgtEl>
                                          <p:spTgt spid="150">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32" presetID="4" grpId="3" fill="hold">
                                  <p:stCondLst>
                                    <p:cond delay="0"/>
                                  </p:stCondLst>
                                  <p:iterate type="el" backwards="0">
                                    <p:tmAbs val="0"/>
                                  </p:iterate>
                                  <p:childTnLst>
                                    <p:set>
                                      <p:cBhvr>
                                        <p:cTn id="39" fill="hold"/>
                                        <p:tgtEl>
                                          <p:spTgt spid="148"/>
                                        </p:tgtEl>
                                        <p:attrNameLst>
                                          <p:attrName>style.visibility</p:attrName>
                                        </p:attrNameLst>
                                      </p:cBhvr>
                                      <p:to>
                                        <p:strVal val="visible"/>
                                      </p:to>
                                    </p:set>
                                    <p:animEffect filter="box(out)" transition="in">
                                      <p:cBhvr>
                                        <p:cTn id="40" dur="10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8" grpId="3"/>
      <p:bldP build="whole" bldLvl="1" animBg="1" rev="0" advAuto="0" spid="149" grpId="1"/>
      <p:bldP build="p" bldLvl="5" animBg="1" rev="0" advAuto="0" spid="150"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 name="photos_12277330059683.jpg" descr="photos_12277330059683.jpg"/>
          <p:cNvPicPr>
            <a:picLocks noChangeAspect="0"/>
          </p:cNvPicPr>
          <p:nvPr>
            <p:ph type="pic" idx="21"/>
          </p:nvPr>
        </p:nvPicPr>
        <p:blipFill>
          <a:blip r:embed="rId2">
            <a:extLst/>
          </a:blip>
          <a:stretch>
            <a:fillRect/>
          </a:stretch>
        </p:blipFill>
        <p:spPr>
          <a:xfrm>
            <a:off x="15272678" y="717011"/>
            <a:ext cx="8290760" cy="12205778"/>
          </a:xfrm>
          <a:prstGeom prst="rect">
            <a:avLst/>
          </a:prstGeom>
          <a:effectLst/>
        </p:spPr>
      </p:pic>
      <p:sp>
        <p:nvSpPr>
          <p:cNvPr id="153" name="IL CAMPANILE DI COMBRAY"/>
          <p:cNvSpPr txBox="1"/>
          <p:nvPr>
            <p:ph type="title"/>
          </p:nvPr>
        </p:nvSpPr>
        <p:spPr>
          <a:xfrm>
            <a:off x="1473200" y="1752600"/>
            <a:ext cx="12180186" cy="4876800"/>
          </a:xfrm>
          <a:prstGeom prst="rect">
            <a:avLst/>
          </a:prstGeom>
        </p:spPr>
        <p:txBody>
          <a:bodyPr/>
          <a:lstStyle>
            <a:lvl1pPr>
              <a:defRPr>
                <a:solidFill>
                  <a:srgbClr val="009193"/>
                </a:solidFill>
              </a:defRPr>
            </a:lvl1pPr>
          </a:lstStyle>
          <a:p>
            <a:pPr/>
            <a:r>
              <a:t>IL CAMPANILE DI COMBRAY</a:t>
            </a:r>
          </a:p>
        </p:txBody>
      </p:sp>
    </p:spTree>
  </p:cSld>
  <p:clrMapOvr>
    <a:masterClrMapping/>
  </p:clrMapOvr>
  <mc:AlternateContent xmlns:mc="http://schemas.openxmlformats.org/markup-compatibility/2006">
    <mc:Choice xmlns:p14="http://schemas.microsoft.com/office/powerpoint/2010/main" Requires="p14">
      <p:transition spd="slow" advClick="1" p14:dur="3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53"/>
                                        </p:tgtEl>
                                        <p:attrNameLst>
                                          <p:attrName>style.visibility</p:attrName>
                                        </p:attrNameLst>
                                      </p:cBhvr>
                                      <p:to>
                                        <p:strVal val="visible"/>
                                      </p:to>
                                    </p:set>
                                    <p:animEffect filter="wipe(left)" transition="in">
                                      <p:cBhvr>
                                        <p:cTn id="7" dur="1000"/>
                                        <p:tgtEl>
                                          <p:spTgt spid="15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152"/>
                                        </p:tgtEl>
                                        <p:attrNameLst>
                                          <p:attrName>style.visibility</p:attrName>
                                        </p:attrNameLst>
                                      </p:cBhvr>
                                      <p:to>
                                        <p:strVal val="visible"/>
                                      </p:to>
                                    </p:set>
                                    <p:animEffect filter="box(out)" transition="in">
                                      <p:cBhvr>
                                        <p:cTn id="12" dur="10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3" grpId="1"/>
      <p:bldP build="whole" bldLvl="1" animBg="1" rev="0" advAuto="0" spid="152" grpId="2"/>
    </p:bldLst>
  </p:timing>
</p:sld>
</file>

<file path=ppt/theme/_rels/theme1.xml.rels><?xml version="1.0" encoding="UTF-8"?>
<Relationships xmlns="http://schemas.openxmlformats.org/package/2006/relationships"><Relationship Id="rId1" Type="http://schemas.openxmlformats.org/officeDocument/2006/relationships/image" Target="../media/image2.jpeg"/></Relationships>

</file>

<file path=ppt/theme/_rels/theme2.xml.rels><?xml version="1.0" encoding="UTF-8"?>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xmlns:r="http://schemas.openxmlformats.org/officeDocument/2006/relationships" name="Harmony">
  <a:themeElements>
    <a:clrScheme name="Harmony">
      <a:dk1>
        <a:srgbClr val="5E5E5E"/>
      </a:dk1>
      <a:lt1>
        <a:srgbClr val="5E0033"/>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Harmony">
  <a:themeElements>
    <a:clrScheme name="Harmony">
      <a:dk1>
        <a:srgbClr val="000000"/>
      </a:dk1>
      <a:lt1>
        <a:srgbClr val="FFFFFF"/>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