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5/3/2020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t-IT" sz="4200" dirty="0" smtClean="0"/>
              <a:t>Perché </a:t>
            </a:r>
            <a:r>
              <a:rPr lang="it-IT" sz="4200" dirty="0" err="1" smtClean="0"/>
              <a:t>cambridge</a:t>
            </a:r>
            <a:r>
              <a:rPr lang="it-IT" sz="4200" dirty="0" smtClean="0"/>
              <a:t>?</a:t>
            </a:r>
            <a:endParaRPr lang="it-IT" sz="42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3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ragioni di una proposta</a:t>
            </a:r>
            <a:endParaRPr lang="it-IT" sz="3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3109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1136" y="24166"/>
            <a:ext cx="7729728" cy="1188720"/>
          </a:xfrm>
        </p:spPr>
        <p:txBody>
          <a:bodyPr/>
          <a:lstStyle/>
          <a:p>
            <a:r>
              <a:rPr lang="it-IT" dirty="0" smtClean="0"/>
              <a:t>1. </a:t>
            </a:r>
            <a:r>
              <a:rPr lang="it-IT" dirty="0" smtClean="0"/>
              <a:t>RAGIONI STRATEGICHE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4504" y="1306286"/>
            <a:ext cx="6858000" cy="5408023"/>
          </a:xfrm>
        </p:spPr>
        <p:txBody>
          <a:bodyPr/>
          <a:lstStyle/>
          <a:p>
            <a:endParaRPr lang="it-IT" dirty="0" smtClean="0"/>
          </a:p>
          <a:p>
            <a:pPr>
              <a:lnSpc>
                <a:spcPct val="150000"/>
              </a:lnSpc>
            </a:pPr>
            <a:r>
              <a:rPr lang="it-IT" sz="2400" dirty="0" smtClean="0"/>
              <a:t>POTENZIARE L’OFFERTA DIDATTICA DEI LICEI </a:t>
            </a:r>
            <a:r>
              <a:rPr lang="it-IT" sz="2400" b="1" u="sng" dirty="0" smtClean="0"/>
              <a:t>CLASSICO</a:t>
            </a:r>
            <a:r>
              <a:rPr lang="it-IT" sz="2400" dirty="0" smtClean="0"/>
              <a:t> E </a:t>
            </a:r>
            <a:r>
              <a:rPr lang="it-IT" sz="2400" b="1" u="sng" dirty="0" smtClean="0"/>
              <a:t>SCIENTIFICO</a:t>
            </a:r>
            <a:r>
              <a:rPr lang="it-IT" sz="2400" u="sng" dirty="0" smtClean="0"/>
              <a:t> TRADIZIONALE</a:t>
            </a:r>
            <a:r>
              <a:rPr lang="it-IT" sz="2400" dirty="0" smtClean="0"/>
              <a:t>, secondo quanto emerso dalle richieste delle famiglie degli studenti nuovi iscritti</a:t>
            </a:r>
          </a:p>
          <a:p>
            <a:pPr>
              <a:lnSpc>
                <a:spcPct val="150000"/>
              </a:lnSpc>
            </a:pPr>
            <a:r>
              <a:rPr lang="it-IT" sz="2400" dirty="0" smtClean="0"/>
              <a:t>OFFRIRE </a:t>
            </a:r>
            <a:r>
              <a:rPr lang="it-IT" sz="2400" dirty="0" smtClean="0"/>
              <a:t>UN </a:t>
            </a:r>
            <a:r>
              <a:rPr lang="it-IT" sz="2400" b="1" dirty="0" smtClean="0"/>
              <a:t>SERVIZIO PUBBLICO </a:t>
            </a:r>
            <a:r>
              <a:rPr lang="it-IT" sz="2400" dirty="0" smtClean="0"/>
              <a:t>sostenibile</a:t>
            </a:r>
          </a:p>
          <a:p>
            <a:pPr>
              <a:lnSpc>
                <a:spcPct val="150000"/>
              </a:lnSpc>
            </a:pPr>
            <a:r>
              <a:rPr lang="it-IT" sz="2400" dirty="0" smtClean="0"/>
              <a:t>FORNIRE UNA </a:t>
            </a:r>
            <a:r>
              <a:rPr lang="it-IT" sz="2400" b="1" dirty="0" smtClean="0"/>
              <a:t>CERTIFICAZIONE INTERNAZIONALE </a:t>
            </a:r>
            <a:r>
              <a:rPr lang="it-IT" sz="2400" dirty="0" smtClean="0"/>
              <a:t>che attesti il percorso didattico svolto</a:t>
            </a:r>
            <a:endParaRPr lang="it-IT" sz="2400" dirty="0" smtClean="0"/>
          </a:p>
          <a:p>
            <a:endParaRPr lang="it-IT" dirty="0"/>
          </a:p>
        </p:txBody>
      </p:sp>
      <p:pic>
        <p:nvPicPr>
          <p:cNvPr id="7" name="Immagin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460"/>
          <a:stretch/>
        </p:blipFill>
        <p:spPr>
          <a:xfrm>
            <a:off x="7290163" y="1313803"/>
            <a:ext cx="4662351" cy="3186611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0163" y="4500414"/>
            <a:ext cx="4675414" cy="2376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4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231136" y="24166"/>
            <a:ext cx="7729728" cy="1188720"/>
          </a:xfrm>
        </p:spPr>
        <p:txBody>
          <a:bodyPr/>
          <a:lstStyle/>
          <a:p>
            <a:r>
              <a:rPr lang="it-IT" dirty="0" smtClean="0"/>
              <a:t>II. </a:t>
            </a:r>
            <a:r>
              <a:rPr lang="it-IT" dirty="0" smtClean="0"/>
              <a:t>RAGIONI DIDATTICHE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968980"/>
            <a:ext cx="5947956" cy="4889019"/>
          </a:xfrm>
        </p:spPr>
        <p:txBody>
          <a:bodyPr>
            <a:normAutofit/>
          </a:bodyPr>
          <a:lstStyle/>
          <a:p>
            <a:r>
              <a:rPr lang="it-IT" dirty="0" smtClean="0"/>
              <a:t>POTENZIAMENTO DELLE </a:t>
            </a:r>
            <a:r>
              <a:rPr lang="it-IT" b="1" dirty="0" smtClean="0"/>
              <a:t>COMPETENZE LINGUISTICHE </a:t>
            </a:r>
            <a:r>
              <a:rPr lang="it-IT" dirty="0" smtClean="0"/>
              <a:t>(inglese in materie non L2: </a:t>
            </a:r>
            <a:r>
              <a:rPr lang="it-IT" dirty="0" err="1" smtClean="0"/>
              <a:t>writing</a:t>
            </a:r>
            <a:r>
              <a:rPr lang="it-IT" dirty="0" smtClean="0"/>
              <a:t>, </a:t>
            </a:r>
            <a:r>
              <a:rPr lang="it-IT" dirty="0" err="1" smtClean="0"/>
              <a:t>reading</a:t>
            </a:r>
            <a:r>
              <a:rPr lang="it-IT" dirty="0" smtClean="0"/>
              <a:t>, </a:t>
            </a:r>
            <a:r>
              <a:rPr lang="it-IT" dirty="0" err="1" smtClean="0"/>
              <a:t>listening</a:t>
            </a:r>
            <a:r>
              <a:rPr lang="it-IT" dirty="0" smtClean="0"/>
              <a:t>, </a:t>
            </a:r>
            <a:r>
              <a:rPr lang="it-IT" dirty="0" err="1" smtClean="0"/>
              <a:t>speaking</a:t>
            </a:r>
            <a:r>
              <a:rPr lang="it-IT" dirty="0" smtClean="0"/>
              <a:t>)</a:t>
            </a:r>
          </a:p>
          <a:p>
            <a:r>
              <a:rPr lang="it-IT" dirty="0" smtClean="0"/>
              <a:t>POTENZIAMENTO DELLE </a:t>
            </a:r>
            <a:r>
              <a:rPr lang="it-IT" b="1" dirty="0" smtClean="0"/>
              <a:t>SOFT SKILLS </a:t>
            </a:r>
            <a:r>
              <a:rPr lang="it-IT" dirty="0" smtClean="0"/>
              <a:t>(ricerca delle fonti, analisi di un testo, rielaborazione critica dei dati, produzione di un testo argomentativo, team building, …)</a:t>
            </a:r>
          </a:p>
          <a:p>
            <a:r>
              <a:rPr lang="it-IT" dirty="0" smtClean="0"/>
              <a:t>AMPLIAMENTO DEI </a:t>
            </a:r>
            <a:r>
              <a:rPr lang="it-IT" b="1" dirty="0" smtClean="0"/>
              <a:t>CONTENUTI</a:t>
            </a:r>
            <a:r>
              <a:rPr lang="it-IT" dirty="0" smtClean="0"/>
              <a:t> (accesso alla documentazione e alla letteratura scientifica in lingua inglese, usufruendo anche delle risorse messe a disposizione dalla </a:t>
            </a:r>
            <a:r>
              <a:rPr lang="it-IT" dirty="0" err="1" smtClean="0"/>
              <a:t>University</a:t>
            </a:r>
            <a:r>
              <a:rPr lang="it-IT" dirty="0" smtClean="0"/>
              <a:t> of Cambridge)</a:t>
            </a:r>
          </a:p>
          <a:p>
            <a:r>
              <a:rPr lang="it-IT" b="1" dirty="0" smtClean="0"/>
              <a:t>FORMAZIONE DEI DOCENTI </a:t>
            </a:r>
            <a:r>
              <a:rPr lang="it-IT" dirty="0" smtClean="0"/>
              <a:t>(partecipazione alla community globale dei docenti coinvolti; accesso alle piattaforme digitali e possibilità di partecipazione alle attività di formazione messe a disposizione dalla </a:t>
            </a:r>
            <a:r>
              <a:rPr lang="it-IT" dirty="0" err="1" smtClean="0"/>
              <a:t>University</a:t>
            </a:r>
            <a:r>
              <a:rPr lang="it-IT" dirty="0" smtClean="0"/>
              <a:t> of Cambridge)</a:t>
            </a:r>
            <a:endParaRPr lang="it-IT" dirty="0" smtClean="0"/>
          </a:p>
        </p:txBody>
      </p:sp>
      <p:pic>
        <p:nvPicPr>
          <p:cNvPr id="7" name="Immagine 6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9" r="10997"/>
          <a:stretch/>
        </p:blipFill>
        <p:spPr>
          <a:xfrm>
            <a:off x="5947955" y="1968981"/>
            <a:ext cx="6244045" cy="488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449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TM10001115[[fn=Compatto]]</Template>
  <TotalTime>119</TotalTime>
  <Words>159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6" baseType="lpstr">
      <vt:lpstr>Arial</vt:lpstr>
      <vt:lpstr>Gill Sans MT</vt:lpstr>
      <vt:lpstr>Parcel</vt:lpstr>
      <vt:lpstr>Perché cambridge?</vt:lpstr>
      <vt:lpstr>1. RAGIONI STRATEGICHE</vt:lpstr>
      <vt:lpstr>II. RAGIONI DIDATTICHE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BREVE STORIA DELL’ALGERIA</dc:title>
  <dc:creator>Fra</dc:creator>
  <cp:lastModifiedBy>Fra</cp:lastModifiedBy>
  <cp:revision>23</cp:revision>
  <dcterms:created xsi:type="dcterms:W3CDTF">2020-01-15T11:09:08Z</dcterms:created>
  <dcterms:modified xsi:type="dcterms:W3CDTF">2020-05-03T06:13:52Z</dcterms:modified>
</cp:coreProperties>
</file>