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Titolo Testo"/>
          <p:cNvSpPr txBox="1"/>
          <p:nvPr>
            <p:ph type="title"/>
          </p:nvPr>
        </p:nvSpPr>
        <p:spPr>
          <a:xfrm>
            <a:off x="2374900" y="2387600"/>
            <a:ext cx="19621500" cy="4876800"/>
          </a:xfrm>
          <a:prstGeom prst="rect">
            <a:avLst/>
          </a:prstGeom>
        </p:spPr>
        <p:txBody>
          <a:bodyPr anchor="b"/>
          <a:lstStyle>
            <a:lvl1pPr algn="ctr"/>
          </a:lstStyle>
          <a:p>
            <a:pPr/>
            <a:r>
              <a:t>Titolo Testo</a:t>
            </a:r>
          </a:p>
        </p:txBody>
      </p:sp>
      <p:sp>
        <p:nvSpPr>
          <p:cNvPr id="12" name="Corpo livello uno…"/>
          <p:cNvSpPr txBox="1"/>
          <p:nvPr>
            <p:ph type="body" sz="quarter" idx="1"/>
          </p:nvPr>
        </p:nvSpPr>
        <p:spPr>
          <a:xfrm>
            <a:off x="2374900" y="7251700"/>
            <a:ext cx="19621500" cy="2057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93" name="“Inserisci qui una citazion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lvl1pPr>
          </a:lstStyle>
          <a:p>
            <a:pPr/>
            <a:r>
              <a:t>“Inserisci qui una citazione”.</a:t>
            </a:r>
          </a:p>
        </p:txBody>
      </p:sp>
      <p:sp>
        <p:nvSpPr>
          <p:cNvPr id="94" name="–Giovanni Mela"/>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lvl1pPr>
          </a:lstStyle>
          <a:p>
            <a:pPr/>
            <a:r>
              <a:t>–Giovanni Mela</a:t>
            </a:r>
          </a:p>
        </p:txBody>
      </p:sp>
      <p:sp>
        <p:nvSpPr>
          <p:cNvPr id="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Piramidi di Giza su sfondo con tramonto"/>
          <p:cNvSpPr/>
          <p:nvPr>
            <p:ph type="pic" idx="21"/>
          </p:nvPr>
        </p:nvSpPr>
        <p:spPr>
          <a:xfrm>
            <a:off x="0" y="-1816100"/>
            <a:ext cx="24384000" cy="16088930"/>
          </a:xfrm>
          <a:prstGeom prst="rect">
            <a:avLst/>
          </a:prstGeom>
        </p:spPr>
        <p:txBody>
          <a:bodyPr lIns="91439" tIns="45719" rIns="91439" bIns="45719" anchor="t">
            <a:noAutofit/>
          </a:bodyPr>
          <a:lstStyle/>
          <a:p>
            <a:pP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1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0" name="Piramidi di Giza su sfondo con tramonto"/>
          <p:cNvSpPr/>
          <p:nvPr>
            <p:ph type="pic" idx="21"/>
          </p:nvPr>
        </p:nvSpPr>
        <p:spPr>
          <a:xfrm>
            <a:off x="2273300" y="-3352800"/>
            <a:ext cx="19850100" cy="12946560"/>
          </a:xfrm>
          <a:prstGeom prst="rect">
            <a:avLst/>
          </a:prstGeom>
          <a:ln w="9525">
            <a:round/>
          </a:ln>
        </p:spPr>
        <p:txBody>
          <a:bodyPr lIns="91439" tIns="45719" rIns="91439" bIns="45719" anchor="t">
            <a:noAutofit/>
          </a:bodyPr>
          <a:lstStyle/>
          <a:p>
            <a:pPr/>
          </a:p>
        </p:txBody>
      </p:sp>
      <p:sp>
        <p:nvSpPr>
          <p:cNvPr id="21" name="Titolo Testo"/>
          <p:cNvSpPr txBox="1"/>
          <p:nvPr>
            <p:ph type="title"/>
          </p:nvPr>
        </p:nvSpPr>
        <p:spPr>
          <a:xfrm>
            <a:off x="2374900" y="9080500"/>
            <a:ext cx="19621500" cy="1905000"/>
          </a:xfrm>
          <a:prstGeom prst="rect">
            <a:avLst/>
          </a:prstGeom>
        </p:spPr>
        <p:txBody>
          <a:bodyPr anchor="b"/>
          <a:lstStyle>
            <a:lvl1pPr algn="ctr"/>
          </a:lstStyle>
          <a:p>
            <a:pPr/>
            <a:r>
              <a:t>Titolo Testo</a:t>
            </a:r>
          </a:p>
        </p:txBody>
      </p:sp>
      <p:sp>
        <p:nvSpPr>
          <p:cNvPr id="22" name="Corpo livello uno…"/>
          <p:cNvSpPr txBox="1"/>
          <p:nvPr>
            <p:ph type="body" sz="quarter" idx="1"/>
          </p:nvPr>
        </p:nvSpPr>
        <p:spPr>
          <a:xfrm>
            <a:off x="2374900" y="11010900"/>
            <a:ext cx="19621500" cy="1930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2374900" y="5143500"/>
            <a:ext cx="19621500" cy="3429000"/>
          </a:xfrm>
          <a:prstGeom prst="rect">
            <a:avLst/>
          </a:prstGeom>
        </p:spPr>
        <p:txBody>
          <a:bodyPr/>
          <a:lstStyle>
            <a:lvl1pPr algn="ct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Piramidi di Giza su sfondo con tramonto"/>
          <p:cNvSpPr/>
          <p:nvPr>
            <p:ph type="pic" idx="21"/>
          </p:nvPr>
        </p:nvSpPr>
        <p:spPr>
          <a:xfrm>
            <a:off x="10998200" y="1930400"/>
            <a:ext cx="15167286" cy="10007600"/>
          </a:xfrm>
          <a:prstGeom prst="rect">
            <a:avLst/>
          </a:prstGeom>
          <a:ln w="9525">
            <a:round/>
          </a:ln>
        </p:spPr>
        <p:txBody>
          <a:bodyPr lIns="91439" tIns="45719" rIns="91439" bIns="45719" anchor="t">
            <a:noAutofit/>
          </a:bodyPr>
          <a:lstStyle/>
          <a:p>
            <a:pPr/>
          </a:p>
        </p:txBody>
      </p:sp>
      <p:sp>
        <p:nvSpPr>
          <p:cNvPr id="39" name="Titolo Testo"/>
          <p:cNvSpPr txBox="1"/>
          <p:nvPr>
            <p:ph type="title"/>
          </p:nvPr>
        </p:nvSpPr>
        <p:spPr>
          <a:xfrm>
            <a:off x="1816100" y="1943100"/>
            <a:ext cx="10502900" cy="5626100"/>
          </a:xfrm>
          <a:prstGeom prst="rect">
            <a:avLst/>
          </a:prstGeom>
        </p:spPr>
        <p:txBody>
          <a:bodyPr anchor="b"/>
          <a:lstStyle>
            <a:lvl1pPr algn="ctr">
              <a:defRPr sz="9400"/>
            </a:lvl1pPr>
          </a:lstStyle>
          <a:p>
            <a:pPr/>
            <a:r>
              <a:t>Titolo Testo</a:t>
            </a:r>
          </a:p>
        </p:txBody>
      </p:sp>
      <p:sp>
        <p:nvSpPr>
          <p:cNvPr id="40" name="Corpo livello uno…"/>
          <p:cNvSpPr txBox="1"/>
          <p:nvPr>
            <p:ph type="body" sz="quarter" idx="1"/>
          </p:nvPr>
        </p:nvSpPr>
        <p:spPr>
          <a:xfrm>
            <a:off x="1816100" y="7556500"/>
            <a:ext cx="10502900" cy="4216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xfrm>
            <a:off x="2374900" y="889000"/>
            <a:ext cx="19621500" cy="2959100"/>
          </a:xfrm>
          <a:prstGeom prst="rect">
            <a:avLst/>
          </a:prstGeom>
        </p:spPr>
        <p:txBody>
          <a:bodyPr/>
          <a:lstStyle>
            <a:lvl1pPr algn="ct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56" name="Titolo Testo"/>
          <p:cNvSpPr txBox="1"/>
          <p:nvPr>
            <p:ph type="title"/>
          </p:nvPr>
        </p:nvSpPr>
        <p:spPr>
          <a:xfrm>
            <a:off x="2374900" y="889000"/>
            <a:ext cx="19621500" cy="2959100"/>
          </a:xfrm>
          <a:prstGeom prst="rect">
            <a:avLst/>
          </a:prstGeom>
        </p:spPr>
        <p:txBody>
          <a:bodyPr/>
          <a:lstStyle>
            <a:lvl1pPr algn="ctr"/>
          </a:lstStyle>
          <a:p>
            <a:pPr/>
            <a:r>
              <a:t>Titolo Testo</a:t>
            </a:r>
          </a:p>
        </p:txBody>
      </p:sp>
      <p:sp>
        <p:nvSpPr>
          <p:cNvPr id="57" name="Corpo livello uno…"/>
          <p:cNvSpPr txBox="1"/>
          <p:nvPr>
            <p:ph type="body" idx="1"/>
          </p:nvPr>
        </p:nvSpPr>
        <p:spPr>
          <a:xfrm>
            <a:off x="2374900" y="4127500"/>
            <a:ext cx="19621500" cy="8191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5" name="Piramidi di Giza su sfondo con tramonto"/>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66" name="Titolo Testo"/>
          <p:cNvSpPr txBox="1"/>
          <p:nvPr>
            <p:ph type="title"/>
          </p:nvPr>
        </p:nvSpPr>
        <p:spPr>
          <a:xfrm>
            <a:off x="2374900" y="889000"/>
            <a:ext cx="19621500" cy="2959100"/>
          </a:xfrm>
          <a:prstGeom prst="rect">
            <a:avLst/>
          </a:prstGeom>
        </p:spPr>
        <p:txBody>
          <a:bodyPr/>
          <a:lstStyle>
            <a:lvl1pPr algn="ctr"/>
          </a:lstStyle>
          <a:p>
            <a:pPr/>
            <a:r>
              <a:t>Titolo Testo</a:t>
            </a:r>
          </a:p>
        </p:txBody>
      </p:sp>
      <p:sp>
        <p:nvSpPr>
          <p:cNvPr id="67" name="Corpo livello uno…"/>
          <p:cNvSpPr txBox="1"/>
          <p:nvPr>
            <p:ph type="body" sz="half" idx="1"/>
          </p:nvPr>
        </p:nvSpPr>
        <p:spPr>
          <a:xfrm>
            <a:off x="2374900" y="4140200"/>
            <a:ext cx="9410700" cy="7874000"/>
          </a:xfrm>
          <a:prstGeom prst="rect">
            <a:avLst/>
          </a:prstGeom>
        </p:spPr>
        <p:txBody>
          <a:bodyPr/>
          <a:lstStyle>
            <a:lvl1pPr marL="533400" indent="-533400">
              <a:spcBef>
                <a:spcPts val="3900"/>
              </a:spcBef>
              <a:buBlip>
                <a:blip r:embed="rId2"/>
              </a:buBlip>
              <a:defRPr sz="4200"/>
            </a:lvl1pPr>
            <a:lvl2pPr marL="1066800" indent="-533400">
              <a:spcBef>
                <a:spcPts val="3900"/>
              </a:spcBef>
              <a:buBlip>
                <a:blip r:embed="rId2"/>
              </a:buBlip>
              <a:defRPr sz="4200"/>
            </a:lvl2pPr>
            <a:lvl3pPr marL="1600200" indent="-533400">
              <a:spcBef>
                <a:spcPts val="3900"/>
              </a:spcBef>
              <a:buBlip>
                <a:blip r:embed="rId2"/>
              </a:buBlip>
              <a:defRPr sz="4200"/>
            </a:lvl3pPr>
            <a:lvl4pPr marL="2133600" indent="-533400">
              <a:spcBef>
                <a:spcPts val="3900"/>
              </a:spcBef>
              <a:buBlip>
                <a:blip r:embed="rId2"/>
              </a:buBlip>
              <a:defRPr sz="4200"/>
            </a:lvl4pPr>
            <a:lvl5pPr marL="2667000" indent="-533400">
              <a:spcBef>
                <a:spcPts val="3900"/>
              </a:spcBef>
              <a:buBlip>
                <a:blip r:embed="rId2"/>
              </a:buBlip>
              <a:defRPr sz="42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75"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83" name="Piramidi di Giza su sfondo con tramonto"/>
          <p:cNvSpPr/>
          <p:nvPr>
            <p:ph type="pic" sz="quarter" idx="21"/>
          </p:nvPr>
        </p:nvSpPr>
        <p:spPr>
          <a:xfrm>
            <a:off x="13487400" y="-736600"/>
            <a:ext cx="9662406" cy="6375400"/>
          </a:xfrm>
          <a:prstGeom prst="rect">
            <a:avLst/>
          </a:prstGeom>
          <a:ln w="9525">
            <a:round/>
          </a:ln>
        </p:spPr>
        <p:txBody>
          <a:bodyPr lIns="91439" tIns="45719" rIns="91439" bIns="45719" anchor="t">
            <a:noAutofit/>
          </a:bodyPr>
          <a:lstStyle/>
          <a:p>
            <a:pPr/>
          </a:p>
        </p:txBody>
      </p:sp>
      <p:sp>
        <p:nvSpPr>
          <p:cNvPr id="84" name="Primo piano di una piramide a Giza"/>
          <p:cNvSpPr/>
          <p:nvPr>
            <p:ph type="pic" idx="22"/>
          </p:nvPr>
        </p:nvSpPr>
        <p:spPr>
          <a:xfrm>
            <a:off x="13111577" y="4381521"/>
            <a:ext cx="9977826" cy="15152734"/>
          </a:xfrm>
          <a:prstGeom prst="rect">
            <a:avLst/>
          </a:prstGeom>
          <a:ln w="9525">
            <a:round/>
          </a:ln>
        </p:spPr>
        <p:txBody>
          <a:bodyPr lIns="91439" tIns="45719" rIns="91439" bIns="45719" anchor="t">
            <a:noAutofit/>
          </a:bodyPr>
          <a:lstStyle/>
          <a:p>
            <a:pPr/>
          </a:p>
        </p:txBody>
      </p:sp>
      <p:sp>
        <p:nvSpPr>
          <p:cNvPr id="85" name="Sfinge di fronte alle piramidi di Giza con un cielo limpido azzurro sullo sfondo"/>
          <p:cNvSpPr/>
          <p:nvPr>
            <p:ph type="pic" idx="23"/>
          </p:nvPr>
        </p:nvSpPr>
        <p:spPr>
          <a:xfrm>
            <a:off x="-139700" y="-25400"/>
            <a:ext cx="17310482" cy="12984978"/>
          </a:xfrm>
          <a:prstGeom prst="rect">
            <a:avLst/>
          </a:prstGeom>
          <a:ln w="9525">
            <a:round/>
          </a:ln>
        </p:spPr>
        <p:txBody>
          <a:bodyPr lIns="91439" tIns="45719" rIns="91439" bIns="45719" anchor="t">
            <a:noAutofit/>
          </a:bodyPr>
          <a:lstStyle/>
          <a:p>
            <a:pPr/>
          </a:p>
        </p:txBody>
      </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2374900" y="1651000"/>
            <a:ext cx="19621500" cy="1041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2387600" y="889000"/>
            <a:ext cx="19621500" cy="295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4" name="Numero diapositiva"/>
          <p:cNvSpPr txBox="1"/>
          <p:nvPr>
            <p:ph type="sldNum" sz="quarter" idx="2"/>
          </p:nvPr>
        </p:nvSpPr>
        <p:spPr>
          <a:xfrm>
            <a:off x="11993858" y="13144500"/>
            <a:ext cx="393205" cy="5715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1pPr>
      <a:lvl2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2pPr>
      <a:lvl3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3pPr>
      <a:lvl4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4pPr>
      <a:lvl5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5pPr>
      <a:lvl6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6pPr>
      <a:lvl7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7pPr>
      <a:lvl8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8pPr>
      <a:lvl9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n-lt"/>
          <a:ea typeface="+mn-ea"/>
          <a:cs typeface="+mn-cs"/>
          <a:sym typeface="Papyrus"/>
        </a:defRPr>
      </a:lvl9pPr>
    </p:titleStyle>
    <p:bodyStyle>
      <a:lvl1pPr marL="660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1pPr>
      <a:lvl2pPr marL="1320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2pPr>
      <a:lvl3pPr marL="1981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3pPr>
      <a:lvl4pPr marL="2641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4pPr>
      <a:lvl5pPr marL="33020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5pPr>
      <a:lvl6pPr marL="3962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6pPr>
      <a:lvl7pPr marL="4622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7pPr>
      <a:lvl8pPr marL="5283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8pPr>
      <a:lvl9pPr marL="5943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n-lt"/>
          <a:ea typeface="+mn-ea"/>
          <a:cs typeface="+mn-cs"/>
          <a:sym typeface="Papyru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ALLA SCOPERTA DI OVIDIO"/>
          <p:cNvSpPr txBox="1"/>
          <p:nvPr>
            <p:ph type="ctrTitle"/>
          </p:nvPr>
        </p:nvSpPr>
        <p:spPr>
          <a:prstGeom prst="rect">
            <a:avLst/>
          </a:prstGeom>
        </p:spPr>
        <p:txBody>
          <a:bodyPr/>
          <a:lstStyle/>
          <a:p>
            <a:pPr/>
            <a:r>
              <a:t>ALLA SCOPERTA DI OVIDIO</a:t>
            </a:r>
          </a:p>
        </p:txBody>
      </p:sp>
      <p:sp>
        <p:nvSpPr>
          <p:cNvPr id="120" name="IL MITO DI BATTO E IL MITO DEI LICI NELLE «METAMORFOSI»"/>
          <p:cNvSpPr txBox="1"/>
          <p:nvPr>
            <p:ph type="subTitle" sz="quarter" idx="1"/>
          </p:nvPr>
        </p:nvSpPr>
        <p:spPr>
          <a:xfrm>
            <a:off x="2381250" y="8318055"/>
            <a:ext cx="19621501" cy="2057401"/>
          </a:xfrm>
          <a:prstGeom prst="rect">
            <a:avLst/>
          </a:prstGeom>
        </p:spPr>
        <p:txBody>
          <a:bodyPr anchor="b"/>
          <a:lstStyle/>
          <a:p>
            <a:pPr/>
            <a:r>
              <a:t>IL MITO DI BATTO E IL MITO DEI LICI NELLE «METAMORFOSI»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19"/>
                                        </p:tgtEl>
                                        <p:attrNameLst>
                                          <p:attrName>style.visibility</p:attrName>
                                        </p:attrNameLst>
                                      </p:cBhvr>
                                      <p:to>
                                        <p:strVal val="visible"/>
                                      </p:to>
                                    </p:set>
                                    <p:anim calcmode="lin" valueType="num">
                                      <p:cBhvr>
                                        <p:cTn id="7" dur="1000" fill="hold"/>
                                        <p:tgtEl>
                                          <p:spTgt spid="119"/>
                                        </p:tgtEl>
                                        <p:attrNameLst>
                                          <p:attrName>ppt_x</p:attrName>
                                        </p:attrNameLst>
                                      </p:cBhvr>
                                      <p:tavLst>
                                        <p:tav tm="0">
                                          <p:val>
                                            <p:strVal val="0-#ppt_w/2"/>
                                          </p:val>
                                        </p:tav>
                                        <p:tav tm="100000">
                                          <p:val>
                                            <p:strVal val="#ppt_x"/>
                                          </p:val>
                                        </p:tav>
                                      </p:tavLst>
                                    </p:anim>
                                    <p:anim calcmode="lin" valueType="num">
                                      <p:cBhvr>
                                        <p:cTn id="8" dur="1000" fill="hold"/>
                                        <p:tgtEl>
                                          <p:spTgt spid="1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lt" backwards="0">
                                    <p:tmAbs val="0"/>
                                  </p:iterate>
                                  <p:childTnLst>
                                    <p:set>
                                      <p:cBhvr>
                                        <p:cTn id="12" fill="hold"/>
                                        <p:tgtEl>
                                          <p:spTgt spid="120"/>
                                        </p:tgtEl>
                                        <p:attrNameLst>
                                          <p:attrName>style.visibility</p:attrName>
                                        </p:attrNameLst>
                                      </p:cBhvr>
                                      <p:to>
                                        <p:strVal val="visible"/>
                                      </p:to>
                                    </p:set>
                                    <p:anim calcmode="lin" valueType="num">
                                      <p:cBhvr>
                                        <p:cTn id="13" dur="1500" fill="hold"/>
                                        <p:tgtEl>
                                          <p:spTgt spid="120"/>
                                        </p:tgtEl>
                                        <p:attrNameLst>
                                          <p:attrName>ppt_x</p:attrName>
                                        </p:attrNameLst>
                                      </p:cBhvr>
                                      <p:tavLst>
                                        <p:tav tm="0">
                                          <p:val>
                                            <p:strVal val="#ppt_x"/>
                                          </p:val>
                                        </p:tav>
                                        <p:tav tm="100000">
                                          <p:val>
                                            <p:strVal val="#ppt_x"/>
                                          </p:val>
                                        </p:tav>
                                      </p:tavLst>
                                    </p:anim>
                                    <p:anim calcmode="lin" valueType="num">
                                      <p:cBhvr>
                                        <p:cTn id="14" dur="1500" fill="hold"/>
                                        <p:tgtEl>
                                          <p:spTgt spid="1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 grpId="1"/>
      <p:bldP build="whole" bldLvl="1" animBg="1" rev="0" advAuto="0" spid="120"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BATTO 2 PARTE copia.jpeg" descr="BATTO 2 PARTE copia.jpeg"/>
          <p:cNvPicPr>
            <a:picLocks noChangeAspect="1"/>
          </p:cNvPicPr>
          <p:nvPr/>
        </p:nvPicPr>
        <p:blipFill>
          <a:blip r:embed="rId2">
            <a:extLst/>
          </a:blip>
          <a:srcRect l="2974" t="0" r="2974" b="0"/>
          <a:stretch>
            <a:fillRect/>
          </a:stretch>
        </p:blipFill>
        <p:spPr>
          <a:xfrm>
            <a:off x="404054" y="2604976"/>
            <a:ext cx="23575698" cy="8744203"/>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41"/>
                                        </p:tgtEl>
                                        <p:attrNameLst>
                                          <p:attrName>style.visibility</p:attrName>
                                        </p:attrNameLst>
                                      </p:cBhvr>
                                      <p:to>
                                        <p:strVal val="visible"/>
                                      </p:to>
                                    </p:set>
                                    <p:animEffect filter="box(out)" transition="in">
                                      <p:cBhvr>
                                        <p:cTn id="7"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BATTO 2 PARTE copia 2.jpeg" descr="BATTO 2 PARTE copia 2.jpeg"/>
          <p:cNvPicPr>
            <a:picLocks noChangeAspect="1"/>
          </p:cNvPicPr>
          <p:nvPr/>
        </p:nvPicPr>
        <p:blipFill>
          <a:blip r:embed="rId2">
            <a:extLst/>
          </a:blip>
          <a:srcRect l="0" t="1777" r="0" b="1777"/>
          <a:stretch>
            <a:fillRect/>
          </a:stretch>
        </p:blipFill>
        <p:spPr>
          <a:xfrm>
            <a:off x="1313625" y="243826"/>
            <a:ext cx="21756750" cy="1322834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43"/>
                                        </p:tgtEl>
                                        <p:attrNameLst>
                                          <p:attrName>style.visibility</p:attrName>
                                        </p:attrNameLst>
                                      </p:cBhvr>
                                      <p:to>
                                        <p:strVal val="visible"/>
                                      </p:to>
                                    </p:set>
                                    <p:animEffect filter="box(out)" transition="in">
                                      <p:cBhvr>
                                        <p:cTn id="7"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Elin Messeniaque arva colebas. illud erat tempus, quo te pastoria pellis               680 texit, onusque fuit baculum silvestre sinistrae, alterius dispar septenis fistula cannis. dumque amor est curae, dum te tua fistula mulcet, incustoditae Pylios mem"/>
          <p:cNvSpPr txBox="1"/>
          <p:nvPr>
            <p:ph type="body" idx="1"/>
          </p:nvPr>
        </p:nvSpPr>
        <p:spPr>
          <a:xfrm>
            <a:off x="1290006" y="1375561"/>
            <a:ext cx="21451366" cy="10689439"/>
          </a:xfrm>
          <a:prstGeom prst="rect">
            <a:avLst/>
          </a:prstGeom>
        </p:spPr>
        <p:txBody>
          <a:bodyPr anchor="t"/>
          <a:lstStyle/>
          <a:p>
            <a:pPr marL="0" indent="0" algn="just" defTabSz="478790">
              <a:spcBef>
                <a:spcPts val="2400"/>
              </a:spcBef>
              <a:buSzTx/>
              <a:buNone/>
              <a:defRPr sz="3016"/>
            </a:pPr>
            <a:r>
              <a:t>Elin Messeniaque arva colebas.</a:t>
            </a:r>
            <a:br/>
            <a:r>
              <a:t>illud erat tempus, quo te pastoria pellis               680</a:t>
            </a:r>
            <a:br/>
            <a:r>
              <a:t>texit, onusque fuit baculum silvestre sinistrae,</a:t>
            </a:r>
            <a:br/>
            <a:r>
              <a:t>alterius dispar septenis fistula cannis.</a:t>
            </a:r>
            <a:br/>
            <a:r>
              <a:t>dumque amor est curae, dum te tua fistula mulcet,</a:t>
            </a:r>
            <a:br/>
            <a:r>
              <a:t>incustoditae Pylios memorantur in agros</a:t>
            </a:r>
            <a:br/>
            <a:r>
              <a:t>processisse boves: videt has Atlantide Maia               685</a:t>
            </a:r>
            <a:br/>
            <a:r>
              <a:t>natus et arte sua silvis occultat abactas.</a:t>
            </a:r>
            <a:br/>
            <a:r>
              <a:t>senserat hoc furtum nemo nisi notus in illo</a:t>
            </a:r>
            <a:br/>
            <a:r>
              <a:t>rure senex; Battum vicinia tota vocabat.</a:t>
            </a:r>
            <a:br/>
            <a:r>
              <a:t>divitis hic saltus herbosaque pascua Nelei</a:t>
            </a:r>
            <a:br/>
            <a:r>
              <a:t>nobiliumque greges custos servabat equarum.               690</a:t>
            </a:r>
            <a:br/>
            <a:r>
              <a:t>at senior, postquam est merces geminata, 'sub illis</a:t>
            </a:r>
            <a:br/>
            <a:r>
              <a:t>montibus' inquit 'erunt,' et erant sub montibus illis.</a:t>
            </a:r>
            <a:br/>
            <a:r>
              <a:t>risit Atlantiades et 'me mihi, perfide, prodis?</a:t>
            </a:r>
            <a:br/>
            <a:r>
              <a:t>me mihi prodis?' ait periuraque pectora vertit               705</a:t>
            </a:r>
            <a:br/>
            <a:r>
              <a:t>in durum silicem, qui nunc quoque dicitur index,</a:t>
            </a:r>
            <a:br/>
            <a:r>
              <a:t>inque nihil merito vetus est infamia saxo.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Hunc tenuit blandaque manu seduxit et illi 'Quisquis es, hospes' ait, 'si forte armenta requiret haec aliquis, vidisse nega neu gratia facto nulla rependatur, nitidam cape praemia vaccam!' et dedit. accepta voces has reddidit hospes:               695 'T"/>
          <p:cNvSpPr txBox="1"/>
          <p:nvPr>
            <p:ph type="body" idx="1"/>
          </p:nvPr>
        </p:nvSpPr>
        <p:spPr>
          <a:xfrm>
            <a:off x="1502074" y="1372264"/>
            <a:ext cx="21032979" cy="10882023"/>
          </a:xfrm>
          <a:prstGeom prst="rect">
            <a:avLst/>
          </a:prstGeom>
        </p:spPr>
        <p:txBody>
          <a:bodyPr anchor="t"/>
          <a:lstStyle/>
          <a:p>
            <a:pPr marL="0" indent="0" defTabSz="511809">
              <a:spcBef>
                <a:spcPts val="2600"/>
              </a:spcBef>
              <a:buSzTx/>
              <a:buNone/>
              <a:defRPr sz="3224"/>
            </a:pPr>
            <a:r>
              <a:t>Hunc tenuit blandaque manu seduxit et illi</a:t>
            </a:r>
            <a:br/>
            <a:r>
              <a:t>'Quisquis es, hospes' ait, 'si forte armenta requiret</a:t>
            </a:r>
            <a:br/>
            <a:r>
              <a:t>haec aliquis, vidisse nega neu gratia facto</a:t>
            </a:r>
            <a:br/>
            <a:r>
              <a:t>nulla rependatur, nitidam cape praemia vaccam!'</a:t>
            </a:r>
            <a:br/>
            <a:r>
              <a:t>et dedit. accepta voces has reddidit hospes:               695</a:t>
            </a:r>
            <a:br/>
            <a:r>
              <a:t>'Tutus eas! lapis iste prius tua furta loquetur,'</a:t>
            </a:r>
            <a:br/>
            <a:r>
              <a:t>et lapidem ostendit. simulat Iove natus abire;</a:t>
            </a:r>
            <a:br/>
            <a:r>
              <a:t>mox redit et versa pariter cum voce figura</a:t>
            </a:r>
            <a:br/>
            <a:r>
              <a:t>'Rustice, vidisti si quas hoc limite' dixit</a:t>
            </a:r>
            <a:br/>
            <a:r>
              <a:t>'ire boves, fer opem furtoque silentia deme!               700</a:t>
            </a:r>
            <a:br/>
            <a:r>
              <a:t>iuncta suo pretium dabitur tibi femina tauro.’</a:t>
            </a:r>
          </a:p>
          <a:p>
            <a:pPr marL="0" indent="0" defTabSz="511809">
              <a:spcBef>
                <a:spcPts val="0"/>
              </a:spcBef>
              <a:buSzTx/>
              <a:buNone/>
              <a:defRPr sz="3224"/>
            </a:pPr>
            <a:r>
              <a:t>At senior, postquam est merces geminata, 'sub illis</a:t>
            </a:r>
            <a:br/>
            <a:r>
              <a:t>montibus' inquit 'erunt,' et erant sub montibus illis.</a:t>
            </a:r>
            <a:br/>
            <a:r>
              <a:t>risit Atlantiades et 'me mihi, perfide, prodis?</a:t>
            </a:r>
            <a:br/>
            <a:r>
              <a:t>me mihi prodis?' ait periuraque pectora vertit               705</a:t>
            </a:r>
            <a:br/>
            <a:r>
              <a:t>in durum silicem, qui nunc quoque dicitur index,</a:t>
            </a:r>
            <a:br/>
            <a:r>
              <a:t>inque nihil merito vetus est infamia saxo.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IL MITO DEI COLONI DI LICIA"/>
          <p:cNvSpPr txBox="1"/>
          <p:nvPr>
            <p:ph type="title"/>
          </p:nvPr>
        </p:nvSpPr>
        <p:spPr>
          <a:xfrm>
            <a:off x="2381250" y="5143500"/>
            <a:ext cx="19621500" cy="3429000"/>
          </a:xfrm>
          <a:prstGeom prst="rect">
            <a:avLst/>
          </a:prstGeom>
        </p:spPr>
        <p:txBody>
          <a:bodyPr/>
          <a:lstStyle>
            <a:lvl1pPr>
              <a:defRPr sz="10800"/>
            </a:lvl1pPr>
          </a:lstStyle>
          <a:p>
            <a:pPr/>
            <a:r>
              <a:t>IL MITO DEI COLONI DI LICIA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149"/>
                                        </p:tgtEl>
                                        <p:attrNameLst>
                                          <p:attrName>style.visibility</p:attrName>
                                        </p:attrNameLst>
                                      </p:cBhvr>
                                      <p:to>
                                        <p:strVal val="visible"/>
                                      </p:to>
                                    </p:set>
                                    <p:anim calcmode="lin" valueType="num">
                                      <p:cBhvr>
                                        <p:cTn id="7" dur="1500" fill="hold"/>
                                        <p:tgtEl>
                                          <p:spTgt spid="149"/>
                                        </p:tgtEl>
                                        <p:attrNameLst>
                                          <p:attrName>ppt_x</p:attrName>
                                        </p:attrNameLst>
                                      </p:cBhvr>
                                      <p:tavLst>
                                        <p:tav tm="0">
                                          <p:val>
                                            <p:strVal val="#ppt_x"/>
                                          </p:val>
                                        </p:tav>
                                        <p:tav tm="100000">
                                          <p:val>
                                            <p:strVal val="#ppt_x"/>
                                          </p:val>
                                        </p:tav>
                                      </p:tavLst>
                                    </p:anim>
                                    <p:anim calcmode="lin" valueType="num">
                                      <p:cBhvr>
                                        <p:cTn id="8" dur="1500" fill="hold"/>
                                        <p:tgtEl>
                                          <p:spTgt spid="1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LICII COLONI.jpeg" descr="LICII COLONI.jpeg"/>
          <p:cNvPicPr>
            <a:picLocks noChangeAspect="1"/>
          </p:cNvPicPr>
          <p:nvPr/>
        </p:nvPicPr>
        <p:blipFill>
          <a:blip r:embed="rId2">
            <a:extLst/>
          </a:blip>
          <a:srcRect l="2040" t="1085" r="904" b="0"/>
          <a:stretch>
            <a:fillRect/>
          </a:stretch>
        </p:blipFill>
        <p:spPr>
          <a:xfrm>
            <a:off x="497456" y="367601"/>
            <a:ext cx="23665953" cy="13124839"/>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1"/>
                                        </p:tgtEl>
                                        <p:attrNameLst>
                                          <p:attrName>style.visibility</p:attrName>
                                        </p:attrNameLst>
                                      </p:cBhvr>
                                      <p:to>
                                        <p:strVal val="visible"/>
                                      </p:to>
                                    </p:set>
                                    <p:animEffect filter="box(out)" transition="in">
                                      <p:cBhvr>
                                        <p:cTn id="7"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LICII COLONI copia.jpeg" descr="LICII COLONI copia.jpeg"/>
          <p:cNvPicPr>
            <a:picLocks noChangeAspect="1"/>
          </p:cNvPicPr>
          <p:nvPr/>
        </p:nvPicPr>
        <p:blipFill>
          <a:blip r:embed="rId2">
            <a:extLst/>
          </a:blip>
          <a:srcRect l="4345" t="0" r="1585" b="0"/>
          <a:stretch>
            <a:fillRect/>
          </a:stretch>
        </p:blipFill>
        <p:spPr>
          <a:xfrm>
            <a:off x="1059695" y="1750182"/>
            <a:ext cx="22937803" cy="10215636"/>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3"/>
                                        </p:tgtEl>
                                        <p:attrNameLst>
                                          <p:attrName>style.visibility</p:attrName>
                                        </p:attrNameLst>
                                      </p:cBhvr>
                                      <p:to>
                                        <p:strVal val="visible"/>
                                      </p:to>
                                    </p:set>
                                    <p:animEffect filter="box(out)" transition="in">
                                      <p:cBhvr>
                                        <p:cTn id="7"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LICII COLONI copia 2.jpeg" descr="LICII COLONI copia 2.jpeg"/>
          <p:cNvPicPr>
            <a:picLocks noChangeAspect="1"/>
          </p:cNvPicPr>
          <p:nvPr/>
        </p:nvPicPr>
        <p:blipFill>
          <a:blip r:embed="rId2">
            <a:extLst/>
          </a:blip>
          <a:srcRect l="4330" t="1121" r="267" b="0"/>
          <a:stretch>
            <a:fillRect/>
          </a:stretch>
        </p:blipFill>
        <p:spPr>
          <a:xfrm>
            <a:off x="1055933" y="1499842"/>
            <a:ext cx="23262959" cy="1083925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5"/>
                                        </p:tgtEl>
                                        <p:attrNameLst>
                                          <p:attrName>style.visibility</p:attrName>
                                        </p:attrNameLst>
                                      </p:cBhvr>
                                      <p:to>
                                        <p:strVal val="visible"/>
                                      </p:to>
                                    </p:set>
                                    <p:animEffect filter="box(out)" transition="in">
                                      <p:cBhvr>
                                        <p:cTn id="7"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LICII COLONI 2 PARTE.jpeg" descr="LICII COLONI 2 PARTE.jpeg"/>
          <p:cNvPicPr>
            <a:picLocks noChangeAspect="1"/>
          </p:cNvPicPr>
          <p:nvPr/>
        </p:nvPicPr>
        <p:blipFill>
          <a:blip r:embed="rId2">
            <a:extLst/>
          </a:blip>
          <a:srcRect l="2740" t="3025" r="1839" b="0"/>
          <a:stretch>
            <a:fillRect/>
          </a:stretch>
        </p:blipFill>
        <p:spPr>
          <a:xfrm>
            <a:off x="668202" y="1735574"/>
            <a:ext cx="23267293" cy="10574749"/>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7"/>
                                        </p:tgtEl>
                                        <p:attrNameLst>
                                          <p:attrName>style.visibility</p:attrName>
                                        </p:attrNameLst>
                                      </p:cBhvr>
                                      <p:to>
                                        <p:strVal val="visible"/>
                                      </p:to>
                                    </p:set>
                                    <p:animEffect filter="box(out)" transition="in">
                                      <p:cBhvr>
                                        <p:cTn id="7"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LICII COLONI 2 PARTE copia 3.jpg" descr="LICII COLONI 2 PARTE copia 3.jpg"/>
          <p:cNvPicPr>
            <a:picLocks noChangeAspect="1"/>
          </p:cNvPicPr>
          <p:nvPr/>
        </p:nvPicPr>
        <p:blipFill>
          <a:blip r:embed="rId2">
            <a:extLst/>
          </a:blip>
          <a:srcRect l="8801" t="31825" r="3736" b="30518"/>
          <a:stretch>
            <a:fillRect/>
          </a:stretch>
        </p:blipFill>
        <p:spPr>
          <a:xfrm>
            <a:off x="1554559" y="313508"/>
            <a:ext cx="21492038" cy="13088943"/>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9"/>
                                        </p:tgtEl>
                                        <p:attrNameLst>
                                          <p:attrName>style.visibility</p:attrName>
                                        </p:attrNameLst>
                                      </p:cBhvr>
                                      <p:to>
                                        <p:strVal val="visible"/>
                                      </p:to>
                                    </p:set>
                                    <p:animEffect filter="box(out)" transition="in">
                                      <p:cBhvr>
                                        <p:cTn id="7"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OVIDIO POETA.jpeg" descr="OVIDIO POETA.jpeg"/>
          <p:cNvPicPr>
            <a:picLocks noChangeAspect="0"/>
          </p:cNvPicPr>
          <p:nvPr>
            <p:ph type="pic" idx="21"/>
          </p:nvPr>
        </p:nvPicPr>
        <p:blipFill>
          <a:blip r:embed="rId2">
            <a:extLst/>
          </a:blip>
          <a:stretch>
            <a:fillRect/>
          </a:stretch>
        </p:blipFill>
        <p:spPr>
          <a:xfrm>
            <a:off x="2484867" y="1073291"/>
            <a:ext cx="10122574" cy="10198774"/>
          </a:xfrm>
          <a:prstGeom prst="rect">
            <a:avLst/>
          </a:prstGeom>
          <a:effectLst>
            <a:outerShdw sx="100000" sy="100000" kx="0" ky="0" algn="b" rotWithShape="0" blurRad="190500" dist="12700" dir="5400000">
              <a:srgbClr val="000000"/>
            </a:outerShdw>
          </a:effectLst>
        </p:spPr>
      </p:pic>
      <p:sp>
        <p:nvSpPr>
          <p:cNvPr id="123" name="OVIDIO"/>
          <p:cNvSpPr txBox="1"/>
          <p:nvPr>
            <p:ph type="title"/>
          </p:nvPr>
        </p:nvSpPr>
        <p:spPr>
          <a:xfrm>
            <a:off x="12341107" y="9080499"/>
            <a:ext cx="9655293" cy="1905001"/>
          </a:xfrm>
          <a:prstGeom prst="rect">
            <a:avLst/>
          </a:prstGeom>
        </p:spPr>
        <p:txBody>
          <a:bodyPr/>
          <a:lstStyle>
            <a:lvl1pPr defTabSz="759459">
              <a:defRPr sz="9200"/>
            </a:lvl1pPr>
          </a:lstStyle>
          <a:p>
            <a:pPr/>
            <a:r>
              <a:t>OVIDIO</a:t>
            </a:r>
          </a:p>
        </p:txBody>
      </p:sp>
      <p:sp>
        <p:nvSpPr>
          <p:cNvPr id="124" name="IL POETA DEL CAMBIAMENTO PERENNE"/>
          <p:cNvSpPr txBox="1"/>
          <p:nvPr>
            <p:ph type="body" sz="quarter" idx="1"/>
          </p:nvPr>
        </p:nvSpPr>
        <p:spPr>
          <a:prstGeom prst="rect">
            <a:avLst/>
          </a:prstGeom>
        </p:spPr>
        <p:txBody>
          <a:bodyPr anchor="b"/>
          <a:lstStyle/>
          <a:p>
            <a:pPr/>
            <a:r>
              <a:t>IL POETA DEL CAMBIAMENTO PERENNE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22"/>
                                        </p:tgtEl>
                                        <p:attrNameLst>
                                          <p:attrName>style.visibility</p:attrName>
                                        </p:attrNameLst>
                                      </p:cBhvr>
                                      <p:to>
                                        <p:strVal val="visible"/>
                                      </p:to>
                                    </p:set>
                                    <p:animEffect filter="box(out)" transition="in">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lt" backwards="0">
                                    <p:tmAbs val="0"/>
                                  </p:iterate>
                                  <p:childTnLst>
                                    <p:set>
                                      <p:cBhvr>
                                        <p:cTn id="11" fill="hold"/>
                                        <p:tgtEl>
                                          <p:spTgt spid="123"/>
                                        </p:tgtEl>
                                        <p:attrNameLst>
                                          <p:attrName>style.visibility</p:attrName>
                                        </p:attrNameLst>
                                      </p:cBhvr>
                                      <p:to>
                                        <p:strVal val="visible"/>
                                      </p:to>
                                    </p:set>
                                    <p:anim calcmode="lin" valueType="num">
                                      <p:cBhvr>
                                        <p:cTn id="12" dur="1500" fill="hold"/>
                                        <p:tgtEl>
                                          <p:spTgt spid="123"/>
                                        </p:tgtEl>
                                        <p:attrNameLst>
                                          <p:attrName>ppt_x</p:attrName>
                                        </p:attrNameLst>
                                      </p:cBhvr>
                                      <p:tavLst>
                                        <p:tav tm="0">
                                          <p:val>
                                            <p:strVal val="#ppt_x"/>
                                          </p:val>
                                        </p:tav>
                                        <p:tav tm="100000">
                                          <p:val>
                                            <p:strVal val="#ppt_x"/>
                                          </p:val>
                                        </p:tav>
                                      </p:tavLst>
                                    </p:anim>
                                    <p:anim calcmode="lin" valueType="num">
                                      <p:cBhvr>
                                        <p:cTn id="13" dur="1500" fill="hold"/>
                                        <p:tgtEl>
                                          <p:spTgt spid="12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3" fill="hold">
                                  <p:stCondLst>
                                    <p:cond delay="0"/>
                                  </p:stCondLst>
                                  <p:iterate type="lt" backwards="0">
                                    <p:tmAbs val="100"/>
                                  </p:iterate>
                                  <p:childTnLst>
                                    <p:set>
                                      <p:cBhvr>
                                        <p:cTn id="17" fill="hold"/>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1"/>
      <p:bldP build="whole" bldLvl="1" animBg="1" rev="0" advAuto="0" spid="123" grpId="2"/>
      <p:bldP build="whole" bldLvl="1" animBg="1" rev="0" advAuto="0" spid="124"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LICII COLONI 2 PARTE copia 2.jpeg" descr="LICII COLONI 2 PARTE copia 2.jpeg"/>
          <p:cNvPicPr>
            <a:picLocks noChangeAspect="1"/>
          </p:cNvPicPr>
          <p:nvPr/>
        </p:nvPicPr>
        <p:blipFill>
          <a:blip r:embed="rId2">
            <a:extLst/>
          </a:blip>
          <a:srcRect l="4061" t="0" r="1696" b="2190"/>
          <a:stretch>
            <a:fillRect/>
          </a:stretch>
        </p:blipFill>
        <p:spPr>
          <a:xfrm>
            <a:off x="155437" y="1865493"/>
            <a:ext cx="24073282" cy="10230876"/>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61"/>
                                        </p:tgtEl>
                                        <p:attrNameLst>
                                          <p:attrName>style.visibility</p:attrName>
                                        </p:attrNameLst>
                                      </p:cBhvr>
                                      <p:to>
                                        <p:strVal val="visible"/>
                                      </p:to>
                                    </p:set>
                                    <p:animEffect filter="box(out)" transition="in">
                                      <p:cBhvr>
                                        <p:cTn id="7"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quam vix erratica Delos orantem accepit tum, cum levis insula nabat; illic incumbens cum Palladis arbore palmae               335 edidit invita geminos Latona noverca. hinc quoque Iunonem fugisse puerpera fertur inque suo portasse sinu, duo numina, natos"/>
          <p:cNvSpPr txBox="1"/>
          <p:nvPr>
            <p:ph type="body" idx="1"/>
          </p:nvPr>
        </p:nvSpPr>
        <p:spPr>
          <a:xfrm>
            <a:off x="1739898" y="1530172"/>
            <a:ext cx="20443666" cy="10655656"/>
          </a:xfrm>
          <a:prstGeom prst="rect">
            <a:avLst/>
          </a:prstGeom>
        </p:spPr>
        <p:txBody>
          <a:bodyPr anchor="t"/>
          <a:lstStyle/>
          <a:p>
            <a:pPr marL="0" indent="0" defTabSz="643889">
              <a:spcBef>
                <a:spcPts val="0"/>
              </a:spcBef>
              <a:buSzTx/>
              <a:buNone/>
              <a:defRPr sz="4055"/>
            </a:pPr>
            <a:r>
              <a:t>quam vix erratica Delos</a:t>
            </a:r>
            <a:br/>
            <a:r>
              <a:t>orantem accepit tum, cum levis insula nabat;</a:t>
            </a:r>
            <a:br/>
            <a:r>
              <a:t>illic incumbens cum Palladis arbore palmae               335</a:t>
            </a:r>
            <a:br/>
            <a:r>
              <a:t>edidit invita geminos Latona noverca.</a:t>
            </a:r>
            <a:br/>
            <a:r>
              <a:t>hinc quoque Iunonem fugisse puerpera fertur</a:t>
            </a:r>
            <a:br/>
            <a:r>
              <a:t>inque suo portasse sinu, duo numina, natos.</a:t>
            </a:r>
            <a:br/>
            <a:r>
              <a:t>iamque Chimaeriferae, cum sol gravis ureret arva,</a:t>
            </a:r>
            <a:br/>
            <a:r>
              <a:t>finibus in Lyciae longo dea fessa labore                340</a:t>
            </a:r>
            <a:br/>
            <a:r>
              <a:t>sidereo siccata sitim collegit ab aestu,</a:t>
            </a:r>
            <a:br/>
            <a:r>
              <a:t>uberaque ebiberant avidi lactantia nati.</a:t>
            </a:r>
            <a:br/>
            <a:r>
              <a:t>forte lacum mediocris aquae prospexit in imis</a:t>
            </a:r>
            <a:br/>
            <a:r>
              <a:t>vallibus; agrestes illic fruticosa legebant</a:t>
            </a:r>
            <a:br/>
            <a:r>
              <a:t>vimina cum iuncis gratamque paludibus ulvam;               345</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accessit positoque genu Titania terram pressit, ut hauriret gelidos potura liquores. rustica turba vetat; dea sic adfata vetantis:…"/>
          <p:cNvSpPr txBox="1"/>
          <p:nvPr>
            <p:ph type="body" idx="1"/>
          </p:nvPr>
        </p:nvSpPr>
        <p:spPr>
          <a:xfrm>
            <a:off x="1901956" y="1302487"/>
            <a:ext cx="20661511" cy="11225267"/>
          </a:xfrm>
          <a:prstGeom prst="rect">
            <a:avLst/>
          </a:prstGeom>
        </p:spPr>
        <p:txBody>
          <a:bodyPr anchor="t"/>
          <a:lstStyle/>
          <a:p>
            <a:pPr marL="0" indent="0" defTabSz="594360">
              <a:spcBef>
                <a:spcPts val="0"/>
              </a:spcBef>
              <a:buSzTx/>
              <a:buNone/>
              <a:defRPr sz="3744"/>
            </a:pPr>
            <a:r>
              <a:t>accessit positoque genu Titania terram</a:t>
            </a:r>
            <a:br/>
            <a:r>
              <a:t>pressit, ut hauriret gelidos potura liquores.</a:t>
            </a:r>
            <a:br/>
            <a:r>
              <a:t>rustica turba vetat; dea sic adfata vetantis:</a:t>
            </a:r>
          </a:p>
          <a:p>
            <a:pPr marL="0" indent="0" defTabSz="594360">
              <a:spcBef>
                <a:spcPts val="0"/>
              </a:spcBef>
              <a:buSzTx/>
              <a:buNone/>
              <a:defRPr sz="3744"/>
            </a:pPr>
            <a:r>
              <a:t>'Quid prohibetis aquis? usus communis aquarum est.</a:t>
            </a:r>
            <a:br/>
            <a:r>
              <a:t>nec solem proprium natura nec aera fecit               350</a:t>
            </a:r>
            <a:br/>
            <a:r>
              <a:t>nec tenues undas: ad publica munera veni;</a:t>
            </a:r>
            <a:br/>
            <a:r>
              <a:t>quae tamen ut detis, supplex peto. non ego nostros</a:t>
            </a:r>
            <a:br/>
            <a:r>
              <a:t>abluere hic artus lassataque membra parabam,</a:t>
            </a:r>
            <a:br/>
            <a:r>
              <a:t>sed relevare sitim. caret os umore loquentis,</a:t>
            </a:r>
            <a:br/>
            <a:r>
              <a:t>et fauces arent, vixque est via vocis in illis.               355</a:t>
            </a:r>
            <a:br/>
            <a:r>
              <a:t>haustus aquae mihi nectar erit, vitamque fatebor</a:t>
            </a:r>
            <a:br/>
            <a:r>
              <a:t>accepisse simul: vitam dederitis in unda.</a:t>
            </a:r>
            <a:br/>
            <a:r>
              <a:t>hi quoque vos moveant, qui nostro bracchia tendunt</a:t>
            </a:r>
            <a:br/>
            <a:r>
              <a:t>parva sinu,' et casu tendebant bracchia nati.</a:t>
            </a:r>
            <a:br/>
            <a:r>
              <a:t>quem non blanda deae potuissent verba movere?               360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Hi tamen orantem perstant prohibere minasque, ni procul abscedat, conviciaque insuper addunt. nec satis est, ipsos etiam pedibusque manuque turbavere lacus imoque e gurgite mollem huc illuc limum saltu movere maligno.               365…"/>
          <p:cNvSpPr txBox="1"/>
          <p:nvPr>
            <p:ph type="body" idx="1"/>
          </p:nvPr>
        </p:nvSpPr>
        <p:spPr>
          <a:xfrm>
            <a:off x="1701570" y="1334851"/>
            <a:ext cx="21090405" cy="11025515"/>
          </a:xfrm>
          <a:prstGeom prst="rect">
            <a:avLst/>
          </a:prstGeom>
        </p:spPr>
        <p:txBody>
          <a:bodyPr anchor="t"/>
          <a:lstStyle/>
          <a:p>
            <a:pPr marL="0" indent="0">
              <a:buSzTx/>
              <a:buNone/>
            </a:pPr>
            <a:r>
              <a:t>Hi tamen orantem perstant prohibere minasque,</a:t>
            </a:r>
            <a:br/>
            <a:r>
              <a:t>ni procul abscedat, conviciaque insuper addunt.</a:t>
            </a:r>
            <a:br/>
            <a:r>
              <a:t>nec satis est, ipsos etiam pedibusque manuque</a:t>
            </a:r>
            <a:br/>
            <a:r>
              <a:t>turbavere lacus imoque e gurgite mollem</a:t>
            </a:r>
            <a:br/>
            <a:r>
              <a:t>huc illuc limum saltu movere maligno.               365</a:t>
            </a:r>
          </a:p>
          <a:p>
            <a:pPr marL="0" indent="0">
              <a:spcBef>
                <a:spcPts val="0"/>
              </a:spcBef>
              <a:buSzTx/>
              <a:buNone/>
            </a:pPr>
            <a:r>
              <a:t>distulit ira sitim; neque enim iam filia Coei</a:t>
            </a:r>
            <a:br/>
            <a:r>
              <a:t>supplicat indignis nec dicere sustinet ultra</a:t>
            </a:r>
            <a:br/>
            <a:r>
              <a:t>verba minora dea tollensque ad sidera palmas</a:t>
            </a:r>
            <a:br/>
            <a:r>
              <a:t>'Aeternum stagno' dixit 'vivatis in isto!'</a:t>
            </a:r>
            <a:br/>
            <a:r>
              <a:t>eveniunt optata deae: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iuvat esse sub undis                370 et modo tota cava submergere membra palude, nunc proferre caput, summo modo gurgite nare, saepe super ripam stagni consistere, saepe…"/>
          <p:cNvSpPr txBox="1"/>
          <p:nvPr>
            <p:ph type="body" idx="1"/>
          </p:nvPr>
        </p:nvSpPr>
        <p:spPr>
          <a:prstGeom prst="rect">
            <a:avLst/>
          </a:prstGeom>
        </p:spPr>
        <p:txBody>
          <a:bodyPr anchor="t"/>
          <a:lstStyle/>
          <a:p>
            <a:pPr marL="0" indent="0" defTabSz="693419">
              <a:spcBef>
                <a:spcPts val="0"/>
              </a:spcBef>
              <a:buSzTx/>
              <a:buNone/>
              <a:defRPr sz="4368"/>
            </a:pPr>
            <a:r>
              <a:t>                                                  iuvat esse sub undis                370</a:t>
            </a:r>
            <a:br/>
            <a:r>
              <a:t>et modo tota cava submergere membra palude,</a:t>
            </a:r>
            <a:br/>
            <a:r>
              <a:t>nunc proferre caput, summo modo gurgite nare,</a:t>
            </a:r>
            <a:br/>
            <a:r>
              <a:t>saepe super ripam stagni consistere, saepe</a:t>
            </a:r>
          </a:p>
          <a:p>
            <a:pPr marL="0" indent="0" defTabSz="693419">
              <a:spcBef>
                <a:spcPts val="0"/>
              </a:spcBef>
              <a:buSzTx/>
              <a:buNone/>
              <a:defRPr sz="4368"/>
            </a:pPr>
            <a:r>
              <a:t>in gelidos resilire lacus, sed nunc quoque turpes</a:t>
            </a:r>
            <a:br/>
            <a:r>
              <a:t>litibus exercent linguas pulsoque pudore,                          375</a:t>
            </a:r>
            <a:br/>
            <a:r>
              <a:t>quamvis sint sub aqua, sub aqua maledicere temptant.</a:t>
            </a:r>
          </a:p>
          <a:p>
            <a:pPr marL="0" indent="0" defTabSz="693419">
              <a:spcBef>
                <a:spcPts val="0"/>
              </a:spcBef>
              <a:buSzTx/>
              <a:buNone/>
              <a:defRPr sz="4368"/>
            </a:pPr>
            <a:r>
              <a:t>vox quoque iam rauca est, inflataque colla tumescunt,</a:t>
            </a:r>
            <a:br/>
            <a:r>
              <a:t>ipsaque dilatant patulos convicia rictus;</a:t>
            </a:r>
            <a:br/>
            <a:r>
              <a:t>terga caput tangunt, colla intercepta videntur,</a:t>
            </a:r>
            <a:br/>
            <a:r>
              <a:t>spina viret, venter, pars maxima corporis, albet,               380</a:t>
            </a:r>
            <a:br/>
            <a:r>
              <a:t>limosoque novae saliunt in gurgite ranae."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Immagine" descr="Immagine"/>
          <p:cNvPicPr>
            <a:picLocks noChangeAspect="1"/>
          </p:cNvPicPr>
          <p:nvPr/>
        </p:nvPicPr>
        <p:blipFill>
          <a:blip r:embed="rId2">
            <a:extLst/>
          </a:blip>
          <a:stretch>
            <a:fillRect/>
          </a:stretch>
        </p:blipFill>
        <p:spPr>
          <a:xfrm>
            <a:off x="4460430" y="360286"/>
            <a:ext cx="15463140" cy="1299542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box(out)" transition="in">
                                      <p:cBhvr>
                                        <p:cTn id="7"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IL MITO DI BATTO"/>
          <p:cNvSpPr txBox="1"/>
          <p:nvPr>
            <p:ph type="title"/>
          </p:nvPr>
        </p:nvSpPr>
        <p:spPr>
          <a:prstGeom prst="rect">
            <a:avLst/>
          </a:prstGeom>
        </p:spPr>
        <p:txBody>
          <a:bodyPr/>
          <a:lstStyle/>
          <a:p>
            <a:pPr/>
            <a:r>
              <a:t>IL MITO DI BATTO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128"/>
                                        </p:tgtEl>
                                        <p:attrNameLst>
                                          <p:attrName>style.visibility</p:attrName>
                                        </p:attrNameLst>
                                      </p:cBhvr>
                                      <p:to>
                                        <p:strVal val="visible"/>
                                      </p:to>
                                    </p:set>
                                    <p:anim calcmode="lin" valueType="num">
                                      <p:cBhvr>
                                        <p:cTn id="7" dur="1500" fill="hold"/>
                                        <p:tgtEl>
                                          <p:spTgt spid="128"/>
                                        </p:tgtEl>
                                        <p:attrNameLst>
                                          <p:attrName>ppt_x</p:attrName>
                                        </p:attrNameLst>
                                      </p:cBhvr>
                                      <p:tavLst>
                                        <p:tav tm="0">
                                          <p:val>
                                            <p:strVal val="#ppt_x"/>
                                          </p:val>
                                        </p:tav>
                                        <p:tav tm="100000">
                                          <p:val>
                                            <p:strVal val="#ppt_x"/>
                                          </p:val>
                                        </p:tav>
                                      </p:tavLst>
                                    </p:anim>
                                    <p:anim calcmode="lin" valueType="num">
                                      <p:cBhvr>
                                        <p:cTn id="8" dur="1500" fill="hold"/>
                                        <p:tgtEl>
                                          <p:spTgt spid="1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csm_Bat13_01_1dbd0c1671.jpeg" descr="csm_Bat13_01_1dbd0c1671.jpeg"/>
          <p:cNvPicPr>
            <a:picLocks noChangeAspect="1"/>
          </p:cNvPicPr>
          <p:nvPr>
            <p:ph type="pic" idx="21"/>
          </p:nvPr>
        </p:nvPicPr>
        <p:blipFill>
          <a:blip r:embed="rId2">
            <a:extLst/>
          </a:blip>
          <a:srcRect l="0" t="0" r="0" b="0"/>
          <a:stretch>
            <a:fillRect/>
          </a:stretch>
        </p:blipFill>
        <p:spPr>
          <a:xfrm>
            <a:off x="2227498" y="636703"/>
            <a:ext cx="10404883" cy="12225738"/>
          </a:xfrm>
          <a:prstGeom prst="rect">
            <a:avLst/>
          </a:prstGeom>
        </p:spPr>
      </p:pic>
      <p:sp>
        <p:nvSpPr>
          <p:cNvPr id="131" name="APOLLO E MERCURIO"/>
          <p:cNvSpPr txBox="1"/>
          <p:nvPr/>
        </p:nvSpPr>
        <p:spPr>
          <a:xfrm>
            <a:off x="12912998" y="9675008"/>
            <a:ext cx="9615894"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600"/>
            </a:lvl1pPr>
          </a:lstStyle>
          <a:p>
            <a:pPr/>
            <a:r>
              <a:t>APOLLO E MERCURIO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30"/>
                                        </p:tgtEl>
                                        <p:attrNameLst>
                                          <p:attrName>style.visibility</p:attrName>
                                        </p:attrNameLst>
                                      </p:cBhvr>
                                      <p:to>
                                        <p:strVal val="visible"/>
                                      </p:to>
                                    </p:set>
                                    <p:animEffect filter="box(out)" transition="in">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131"/>
                                        </p:tgtEl>
                                        <p:attrNameLst>
                                          <p:attrName>style.visibility</p:attrName>
                                        </p:attrNameLst>
                                      </p:cBhvr>
                                      <p:to>
                                        <p:strVal val="visible"/>
                                      </p:to>
                                    </p:set>
                                    <p:anim calcmode="lin" valueType="num">
                                      <p:cBhvr>
                                        <p:cTn id="12" dur="1000" fill="hold"/>
                                        <p:tgtEl>
                                          <p:spTgt spid="131"/>
                                        </p:tgtEl>
                                        <p:attrNameLst>
                                          <p:attrName>ppt_x</p:attrName>
                                        </p:attrNameLst>
                                      </p:cBhvr>
                                      <p:tavLst>
                                        <p:tav tm="0">
                                          <p:val>
                                            <p:strVal val="#ppt_x"/>
                                          </p:val>
                                        </p:tav>
                                        <p:tav tm="100000">
                                          <p:val>
                                            <p:strVal val="#ppt_x"/>
                                          </p:val>
                                        </p:tav>
                                      </p:tavLst>
                                    </p:anim>
                                    <p:anim calcmode="lin" valueType="num">
                                      <p:cBhvr>
                                        <p:cTn id="13" dur="1000" fill="hold"/>
                                        <p:tgtEl>
                                          <p:spTgt spid="1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1"/>
      <p:bldP build="whole" bldLvl="1" animBg="1" rev="0" advAuto="0" spid="131"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BATTO.jpeg" descr="BATTO.jpeg"/>
          <p:cNvPicPr>
            <a:picLocks noChangeAspect="1"/>
          </p:cNvPicPr>
          <p:nvPr/>
        </p:nvPicPr>
        <p:blipFill>
          <a:blip r:embed="rId2">
            <a:extLst/>
          </a:blip>
          <a:stretch>
            <a:fillRect/>
          </a:stretch>
        </p:blipFill>
        <p:spPr>
          <a:xfrm>
            <a:off x="470664" y="0"/>
            <a:ext cx="23442672" cy="137160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33"/>
                                        </p:tgtEl>
                                        <p:attrNameLst>
                                          <p:attrName>style.visibility</p:attrName>
                                        </p:attrNameLst>
                                      </p:cBhvr>
                                      <p:to>
                                        <p:strVal val="visible"/>
                                      </p:to>
                                    </p:set>
                                    <p:animEffect filter="box(out)" transition="in">
                                      <p:cBhvr>
                                        <p:cTn id="7"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BATTO 1.jpeg" descr="BATTO 1.jpeg"/>
          <p:cNvPicPr>
            <a:picLocks noChangeAspect="1"/>
          </p:cNvPicPr>
          <p:nvPr/>
        </p:nvPicPr>
        <p:blipFill>
          <a:blip r:embed="rId2">
            <a:extLst/>
          </a:blip>
          <a:srcRect l="3268" t="2409" r="858" b="939"/>
          <a:stretch>
            <a:fillRect/>
          </a:stretch>
        </p:blipFill>
        <p:spPr>
          <a:xfrm>
            <a:off x="729930" y="1540100"/>
            <a:ext cx="23515364" cy="1073404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35"/>
                                        </p:tgtEl>
                                        <p:attrNameLst>
                                          <p:attrName>style.visibility</p:attrName>
                                        </p:attrNameLst>
                                      </p:cBhvr>
                                      <p:to>
                                        <p:strVal val="visible"/>
                                      </p:to>
                                    </p:set>
                                    <p:animEffect filter="box(out)" transition="in">
                                      <p:cBhvr>
                                        <p:cTn id="7"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BATTO 2.jpeg" descr="BATTO 2.jpeg"/>
          <p:cNvPicPr>
            <a:picLocks noChangeAspect="1"/>
          </p:cNvPicPr>
          <p:nvPr/>
        </p:nvPicPr>
        <p:blipFill>
          <a:blip r:embed="rId2">
            <a:extLst/>
          </a:blip>
          <a:srcRect l="0" t="0" r="1758" b="0"/>
          <a:stretch>
            <a:fillRect/>
          </a:stretch>
        </p:blipFill>
        <p:spPr>
          <a:xfrm>
            <a:off x="0" y="1395558"/>
            <a:ext cx="23955329" cy="10924884"/>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37"/>
                                        </p:tgtEl>
                                        <p:attrNameLst>
                                          <p:attrName>style.visibility</p:attrName>
                                        </p:attrNameLst>
                                      </p:cBhvr>
                                      <p:to>
                                        <p:strVal val="visible"/>
                                      </p:to>
                                    </p:set>
                                    <p:animEffect filter="box(out)" transition="in">
                                      <p:cBhvr>
                                        <p:cTn id="7"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BATTO 2 PARTE.jpeg" descr="BATTO 2 PARTE.jpeg"/>
          <p:cNvPicPr>
            <a:picLocks noChangeAspect="1"/>
          </p:cNvPicPr>
          <p:nvPr/>
        </p:nvPicPr>
        <p:blipFill>
          <a:blip r:embed="rId2">
            <a:extLst/>
          </a:blip>
          <a:srcRect l="1658" t="4348" r="2285" b="0"/>
          <a:stretch>
            <a:fillRect/>
          </a:stretch>
        </p:blipFill>
        <p:spPr>
          <a:xfrm>
            <a:off x="404491" y="1572311"/>
            <a:ext cx="23575167" cy="11147193"/>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39"/>
                                        </p:tgtEl>
                                        <p:attrNameLst>
                                          <p:attrName>style.visibility</p:attrName>
                                        </p:attrNameLst>
                                      </p:cBhvr>
                                      <p:to>
                                        <p:strVal val="visible"/>
                                      </p:to>
                                    </p:set>
                                    <p:animEffect filter="box(out)" transition="in">
                                      <p:cBhvr>
                                        <p:cTn id="7"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