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2"/>
  </p:notes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4654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B7CA-1EFF-1248-825B-E7641B8E4C08}" type="datetimeFigureOut">
              <a:rPr lang="it-IT" smtClean="0"/>
              <a:t>03/02/19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121B7-EA25-7046-A96B-A534A987B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28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D73C32-B919-9648-B6A7-E89FB11989F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43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604E-8ECB-504F-9156-210F64897F57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2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E32D-59AA-5546-8131-22F7FBEA9C71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5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620F-4B9E-DF4F-A27E-0269520A62CE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1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C11A-1949-724C-96D6-43FEB0C8C65C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8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5EA1-C6DE-D343-AB73-55140B8C90B7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2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1D34-3778-FD4E-B7E5-08BCBEA09136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3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FE77-07A3-D24E-803E-53B01BD65167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5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41AF-A904-D74B-ACB0-00EF36A1FA82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2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88EB-1F14-8D4E-94D6-BDE33CC3FB23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6B04-5A72-1547-A9AD-9913D086EE2E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8784-C69D-5C40-AE1B-F313BF6984E7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3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673B-F4C8-F248-B372-88AD72C17AA8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5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6C2E-287B-E548-A0C0-02008132960E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7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E2BF-6242-354F-84E5-65D079824738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4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F1B1-189A-BE42-8A64-949F66A5A2FC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3EB8AD-6EDF-BB4C-B932-5F575DB80158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CERTAMEN MEDIOLANENSE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7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>
          <a:ln w="3175" cmpd="sng">
            <a:noFill/>
          </a:ln>
          <a:solidFill>
            <a:schemeClr val="accent3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7C75A-A13B-7C48-9D23-0C6DCE2A7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CERTAMEN MEDIOLANENSE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65C455-DA14-7240-9BEB-2FC8737E2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r"/>
            <a:r>
              <a:rPr lang="it-IT" sz="3200" b="1" dirty="0">
                <a:solidFill>
                  <a:schemeClr val="accent3">
                    <a:lumMod val="50000"/>
                  </a:schemeClr>
                </a:solidFill>
              </a:rPr>
              <a:t>13 APRILE 2019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935163-C18F-D042-B34B-975FDFB1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BA88-879E-C641-A8E9-51B6FDCCD9BA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FA7FEA-7ED0-9D4A-87D9-A6B968D0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88065-4317-5C4C-AE29-8495A811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5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11E7-324D-C94E-BD3D-9FFFA5BB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PREMIAZIONE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DB7052-16BC-6443-84D5-771BD0877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3000" b="1" dirty="0">
                <a:solidFill>
                  <a:schemeClr val="accent5">
                    <a:lumMod val="50000"/>
                  </a:schemeClr>
                </a:solidFill>
              </a:rPr>
              <a:t>17 APRILE 2019 </a:t>
            </a:r>
            <a:r>
              <a:rPr lang="it-IT" dirty="0"/>
              <a:t>alle ore 14,00 presso il Liceo Tito Livio (Milano)</a:t>
            </a:r>
          </a:p>
          <a:p>
            <a:r>
              <a:rPr lang="it-IT" dirty="0"/>
              <a:t>1° premio: 500 €</a:t>
            </a:r>
          </a:p>
          <a:p>
            <a:r>
              <a:rPr lang="it-IT" dirty="0"/>
              <a:t>2° premio: 300 €</a:t>
            </a:r>
          </a:p>
          <a:p>
            <a:r>
              <a:rPr lang="it-IT" dirty="0"/>
              <a:t>3° premio: 200 €</a:t>
            </a:r>
          </a:p>
          <a:p>
            <a:pPr algn="just"/>
            <a:r>
              <a:rPr lang="it-IT" dirty="0"/>
              <a:t>Sono previste 3 Menzioni di merito per ogni sezione (anche i primi tre premi sono per ogni sezione, in totale quindi 6)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EDA160-DE0F-E74E-BAF4-E78877E7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631AC7-470E-6D46-AD13-3B7D81C7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DA84CD-DB0B-0A4C-9A34-1271BB0A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2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C9AD3-9A72-F14A-B527-0D064774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COSA E PERCHÉ?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9596B5-A50D-3D47-A4FF-69CFEF679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GARA NAZIONALE di latino</a:t>
            </a:r>
          </a:p>
          <a:p>
            <a:pPr algn="just"/>
            <a:r>
              <a:rPr lang="it-IT" dirty="0"/>
              <a:t>Per valorizzare il Latino come lingua dell’Europa nel corso dei secoli</a:t>
            </a:r>
          </a:p>
          <a:p>
            <a:pPr algn="just"/>
            <a:r>
              <a:rPr lang="it-IT" dirty="0"/>
              <a:t>Per stimolare e valorizzare gli studenti più interessati e meritevoli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811757-6C9C-414C-8127-E2E76281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3944AD-B096-AE40-9D46-CB86BA40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37326C-ECEF-CA45-9B80-DC35603E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0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347C-B6A1-D94E-8C44-DAB5B2DB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E QUANDO?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B1C500-BBEC-D141-9E2E-38D3EEF80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 MILANO, presso il Liceo classico TITO LIVIO, via Circo 4</a:t>
            </a:r>
          </a:p>
          <a:p>
            <a:r>
              <a:rPr lang="it-IT" dirty="0"/>
              <a:t>Il </a:t>
            </a: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13 APRILE 2019</a:t>
            </a:r>
          </a:p>
          <a:p>
            <a:r>
              <a:rPr lang="it-IT" dirty="0"/>
              <a:t>Dalle 8,30 alle 9,00: accettazione</a:t>
            </a:r>
          </a:p>
          <a:p>
            <a:r>
              <a:rPr lang="it-IT" dirty="0"/>
              <a:t>Dalle 9.00 alle 13.00: la prova organizzata secondo 2 criteri</a:t>
            </a:r>
          </a:p>
          <a:p>
            <a:pPr lvl="1"/>
            <a:r>
              <a:rPr lang="it-IT" sz="2800" dirty="0"/>
              <a:t>Gli esercizi della Certificazione di lingua latina</a:t>
            </a:r>
          </a:p>
          <a:p>
            <a:pPr lvl="1"/>
            <a:r>
              <a:rPr lang="it-IT" sz="2800" dirty="0"/>
              <a:t>La 2° Prova del Nuovo Esame di Stato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01039C-D891-3248-AE8F-D282AD01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747AB-72F0-A94F-A5C2-8D679691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74CAF1-252F-DC4F-9153-15679EF3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05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BCF4E-904C-BC41-BAE3-9150911C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2009B5-7E38-BC43-AED7-F0BD2955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2 SEZIONI: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IUNIORES</a:t>
            </a:r>
            <a:r>
              <a:rPr lang="it-IT" dirty="0"/>
              <a:t>: studenti del 2° anno del liceo classico e del 3° anno del liceo scientifico (livello A2 della Certificazione)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SENIORES</a:t>
            </a:r>
            <a:r>
              <a:rPr lang="it-IT" dirty="0"/>
              <a:t>: studenti del 4° e 5° anno di tutti i licei (livello B1 della Certificazione)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2B4445-E666-DE47-978C-A7A79BE6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B19236-06A5-6940-B653-45F62AA7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3B1016-46B7-A943-AFC1-FD9383A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4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71F9B-51AA-6A42-A2E2-0F8450BE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B2E9BA-8F78-8949-960A-B4920B2E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La scelta del tema ha come fondamento il confronto diacronico su un tema che consenta il dialogo tra testi in lingua latina di autori</a:t>
            </a:r>
          </a:p>
          <a:p>
            <a:pPr lvl="1" algn="just"/>
            <a:r>
              <a:rPr lang="it-IT" sz="2800" dirty="0"/>
              <a:t>del canone scolastico</a:t>
            </a:r>
          </a:p>
          <a:p>
            <a:pPr lvl="1" algn="just"/>
            <a:r>
              <a:rPr lang="it-IT" sz="2800" dirty="0"/>
              <a:t>dell’Età moderna </a:t>
            </a:r>
          </a:p>
          <a:p>
            <a:pPr algn="just"/>
            <a:r>
              <a:rPr lang="it-IT" dirty="0"/>
              <a:t>Per il 2019 la scelta è caduta sulla visione dell’ASIA da parte degli antichi Romani e degli esploratori europei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93BD2E-67CC-8647-BFA4-26396A99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233799-F079-254A-A4E8-D075667C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5D0608-D461-AA44-9B27-53393116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ABB8C3-9BD5-1441-9837-CC708258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…ea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pleraque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nostris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moribus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sunt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decora,</a:t>
            </a:r>
            <a:b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quae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apud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illos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turpia</a:t>
            </a:r>
            <a:r>
              <a:rPr lang="it-IT" sz="4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4000" i="1" dirty="0" err="1">
                <a:solidFill>
                  <a:schemeClr val="accent3">
                    <a:lumMod val="50000"/>
                  </a:schemeClr>
                </a:solidFill>
              </a:rPr>
              <a:t>putantur</a:t>
            </a:r>
            <a:endParaRPr lang="it-IT" sz="4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907C79-E8B0-914C-8453-4187A2DAF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CORNELIO NEPOTE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A866D8-F590-C74D-810C-C30213157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/>
              <a:t>Nel rispetto di tutte le culture, con questa affermazione si vuole affermare quel relativismo culturale che già gli antichi riconoscevano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B1C466-610C-E84A-8EC4-4E079368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620F-4B9E-DF4F-A27E-0269520A62CE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352F73-7406-1D43-990A-05F26E15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C31B86-6F90-AB41-9374-E6FDC831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00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5516CA8C-8CDE-5D4A-B259-1932474547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18" t="3852" r="2865" b="16235"/>
          <a:stretch/>
        </p:blipFill>
        <p:spPr>
          <a:xfrm>
            <a:off x="1295401" y="801600"/>
            <a:ext cx="4762499" cy="51674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ED2159-F75C-E941-88C4-4260C8A7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2200" y="2573334"/>
            <a:ext cx="5257800" cy="855666"/>
          </a:xfrm>
        </p:spPr>
        <p:txBody>
          <a:bodyPr anchor="ctr">
            <a:normAutofit/>
          </a:bodyPr>
          <a:lstStyle/>
          <a:p>
            <a:r>
              <a:rPr lang="it-IT" sz="3600" dirty="0">
                <a:solidFill>
                  <a:schemeClr val="accent5">
                    <a:lumMod val="50000"/>
                  </a:schemeClr>
                </a:solidFill>
              </a:rPr>
              <a:t>ASIA TOTA PERAGRARI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422B9E-5FC3-3445-9645-B63D4CC5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604E-8ECB-504F-9156-210F64897F57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993AD6-A95E-614A-AA69-1B9D4E1A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1D5B5C-15FB-654B-A5C4-3A25205C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C4E3A8-50A1-9C40-B1D1-7B94A1865F71}"/>
              </a:ext>
            </a:extLst>
          </p:cNvPr>
          <p:cNvSpPr txBox="1"/>
          <p:nvPr/>
        </p:nvSpPr>
        <p:spPr>
          <a:xfrm>
            <a:off x="6315075" y="4414838"/>
            <a:ext cx="498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Il latino e l’Asia tra l’antichità e i nostri giorni …</a:t>
            </a:r>
          </a:p>
        </p:txBody>
      </p:sp>
    </p:spTree>
    <p:extLst>
      <p:ext uri="{BB962C8B-B14F-4D97-AF65-F5344CB8AC3E}">
        <p14:creationId xmlns:p14="http://schemas.microsoft.com/office/powerpoint/2010/main" val="395520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4EC26-66D4-F340-BFC3-5C09B0AF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TIPOLOGIA DELLE PROVE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5CBED2-4ABD-2F4A-8175-166CA961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Esercizi di vario genere finalizzati a verificare le competenze acquisite relativamente alle seguenti capacità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dirty="0"/>
              <a:t>COMPRENSIONE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dirty="0"/>
              <a:t>TRADUZIONE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dirty="0"/>
              <a:t>COMMENTO</a:t>
            </a:r>
          </a:p>
          <a:p>
            <a:pPr algn="just"/>
            <a:r>
              <a:rPr lang="it-IT" dirty="0"/>
              <a:t>La prova si svolge SENZA DIZIONARIO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3FCC8D-5D2D-4745-AA50-07A1A96A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EEACF8-4C64-D44A-80D3-1A12889C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466823-B30F-754A-9447-5E4CC581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41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6D6E7-FAD9-FD42-B186-754183A1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PARTECIPAZIONE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C9285E-EFDE-C846-B798-37C269E6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ISCRIZIONE: termine ultimo </a:t>
            </a: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2 APRILE 2019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/>
              <a:t>NUMERO STUDENTI: 4 per ogni sezione</a:t>
            </a:r>
          </a:p>
          <a:p>
            <a:r>
              <a:rPr lang="it-IT" dirty="0"/>
              <a:t>REQUISITI: voto minimo nel corso del corrente anno scolastico 8 (OTTO)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3621A5-8A4D-A943-9A53-34003811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A1ED-12AF-414D-AA5F-81E0B444ACB9}" type="datetime1">
              <a:rPr lang="it-IT" smtClean="0"/>
              <a:t>03/02/19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547F0B-BF17-A24E-92BB-537857DC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CERTAMEN MEDIOLANENSE 2019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9D8CFD-121F-914A-85F5-08BE35B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9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{ECA804ED-4308-ED4A-B837-D7A4F0BAD4F2}tf10001064</Template>
  <TotalTime>38</TotalTime>
  <Words>400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Organico</vt:lpstr>
      <vt:lpstr>CERTAMEN MEDIOLANENSE</vt:lpstr>
      <vt:lpstr>CHE COSA E PERCHÉ?</vt:lpstr>
      <vt:lpstr>DOVE E QUANDO?</vt:lpstr>
      <vt:lpstr>COME?</vt:lpstr>
      <vt:lpstr>IL TEMA</vt:lpstr>
      <vt:lpstr>…ea pleraque nostris moribus sunt decora, quae apud illos turpia putantur</vt:lpstr>
      <vt:lpstr>Presentazione standard di PowerPoint</vt:lpstr>
      <vt:lpstr>LA TIPOLOGIA DELLE PROVE</vt:lpstr>
      <vt:lpstr>LA PARTECIPAZIONE</vt:lpstr>
      <vt:lpstr>LA PREMIAZIONE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CERTAMEN MEDIOLANENSE</dc:title>
  <dc:creator>Alessandra Silva</dc:creator>
  <cp:lastModifiedBy>Alessandra Silva</cp:lastModifiedBy>
  <cp:revision>4</cp:revision>
  <dcterms:created xsi:type="dcterms:W3CDTF">2019-02-03T16:49:43Z</dcterms:created>
  <dcterms:modified xsi:type="dcterms:W3CDTF">2019-02-03T17:28:24Z</dcterms:modified>
</cp:coreProperties>
</file>