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7" r:id="rId15"/>
    <p:sldId id="279" r:id="rId16"/>
    <p:sldId id="268" r:id="rId17"/>
    <p:sldId id="269" r:id="rId18"/>
    <p:sldId id="270" r:id="rId19"/>
    <p:sldId id="272" r:id="rId20"/>
    <p:sldId id="278" r:id="rId21"/>
    <p:sldId id="280" r:id="rId22"/>
    <p:sldId id="271" r:id="rId23"/>
    <p:sldId id="273" r:id="rId24"/>
    <p:sldId id="274" r:id="rId25"/>
    <p:sldId id="275" r:id="rId26"/>
    <p:sldId id="276" r:id="rId27"/>
    <p:sldId id="277" r:id="rId28"/>
    <p:sldId id="282" r:id="rId29"/>
  </p:sldIdLst>
  <p:sldSz cx="9144000" cy="6858000" type="screen4x3"/>
  <p:notesSz cx="7559675" cy="10691813"/>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9" autoAdjust="0"/>
  </p:normalViewPr>
  <p:slideViewPr>
    <p:cSldViewPr>
      <p:cViewPr>
        <p:scale>
          <a:sx n="66" d="100"/>
          <a:sy n="66" d="100"/>
        </p:scale>
        <p:origin x="1506"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F5ADDCB-A759-4FA2-8C09-C2CC5CB65932}"/>
              </a:ext>
            </a:extLst>
          </p:cNvPr>
          <p:cNvSpPr>
            <a:spLocks noGrp="1"/>
          </p:cNvSpPr>
          <p:nvPr>
            <p:ph type="hdr" sz="quarter"/>
          </p:nvPr>
        </p:nvSpPr>
        <p:spPr>
          <a:xfrm>
            <a:off x="0" y="0"/>
            <a:ext cx="3276600" cy="5349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a:extLst>
              <a:ext uri="{FF2B5EF4-FFF2-40B4-BE49-F238E27FC236}">
                <a16:creationId xmlns:a16="http://schemas.microsoft.com/office/drawing/2014/main" id="{9EEEA6FF-A325-4F9E-94DE-E5075D6F7E18}"/>
              </a:ext>
            </a:extLst>
          </p:cNvPr>
          <p:cNvSpPr>
            <a:spLocks noGrp="1"/>
          </p:cNvSpPr>
          <p:nvPr>
            <p:ph type="dt" idx="1"/>
          </p:nvPr>
        </p:nvSpPr>
        <p:spPr>
          <a:xfrm>
            <a:off x="4281488" y="0"/>
            <a:ext cx="3276600" cy="5349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0025F84-048F-4B81-A9A7-79953ADE67D2}" type="datetimeFigureOut">
              <a:rPr lang="it-IT"/>
              <a:pPr>
                <a:defRPr/>
              </a:pPr>
              <a:t>07/05/2019</a:t>
            </a:fld>
            <a:endParaRPr lang="it-IT"/>
          </a:p>
        </p:txBody>
      </p:sp>
      <p:sp>
        <p:nvSpPr>
          <p:cNvPr id="4" name="Segnaposto immagine diapositiva 3">
            <a:extLst>
              <a:ext uri="{FF2B5EF4-FFF2-40B4-BE49-F238E27FC236}">
                <a16:creationId xmlns:a16="http://schemas.microsoft.com/office/drawing/2014/main" id="{35345498-1CF9-42A8-BE6C-398231932E48}"/>
              </a:ext>
            </a:extLst>
          </p:cNvPr>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F2BBDBBB-2693-4790-9159-2C57CFCAF03A}"/>
              </a:ext>
            </a:extLst>
          </p:cNvPr>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619E9779-130E-4DCA-A2E0-4DDA7310CE1F}"/>
              </a:ext>
            </a:extLst>
          </p:cNvPr>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a:extLst>
              <a:ext uri="{FF2B5EF4-FFF2-40B4-BE49-F238E27FC236}">
                <a16:creationId xmlns:a16="http://schemas.microsoft.com/office/drawing/2014/main" id="{D0B5CCB8-5973-41A3-9BE0-48B31C2B0BE2}"/>
              </a:ext>
            </a:extLst>
          </p:cNvPr>
          <p:cNvSpPr>
            <a:spLocks noGrp="1"/>
          </p:cNvSpPr>
          <p:nvPr>
            <p:ph type="sldNum" sz="quarter" idx="5"/>
          </p:nvPr>
        </p:nvSpPr>
        <p:spPr>
          <a:xfrm>
            <a:off x="4281488" y="10155238"/>
            <a:ext cx="3276600" cy="5349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DejaVu Sans" panose="020B0603030804020204" pitchFamily="34" charset="0"/>
              </a:defRPr>
            </a:lvl1pPr>
          </a:lstStyle>
          <a:p>
            <a:fld id="{6CAEE993-F320-4B7E-AA02-37643D447BF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a:extLst>
              <a:ext uri="{FF2B5EF4-FFF2-40B4-BE49-F238E27FC236}">
                <a16:creationId xmlns:a16="http://schemas.microsoft.com/office/drawing/2014/main" id="{863E87C5-39A9-4432-8C12-6C1A779092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a:extLst>
              <a:ext uri="{FF2B5EF4-FFF2-40B4-BE49-F238E27FC236}">
                <a16:creationId xmlns:a16="http://schemas.microsoft.com/office/drawing/2014/main" id="{53B4294F-CBC0-4851-AE61-25D8BCA6EF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81924" name="Segnaposto numero diapositiva 3">
            <a:extLst>
              <a:ext uri="{FF2B5EF4-FFF2-40B4-BE49-F238E27FC236}">
                <a16:creationId xmlns:a16="http://schemas.microsoft.com/office/drawing/2014/main" id="{611DE8A2-9A63-4C2F-A4F1-86F95CB25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anose="020B0603030804020204" pitchFamily="34" charset="0"/>
              </a:defRPr>
            </a:lvl1pPr>
            <a:lvl2pPr marL="742950" indent="-285750">
              <a:defRPr>
                <a:solidFill>
                  <a:schemeClr val="tx1"/>
                </a:solidFill>
                <a:latin typeface="Arial" panose="020B0604020202020204" pitchFamily="34" charset="0"/>
                <a:cs typeface="DejaVu Sans" panose="020B0603030804020204" pitchFamily="34" charset="0"/>
              </a:defRPr>
            </a:lvl2pPr>
            <a:lvl3pPr marL="1143000" indent="-228600">
              <a:defRPr>
                <a:solidFill>
                  <a:schemeClr val="tx1"/>
                </a:solidFill>
                <a:latin typeface="Arial" panose="020B0604020202020204" pitchFamily="34" charset="0"/>
                <a:cs typeface="DejaVu Sans" panose="020B0603030804020204" pitchFamily="34" charset="0"/>
              </a:defRPr>
            </a:lvl3pPr>
            <a:lvl4pPr marL="1600200" indent="-228600">
              <a:defRPr>
                <a:solidFill>
                  <a:schemeClr val="tx1"/>
                </a:solidFill>
                <a:latin typeface="Arial" panose="020B0604020202020204" pitchFamily="34" charset="0"/>
                <a:cs typeface="DejaVu Sans" panose="020B0603030804020204" pitchFamily="34" charset="0"/>
              </a:defRPr>
            </a:lvl4pPr>
            <a:lvl5pPr marL="2057400" indent="-228600">
              <a:defRPr>
                <a:solidFill>
                  <a:schemeClr val="tx1"/>
                </a:solidFill>
                <a:latin typeface="Arial" panose="020B0604020202020204" pitchFamily="34" charset="0"/>
                <a:cs typeface="DejaVu Sans" panose="020B0603030804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9pPr>
          </a:lstStyle>
          <a:p>
            <a:fld id="{DE87660A-2F6C-4CB0-8493-01C700983FC9}" type="slidenum">
              <a:rPr lang="it-IT" altLang="it-IT">
                <a:latin typeface="Calibri" panose="020F0502020204030204" pitchFamily="34" charset="0"/>
              </a:rPr>
              <a:pPr/>
              <a:t>21</a:t>
            </a:fld>
            <a:endParaRPr lang="it-IT" altLang="it-IT">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89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27" name="PlaceHolder 2"/>
          <p:cNvSpPr>
            <a:spLocks noGrp="1"/>
          </p:cNvSpPr>
          <p:nvPr>
            <p:ph type="body"/>
          </p:nvPr>
        </p:nvSpPr>
        <p:spPr>
          <a:xfrm>
            <a:off x="1792440" y="612720"/>
            <a:ext cx="5486040" cy="1962360"/>
          </a:xfrm>
          <a:prstGeom prst="rect">
            <a:avLst/>
          </a:prstGeom>
        </p:spPr>
        <p:txBody>
          <a:bodyPr/>
          <a:lstStyle/>
          <a:p>
            <a:endParaRPr lang="it-IT"/>
          </a:p>
        </p:txBody>
      </p:sp>
      <p:sp>
        <p:nvSpPr>
          <p:cNvPr id="28" name="PlaceHolder 3"/>
          <p:cNvSpPr>
            <a:spLocks noGrp="1"/>
          </p:cNvSpPr>
          <p:nvPr>
            <p:ph type="body"/>
          </p:nvPr>
        </p:nvSpPr>
        <p:spPr>
          <a:xfrm>
            <a:off x="1792440" y="2761920"/>
            <a:ext cx="5486040" cy="1962360"/>
          </a:xfrm>
          <a:prstGeom prst="rect">
            <a:avLst/>
          </a:prstGeom>
        </p:spPr>
        <p:txBody>
          <a:bodyPr/>
          <a:lstStyle/>
          <a:p>
            <a:endParaRPr lang="it-IT"/>
          </a:p>
        </p:txBody>
      </p:sp>
    </p:spTree>
    <p:extLst>
      <p:ext uri="{BB962C8B-B14F-4D97-AF65-F5344CB8AC3E}">
        <p14:creationId xmlns:p14="http://schemas.microsoft.com/office/powerpoint/2010/main" val="293055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30" name="PlaceHolder 2"/>
          <p:cNvSpPr>
            <a:spLocks noGrp="1"/>
          </p:cNvSpPr>
          <p:nvPr>
            <p:ph type="body"/>
          </p:nvPr>
        </p:nvSpPr>
        <p:spPr>
          <a:xfrm>
            <a:off x="1792440" y="612720"/>
            <a:ext cx="2676960" cy="1962360"/>
          </a:xfrm>
          <a:prstGeom prst="rect">
            <a:avLst/>
          </a:prstGeom>
        </p:spPr>
        <p:txBody>
          <a:bodyPr/>
          <a:lstStyle/>
          <a:p>
            <a:endParaRPr lang="it-IT"/>
          </a:p>
        </p:txBody>
      </p:sp>
      <p:sp>
        <p:nvSpPr>
          <p:cNvPr id="31" name="PlaceHolder 3"/>
          <p:cNvSpPr>
            <a:spLocks noGrp="1"/>
          </p:cNvSpPr>
          <p:nvPr>
            <p:ph type="body"/>
          </p:nvPr>
        </p:nvSpPr>
        <p:spPr>
          <a:xfrm>
            <a:off x="4603680" y="612720"/>
            <a:ext cx="2676960" cy="1962360"/>
          </a:xfrm>
          <a:prstGeom prst="rect">
            <a:avLst/>
          </a:prstGeom>
        </p:spPr>
        <p:txBody>
          <a:bodyPr/>
          <a:lstStyle/>
          <a:p>
            <a:endParaRPr lang="it-IT"/>
          </a:p>
        </p:txBody>
      </p:sp>
      <p:sp>
        <p:nvSpPr>
          <p:cNvPr id="32" name="PlaceHolder 4"/>
          <p:cNvSpPr>
            <a:spLocks noGrp="1"/>
          </p:cNvSpPr>
          <p:nvPr>
            <p:ph type="body"/>
          </p:nvPr>
        </p:nvSpPr>
        <p:spPr>
          <a:xfrm>
            <a:off x="1792440" y="2761920"/>
            <a:ext cx="2676960" cy="1962360"/>
          </a:xfrm>
          <a:prstGeom prst="rect">
            <a:avLst/>
          </a:prstGeom>
        </p:spPr>
        <p:txBody>
          <a:bodyPr/>
          <a:lstStyle/>
          <a:p>
            <a:endParaRPr lang="it-IT"/>
          </a:p>
        </p:txBody>
      </p:sp>
      <p:sp>
        <p:nvSpPr>
          <p:cNvPr id="33" name="PlaceHolder 5"/>
          <p:cNvSpPr>
            <a:spLocks noGrp="1"/>
          </p:cNvSpPr>
          <p:nvPr>
            <p:ph type="body"/>
          </p:nvPr>
        </p:nvSpPr>
        <p:spPr>
          <a:xfrm>
            <a:off x="4603680" y="2761920"/>
            <a:ext cx="2676960" cy="1962360"/>
          </a:xfrm>
          <a:prstGeom prst="rect">
            <a:avLst/>
          </a:prstGeom>
        </p:spPr>
        <p:txBody>
          <a:bodyPr/>
          <a:lstStyle/>
          <a:p>
            <a:endParaRPr lang="it-IT"/>
          </a:p>
        </p:txBody>
      </p:sp>
    </p:spTree>
    <p:extLst>
      <p:ext uri="{BB962C8B-B14F-4D97-AF65-F5344CB8AC3E}">
        <p14:creationId xmlns:p14="http://schemas.microsoft.com/office/powerpoint/2010/main" val="275726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35" name="PlaceHolder 2"/>
          <p:cNvSpPr>
            <a:spLocks noGrp="1"/>
          </p:cNvSpPr>
          <p:nvPr>
            <p:ph type="body"/>
          </p:nvPr>
        </p:nvSpPr>
        <p:spPr>
          <a:xfrm>
            <a:off x="1792440" y="612720"/>
            <a:ext cx="1766160" cy="1962360"/>
          </a:xfrm>
          <a:prstGeom prst="rect">
            <a:avLst/>
          </a:prstGeom>
        </p:spPr>
        <p:txBody>
          <a:bodyPr>
            <a:normAutofit fontScale="94000"/>
          </a:bodyPr>
          <a:lstStyle/>
          <a:p>
            <a:endParaRPr lang="it-IT"/>
          </a:p>
        </p:txBody>
      </p:sp>
      <p:sp>
        <p:nvSpPr>
          <p:cNvPr id="36" name="PlaceHolder 3"/>
          <p:cNvSpPr>
            <a:spLocks noGrp="1"/>
          </p:cNvSpPr>
          <p:nvPr>
            <p:ph type="body"/>
          </p:nvPr>
        </p:nvSpPr>
        <p:spPr>
          <a:xfrm>
            <a:off x="3647160" y="612720"/>
            <a:ext cx="1766160" cy="1962360"/>
          </a:xfrm>
          <a:prstGeom prst="rect">
            <a:avLst/>
          </a:prstGeom>
        </p:spPr>
        <p:txBody>
          <a:bodyPr>
            <a:normAutofit fontScale="94000"/>
          </a:bodyPr>
          <a:lstStyle/>
          <a:p>
            <a:endParaRPr lang="it-IT"/>
          </a:p>
        </p:txBody>
      </p:sp>
      <p:sp>
        <p:nvSpPr>
          <p:cNvPr id="37" name="PlaceHolder 4"/>
          <p:cNvSpPr>
            <a:spLocks noGrp="1"/>
          </p:cNvSpPr>
          <p:nvPr>
            <p:ph type="body"/>
          </p:nvPr>
        </p:nvSpPr>
        <p:spPr>
          <a:xfrm>
            <a:off x="5502240" y="612720"/>
            <a:ext cx="1766160" cy="1962360"/>
          </a:xfrm>
          <a:prstGeom prst="rect">
            <a:avLst/>
          </a:prstGeom>
        </p:spPr>
        <p:txBody>
          <a:bodyPr>
            <a:normAutofit fontScale="94000"/>
          </a:bodyPr>
          <a:lstStyle/>
          <a:p>
            <a:endParaRPr lang="it-IT"/>
          </a:p>
        </p:txBody>
      </p:sp>
      <p:sp>
        <p:nvSpPr>
          <p:cNvPr id="38" name="PlaceHolder 5"/>
          <p:cNvSpPr>
            <a:spLocks noGrp="1"/>
          </p:cNvSpPr>
          <p:nvPr>
            <p:ph type="body"/>
          </p:nvPr>
        </p:nvSpPr>
        <p:spPr>
          <a:xfrm>
            <a:off x="1792440" y="2761920"/>
            <a:ext cx="1766160" cy="1962360"/>
          </a:xfrm>
          <a:prstGeom prst="rect">
            <a:avLst/>
          </a:prstGeom>
        </p:spPr>
        <p:txBody>
          <a:bodyPr>
            <a:normAutofit fontScale="94000"/>
          </a:bodyPr>
          <a:lstStyle/>
          <a:p>
            <a:endParaRPr lang="it-IT"/>
          </a:p>
        </p:txBody>
      </p:sp>
      <p:sp>
        <p:nvSpPr>
          <p:cNvPr id="39" name="PlaceHolder 6"/>
          <p:cNvSpPr>
            <a:spLocks noGrp="1"/>
          </p:cNvSpPr>
          <p:nvPr>
            <p:ph type="body"/>
          </p:nvPr>
        </p:nvSpPr>
        <p:spPr>
          <a:xfrm>
            <a:off x="3647160" y="2761920"/>
            <a:ext cx="1766160" cy="1962360"/>
          </a:xfrm>
          <a:prstGeom prst="rect">
            <a:avLst/>
          </a:prstGeom>
        </p:spPr>
        <p:txBody>
          <a:bodyPr>
            <a:normAutofit fontScale="94000"/>
          </a:bodyPr>
          <a:lstStyle/>
          <a:p>
            <a:endParaRPr lang="it-IT"/>
          </a:p>
        </p:txBody>
      </p:sp>
      <p:sp>
        <p:nvSpPr>
          <p:cNvPr id="40" name="PlaceHolder 7"/>
          <p:cNvSpPr>
            <a:spLocks noGrp="1"/>
          </p:cNvSpPr>
          <p:nvPr>
            <p:ph type="body"/>
          </p:nvPr>
        </p:nvSpPr>
        <p:spPr>
          <a:xfrm>
            <a:off x="5502240" y="2761920"/>
            <a:ext cx="1766160" cy="1962360"/>
          </a:xfrm>
          <a:prstGeom prst="rect">
            <a:avLst/>
          </a:prstGeom>
        </p:spPr>
        <p:txBody>
          <a:bodyPr>
            <a:normAutofit fontScale="94000"/>
          </a:bodyPr>
          <a:lstStyle/>
          <a:p>
            <a:endParaRPr lang="it-IT"/>
          </a:p>
        </p:txBody>
      </p:sp>
    </p:spTree>
    <p:extLst>
      <p:ext uri="{BB962C8B-B14F-4D97-AF65-F5344CB8AC3E}">
        <p14:creationId xmlns:p14="http://schemas.microsoft.com/office/powerpoint/2010/main" val="1317244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88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47" name="PlaceHolder 2"/>
          <p:cNvSpPr>
            <a:spLocks noGrp="1"/>
          </p:cNvSpPr>
          <p:nvPr>
            <p:ph type="subTitle"/>
          </p:nvPr>
        </p:nvSpPr>
        <p:spPr>
          <a:xfrm>
            <a:off x="1792440" y="612720"/>
            <a:ext cx="5486040" cy="4114440"/>
          </a:xfrm>
          <a:prstGeom prst="rect">
            <a:avLst/>
          </a:prstGeom>
        </p:spPr>
        <p:txBody>
          <a:bodyPr lIns="0" tIns="0" rIns="0" bIns="0" anchor="ctr">
            <a:spAutoFit/>
          </a:bodyPr>
          <a:lstStyle/>
          <a:p>
            <a:endParaRPr lang="it-IT"/>
          </a:p>
        </p:txBody>
      </p:sp>
    </p:spTree>
    <p:extLst>
      <p:ext uri="{BB962C8B-B14F-4D97-AF65-F5344CB8AC3E}">
        <p14:creationId xmlns:p14="http://schemas.microsoft.com/office/powerpoint/2010/main" val="2355225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49" name="PlaceHolder 2"/>
          <p:cNvSpPr>
            <a:spLocks noGrp="1"/>
          </p:cNvSpPr>
          <p:nvPr>
            <p:ph type="body"/>
          </p:nvPr>
        </p:nvSpPr>
        <p:spPr>
          <a:xfrm>
            <a:off x="1792440" y="612720"/>
            <a:ext cx="5486040" cy="41144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118236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51" name="PlaceHolder 2"/>
          <p:cNvSpPr>
            <a:spLocks noGrp="1"/>
          </p:cNvSpPr>
          <p:nvPr>
            <p:ph type="body"/>
          </p:nvPr>
        </p:nvSpPr>
        <p:spPr>
          <a:xfrm>
            <a:off x="1792440" y="612720"/>
            <a:ext cx="2676960" cy="4114440"/>
          </a:xfrm>
          <a:prstGeom prst="rect">
            <a:avLst/>
          </a:prstGeom>
        </p:spPr>
        <p:txBody>
          <a:bodyPr lIns="0" tIns="0" rIns="0" bIns="0">
            <a:normAutofit/>
          </a:bodyPr>
          <a:lstStyle/>
          <a:p>
            <a:endParaRPr lang="it-IT"/>
          </a:p>
        </p:txBody>
      </p:sp>
      <p:sp>
        <p:nvSpPr>
          <p:cNvPr id="52" name="PlaceHolder 3"/>
          <p:cNvSpPr>
            <a:spLocks noGrp="1"/>
          </p:cNvSpPr>
          <p:nvPr>
            <p:ph type="body"/>
          </p:nvPr>
        </p:nvSpPr>
        <p:spPr>
          <a:xfrm>
            <a:off x="4603680" y="612720"/>
            <a:ext cx="2676960" cy="41144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329774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Tree>
    <p:extLst>
      <p:ext uri="{BB962C8B-B14F-4D97-AF65-F5344CB8AC3E}">
        <p14:creationId xmlns:p14="http://schemas.microsoft.com/office/powerpoint/2010/main" val="338199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792440" y="4800600"/>
            <a:ext cx="5486040" cy="2626200"/>
          </a:xfrm>
          <a:prstGeom prst="rect">
            <a:avLst/>
          </a:prstGeom>
        </p:spPr>
        <p:txBody>
          <a:bodyPr lIns="0" tIns="0" rIns="0" bIns="0" anchor="ctr">
            <a:spAutoFit/>
          </a:bodyPr>
          <a:lstStyle/>
          <a:p>
            <a:endParaRPr lang="it-IT"/>
          </a:p>
        </p:txBody>
      </p:sp>
    </p:spTree>
    <p:extLst>
      <p:ext uri="{BB962C8B-B14F-4D97-AF65-F5344CB8AC3E}">
        <p14:creationId xmlns:p14="http://schemas.microsoft.com/office/powerpoint/2010/main" val="3010753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56" name="PlaceHolder 2"/>
          <p:cNvSpPr>
            <a:spLocks noGrp="1"/>
          </p:cNvSpPr>
          <p:nvPr>
            <p:ph type="body"/>
          </p:nvPr>
        </p:nvSpPr>
        <p:spPr>
          <a:xfrm>
            <a:off x="1792440" y="612720"/>
            <a:ext cx="2676960" cy="1962360"/>
          </a:xfrm>
          <a:prstGeom prst="rect">
            <a:avLst/>
          </a:prstGeom>
        </p:spPr>
        <p:txBody>
          <a:bodyPr lIns="0" tIns="0" rIns="0" bIns="0">
            <a:normAutofit/>
          </a:bodyPr>
          <a:lstStyle/>
          <a:p>
            <a:endParaRPr lang="it-IT"/>
          </a:p>
        </p:txBody>
      </p:sp>
      <p:sp>
        <p:nvSpPr>
          <p:cNvPr id="57" name="PlaceHolder 3"/>
          <p:cNvSpPr>
            <a:spLocks noGrp="1"/>
          </p:cNvSpPr>
          <p:nvPr>
            <p:ph type="body"/>
          </p:nvPr>
        </p:nvSpPr>
        <p:spPr>
          <a:xfrm>
            <a:off x="4603680" y="612720"/>
            <a:ext cx="2676960" cy="4114440"/>
          </a:xfrm>
          <a:prstGeom prst="rect">
            <a:avLst/>
          </a:prstGeom>
        </p:spPr>
        <p:txBody>
          <a:bodyPr lIns="0" tIns="0" rIns="0" bIns="0">
            <a:normAutofit/>
          </a:bodyPr>
          <a:lstStyle/>
          <a:p>
            <a:endParaRPr lang="it-IT"/>
          </a:p>
        </p:txBody>
      </p:sp>
      <p:sp>
        <p:nvSpPr>
          <p:cNvPr id="58" name="PlaceHolder 4"/>
          <p:cNvSpPr>
            <a:spLocks noGrp="1"/>
          </p:cNvSpPr>
          <p:nvPr>
            <p:ph type="body"/>
          </p:nvPr>
        </p:nvSpPr>
        <p:spPr>
          <a:xfrm>
            <a:off x="1792440" y="2761920"/>
            <a:ext cx="267696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211526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6" name="PlaceHolder 2"/>
          <p:cNvSpPr>
            <a:spLocks noGrp="1"/>
          </p:cNvSpPr>
          <p:nvPr>
            <p:ph type="subTitle"/>
          </p:nvPr>
        </p:nvSpPr>
        <p:spPr>
          <a:xfrm>
            <a:off x="1792440" y="612720"/>
            <a:ext cx="5486040" cy="4114440"/>
          </a:xfrm>
          <a:prstGeom prst="rect">
            <a:avLst/>
          </a:prstGeom>
        </p:spPr>
        <p:txBody>
          <a:bodyPr anchor="ctr">
            <a:spAutoFit/>
          </a:bodyPr>
          <a:lstStyle/>
          <a:p>
            <a:endParaRPr lang="it-IT"/>
          </a:p>
        </p:txBody>
      </p:sp>
    </p:spTree>
    <p:extLst>
      <p:ext uri="{BB962C8B-B14F-4D97-AF65-F5344CB8AC3E}">
        <p14:creationId xmlns:p14="http://schemas.microsoft.com/office/powerpoint/2010/main" val="358360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60" name="PlaceHolder 2"/>
          <p:cNvSpPr>
            <a:spLocks noGrp="1"/>
          </p:cNvSpPr>
          <p:nvPr>
            <p:ph type="body"/>
          </p:nvPr>
        </p:nvSpPr>
        <p:spPr>
          <a:xfrm>
            <a:off x="1792440" y="612720"/>
            <a:ext cx="2676960" cy="4114440"/>
          </a:xfrm>
          <a:prstGeom prst="rect">
            <a:avLst/>
          </a:prstGeom>
        </p:spPr>
        <p:txBody>
          <a:bodyPr lIns="0" tIns="0" rIns="0" bIns="0">
            <a:normAutofit/>
          </a:bodyPr>
          <a:lstStyle/>
          <a:p>
            <a:endParaRPr lang="it-IT"/>
          </a:p>
        </p:txBody>
      </p:sp>
      <p:sp>
        <p:nvSpPr>
          <p:cNvPr id="61" name="PlaceHolder 3"/>
          <p:cNvSpPr>
            <a:spLocks noGrp="1"/>
          </p:cNvSpPr>
          <p:nvPr>
            <p:ph type="body"/>
          </p:nvPr>
        </p:nvSpPr>
        <p:spPr>
          <a:xfrm>
            <a:off x="4603680" y="612720"/>
            <a:ext cx="2676960" cy="1962360"/>
          </a:xfrm>
          <a:prstGeom prst="rect">
            <a:avLst/>
          </a:prstGeom>
        </p:spPr>
        <p:txBody>
          <a:bodyPr lIns="0" tIns="0" rIns="0" bIns="0">
            <a:normAutofit/>
          </a:bodyPr>
          <a:lstStyle/>
          <a:p>
            <a:endParaRPr lang="it-IT"/>
          </a:p>
        </p:txBody>
      </p:sp>
      <p:sp>
        <p:nvSpPr>
          <p:cNvPr id="62" name="PlaceHolder 4"/>
          <p:cNvSpPr>
            <a:spLocks noGrp="1"/>
          </p:cNvSpPr>
          <p:nvPr>
            <p:ph type="body"/>
          </p:nvPr>
        </p:nvSpPr>
        <p:spPr>
          <a:xfrm>
            <a:off x="4603680" y="2761920"/>
            <a:ext cx="267696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343295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64" name="PlaceHolder 2"/>
          <p:cNvSpPr>
            <a:spLocks noGrp="1"/>
          </p:cNvSpPr>
          <p:nvPr>
            <p:ph type="body"/>
          </p:nvPr>
        </p:nvSpPr>
        <p:spPr>
          <a:xfrm>
            <a:off x="1792440" y="612720"/>
            <a:ext cx="2676960" cy="1962360"/>
          </a:xfrm>
          <a:prstGeom prst="rect">
            <a:avLst/>
          </a:prstGeom>
        </p:spPr>
        <p:txBody>
          <a:bodyPr lIns="0" tIns="0" rIns="0" bIns="0">
            <a:normAutofit/>
          </a:bodyPr>
          <a:lstStyle/>
          <a:p>
            <a:endParaRPr lang="it-IT"/>
          </a:p>
        </p:txBody>
      </p:sp>
      <p:sp>
        <p:nvSpPr>
          <p:cNvPr id="65" name="PlaceHolder 3"/>
          <p:cNvSpPr>
            <a:spLocks noGrp="1"/>
          </p:cNvSpPr>
          <p:nvPr>
            <p:ph type="body"/>
          </p:nvPr>
        </p:nvSpPr>
        <p:spPr>
          <a:xfrm>
            <a:off x="4603680" y="612720"/>
            <a:ext cx="2676960" cy="1962360"/>
          </a:xfrm>
          <a:prstGeom prst="rect">
            <a:avLst/>
          </a:prstGeom>
        </p:spPr>
        <p:txBody>
          <a:bodyPr lIns="0" tIns="0" rIns="0" bIns="0">
            <a:normAutofit/>
          </a:bodyPr>
          <a:lstStyle/>
          <a:p>
            <a:endParaRPr lang="it-IT"/>
          </a:p>
        </p:txBody>
      </p:sp>
      <p:sp>
        <p:nvSpPr>
          <p:cNvPr id="66" name="PlaceHolder 4"/>
          <p:cNvSpPr>
            <a:spLocks noGrp="1"/>
          </p:cNvSpPr>
          <p:nvPr>
            <p:ph type="body"/>
          </p:nvPr>
        </p:nvSpPr>
        <p:spPr>
          <a:xfrm>
            <a:off x="1792440" y="2761920"/>
            <a:ext cx="548604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2764210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68" name="PlaceHolder 2"/>
          <p:cNvSpPr>
            <a:spLocks noGrp="1"/>
          </p:cNvSpPr>
          <p:nvPr>
            <p:ph type="body"/>
          </p:nvPr>
        </p:nvSpPr>
        <p:spPr>
          <a:xfrm>
            <a:off x="1792440" y="612720"/>
            <a:ext cx="5486040" cy="1962360"/>
          </a:xfrm>
          <a:prstGeom prst="rect">
            <a:avLst/>
          </a:prstGeom>
        </p:spPr>
        <p:txBody>
          <a:bodyPr lIns="0" tIns="0" rIns="0" bIns="0">
            <a:normAutofit/>
          </a:bodyPr>
          <a:lstStyle/>
          <a:p>
            <a:endParaRPr lang="it-IT"/>
          </a:p>
        </p:txBody>
      </p:sp>
      <p:sp>
        <p:nvSpPr>
          <p:cNvPr id="69" name="PlaceHolder 3"/>
          <p:cNvSpPr>
            <a:spLocks noGrp="1"/>
          </p:cNvSpPr>
          <p:nvPr>
            <p:ph type="body"/>
          </p:nvPr>
        </p:nvSpPr>
        <p:spPr>
          <a:xfrm>
            <a:off x="1792440" y="2761920"/>
            <a:ext cx="548604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26547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71" name="PlaceHolder 2"/>
          <p:cNvSpPr>
            <a:spLocks noGrp="1"/>
          </p:cNvSpPr>
          <p:nvPr>
            <p:ph type="body"/>
          </p:nvPr>
        </p:nvSpPr>
        <p:spPr>
          <a:xfrm>
            <a:off x="1792440" y="612720"/>
            <a:ext cx="2676960" cy="1962360"/>
          </a:xfrm>
          <a:prstGeom prst="rect">
            <a:avLst/>
          </a:prstGeom>
        </p:spPr>
        <p:txBody>
          <a:bodyPr lIns="0" tIns="0" rIns="0" bIns="0">
            <a:normAutofit/>
          </a:bodyPr>
          <a:lstStyle/>
          <a:p>
            <a:endParaRPr lang="it-IT"/>
          </a:p>
        </p:txBody>
      </p:sp>
      <p:sp>
        <p:nvSpPr>
          <p:cNvPr id="72" name="PlaceHolder 3"/>
          <p:cNvSpPr>
            <a:spLocks noGrp="1"/>
          </p:cNvSpPr>
          <p:nvPr>
            <p:ph type="body"/>
          </p:nvPr>
        </p:nvSpPr>
        <p:spPr>
          <a:xfrm>
            <a:off x="4603680" y="612720"/>
            <a:ext cx="2676960" cy="1962360"/>
          </a:xfrm>
          <a:prstGeom prst="rect">
            <a:avLst/>
          </a:prstGeom>
        </p:spPr>
        <p:txBody>
          <a:bodyPr lIns="0" tIns="0" rIns="0" bIns="0">
            <a:normAutofit/>
          </a:bodyPr>
          <a:lstStyle/>
          <a:p>
            <a:endParaRPr lang="it-IT"/>
          </a:p>
        </p:txBody>
      </p:sp>
      <p:sp>
        <p:nvSpPr>
          <p:cNvPr id="73" name="PlaceHolder 4"/>
          <p:cNvSpPr>
            <a:spLocks noGrp="1"/>
          </p:cNvSpPr>
          <p:nvPr>
            <p:ph type="body"/>
          </p:nvPr>
        </p:nvSpPr>
        <p:spPr>
          <a:xfrm>
            <a:off x="1792440" y="2761920"/>
            <a:ext cx="2676960" cy="1962360"/>
          </a:xfrm>
          <a:prstGeom prst="rect">
            <a:avLst/>
          </a:prstGeom>
        </p:spPr>
        <p:txBody>
          <a:bodyPr lIns="0" tIns="0" rIns="0" bIns="0">
            <a:normAutofit/>
          </a:bodyPr>
          <a:lstStyle/>
          <a:p>
            <a:endParaRPr lang="it-IT"/>
          </a:p>
        </p:txBody>
      </p:sp>
      <p:sp>
        <p:nvSpPr>
          <p:cNvPr id="74" name="PlaceHolder 5"/>
          <p:cNvSpPr>
            <a:spLocks noGrp="1"/>
          </p:cNvSpPr>
          <p:nvPr>
            <p:ph type="body"/>
          </p:nvPr>
        </p:nvSpPr>
        <p:spPr>
          <a:xfrm>
            <a:off x="4603680" y="2761920"/>
            <a:ext cx="267696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761781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76" name="PlaceHolder 2"/>
          <p:cNvSpPr>
            <a:spLocks noGrp="1"/>
          </p:cNvSpPr>
          <p:nvPr>
            <p:ph type="body"/>
          </p:nvPr>
        </p:nvSpPr>
        <p:spPr>
          <a:xfrm>
            <a:off x="1792440" y="612720"/>
            <a:ext cx="1766160" cy="1962360"/>
          </a:xfrm>
          <a:prstGeom prst="rect">
            <a:avLst/>
          </a:prstGeom>
        </p:spPr>
        <p:txBody>
          <a:bodyPr lIns="0" tIns="0" rIns="0" bIns="0">
            <a:normAutofit fontScale="94000"/>
          </a:bodyPr>
          <a:lstStyle/>
          <a:p>
            <a:endParaRPr lang="it-IT"/>
          </a:p>
        </p:txBody>
      </p:sp>
      <p:sp>
        <p:nvSpPr>
          <p:cNvPr id="77" name="PlaceHolder 3"/>
          <p:cNvSpPr>
            <a:spLocks noGrp="1"/>
          </p:cNvSpPr>
          <p:nvPr>
            <p:ph type="body"/>
          </p:nvPr>
        </p:nvSpPr>
        <p:spPr>
          <a:xfrm>
            <a:off x="3647160" y="612720"/>
            <a:ext cx="1766160" cy="1962360"/>
          </a:xfrm>
          <a:prstGeom prst="rect">
            <a:avLst/>
          </a:prstGeom>
        </p:spPr>
        <p:txBody>
          <a:bodyPr lIns="0" tIns="0" rIns="0" bIns="0">
            <a:normAutofit fontScale="94000"/>
          </a:bodyPr>
          <a:lstStyle/>
          <a:p>
            <a:endParaRPr lang="it-IT"/>
          </a:p>
        </p:txBody>
      </p:sp>
      <p:sp>
        <p:nvSpPr>
          <p:cNvPr id="78" name="PlaceHolder 4"/>
          <p:cNvSpPr>
            <a:spLocks noGrp="1"/>
          </p:cNvSpPr>
          <p:nvPr>
            <p:ph type="body"/>
          </p:nvPr>
        </p:nvSpPr>
        <p:spPr>
          <a:xfrm>
            <a:off x="5502240" y="612720"/>
            <a:ext cx="1766160" cy="1962360"/>
          </a:xfrm>
          <a:prstGeom prst="rect">
            <a:avLst/>
          </a:prstGeom>
        </p:spPr>
        <p:txBody>
          <a:bodyPr lIns="0" tIns="0" rIns="0" bIns="0">
            <a:normAutofit fontScale="94000"/>
          </a:bodyPr>
          <a:lstStyle/>
          <a:p>
            <a:endParaRPr lang="it-IT"/>
          </a:p>
        </p:txBody>
      </p:sp>
      <p:sp>
        <p:nvSpPr>
          <p:cNvPr id="79" name="PlaceHolder 5"/>
          <p:cNvSpPr>
            <a:spLocks noGrp="1"/>
          </p:cNvSpPr>
          <p:nvPr>
            <p:ph type="body"/>
          </p:nvPr>
        </p:nvSpPr>
        <p:spPr>
          <a:xfrm>
            <a:off x="1792440" y="2761920"/>
            <a:ext cx="1766160" cy="1962360"/>
          </a:xfrm>
          <a:prstGeom prst="rect">
            <a:avLst/>
          </a:prstGeom>
        </p:spPr>
        <p:txBody>
          <a:bodyPr lIns="0" tIns="0" rIns="0" bIns="0">
            <a:normAutofit fontScale="94000"/>
          </a:bodyPr>
          <a:lstStyle/>
          <a:p>
            <a:endParaRPr lang="it-IT"/>
          </a:p>
        </p:txBody>
      </p:sp>
      <p:sp>
        <p:nvSpPr>
          <p:cNvPr id="80" name="PlaceHolder 6"/>
          <p:cNvSpPr>
            <a:spLocks noGrp="1"/>
          </p:cNvSpPr>
          <p:nvPr>
            <p:ph type="body"/>
          </p:nvPr>
        </p:nvSpPr>
        <p:spPr>
          <a:xfrm>
            <a:off x="3647160" y="2761920"/>
            <a:ext cx="1766160" cy="1962360"/>
          </a:xfrm>
          <a:prstGeom prst="rect">
            <a:avLst/>
          </a:prstGeom>
        </p:spPr>
        <p:txBody>
          <a:bodyPr lIns="0" tIns="0" rIns="0" bIns="0">
            <a:normAutofit fontScale="94000"/>
          </a:bodyPr>
          <a:lstStyle/>
          <a:p>
            <a:endParaRPr lang="it-IT"/>
          </a:p>
        </p:txBody>
      </p:sp>
      <p:sp>
        <p:nvSpPr>
          <p:cNvPr id="81" name="PlaceHolder 7"/>
          <p:cNvSpPr>
            <a:spLocks noGrp="1"/>
          </p:cNvSpPr>
          <p:nvPr>
            <p:ph type="body"/>
          </p:nvPr>
        </p:nvSpPr>
        <p:spPr>
          <a:xfrm>
            <a:off x="5502240" y="2761920"/>
            <a:ext cx="1766160" cy="1962360"/>
          </a:xfrm>
          <a:prstGeom prst="rect">
            <a:avLst/>
          </a:prstGeom>
        </p:spPr>
        <p:txBody>
          <a:bodyPr lIns="0" tIns="0" rIns="0" bIns="0">
            <a:normAutofit fontScale="94000"/>
          </a:bodyPr>
          <a:lstStyle/>
          <a:p>
            <a:endParaRPr lang="it-IT"/>
          </a:p>
        </p:txBody>
      </p:sp>
    </p:spTree>
    <p:extLst>
      <p:ext uri="{BB962C8B-B14F-4D97-AF65-F5344CB8AC3E}">
        <p14:creationId xmlns:p14="http://schemas.microsoft.com/office/powerpoint/2010/main" val="4134282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421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
        <p:nvSpPr>
          <p:cNvPr id="89" name="PlaceHolder 2"/>
          <p:cNvSpPr>
            <a:spLocks noGrp="1"/>
          </p:cNvSpPr>
          <p:nvPr>
            <p:ph type="subTitle"/>
          </p:nvPr>
        </p:nvSpPr>
        <p:spPr>
          <a:xfrm>
            <a:off x="1792440" y="612720"/>
            <a:ext cx="5486040" cy="4114440"/>
          </a:xfrm>
          <a:prstGeom prst="rect">
            <a:avLst/>
          </a:prstGeom>
        </p:spPr>
        <p:txBody>
          <a:bodyPr lIns="0" tIns="0" rIns="0" bIns="0" anchor="ctr">
            <a:spAutoFit/>
          </a:bodyPr>
          <a:lstStyle/>
          <a:p>
            <a:endParaRPr lang="it-IT"/>
          </a:p>
        </p:txBody>
      </p:sp>
    </p:spTree>
    <p:extLst>
      <p:ext uri="{BB962C8B-B14F-4D97-AF65-F5344CB8AC3E}">
        <p14:creationId xmlns:p14="http://schemas.microsoft.com/office/powerpoint/2010/main" val="4069246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
        <p:nvSpPr>
          <p:cNvPr id="91" name="PlaceHolder 2"/>
          <p:cNvSpPr>
            <a:spLocks noGrp="1"/>
          </p:cNvSpPr>
          <p:nvPr>
            <p:ph type="body"/>
          </p:nvPr>
        </p:nvSpPr>
        <p:spPr>
          <a:xfrm>
            <a:off x="1792440" y="612720"/>
            <a:ext cx="5486040" cy="41144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3585998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
        <p:nvSpPr>
          <p:cNvPr id="93" name="PlaceHolder 2"/>
          <p:cNvSpPr>
            <a:spLocks noGrp="1"/>
          </p:cNvSpPr>
          <p:nvPr>
            <p:ph type="body"/>
          </p:nvPr>
        </p:nvSpPr>
        <p:spPr>
          <a:xfrm>
            <a:off x="1792440" y="612720"/>
            <a:ext cx="2676960" cy="4114440"/>
          </a:xfrm>
          <a:prstGeom prst="rect">
            <a:avLst/>
          </a:prstGeom>
        </p:spPr>
        <p:txBody>
          <a:bodyPr lIns="0" tIns="0" rIns="0" bIns="0">
            <a:normAutofit/>
          </a:bodyPr>
          <a:lstStyle/>
          <a:p>
            <a:endParaRPr lang="it-IT"/>
          </a:p>
        </p:txBody>
      </p:sp>
      <p:sp>
        <p:nvSpPr>
          <p:cNvPr id="94" name="PlaceHolder 3"/>
          <p:cNvSpPr>
            <a:spLocks noGrp="1"/>
          </p:cNvSpPr>
          <p:nvPr>
            <p:ph type="body"/>
          </p:nvPr>
        </p:nvSpPr>
        <p:spPr>
          <a:xfrm>
            <a:off x="4603680" y="612720"/>
            <a:ext cx="2676960" cy="41144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2159456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Tree>
    <p:extLst>
      <p:ext uri="{BB962C8B-B14F-4D97-AF65-F5344CB8AC3E}">
        <p14:creationId xmlns:p14="http://schemas.microsoft.com/office/powerpoint/2010/main" val="323500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8" name="PlaceHolder 2"/>
          <p:cNvSpPr>
            <a:spLocks noGrp="1"/>
          </p:cNvSpPr>
          <p:nvPr>
            <p:ph type="body"/>
          </p:nvPr>
        </p:nvSpPr>
        <p:spPr>
          <a:xfrm>
            <a:off x="1792440" y="612720"/>
            <a:ext cx="5486040" cy="4114440"/>
          </a:xfrm>
          <a:prstGeom prst="rect">
            <a:avLst/>
          </a:prstGeom>
        </p:spPr>
        <p:txBody>
          <a:bodyPr/>
          <a:lstStyle/>
          <a:p>
            <a:endParaRPr lang="it-IT"/>
          </a:p>
        </p:txBody>
      </p:sp>
    </p:spTree>
    <p:extLst>
      <p:ext uri="{BB962C8B-B14F-4D97-AF65-F5344CB8AC3E}">
        <p14:creationId xmlns:p14="http://schemas.microsoft.com/office/powerpoint/2010/main" val="3492426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1792440" y="4800600"/>
            <a:ext cx="5486040" cy="2626200"/>
          </a:xfrm>
          <a:prstGeom prst="rect">
            <a:avLst/>
          </a:prstGeom>
        </p:spPr>
        <p:txBody>
          <a:bodyPr lIns="0" tIns="0" rIns="0" bIns="0" anchor="ctr">
            <a:spAutoFit/>
          </a:bodyPr>
          <a:lstStyle/>
          <a:p>
            <a:endParaRPr lang="it-IT"/>
          </a:p>
        </p:txBody>
      </p:sp>
    </p:spTree>
    <p:extLst>
      <p:ext uri="{BB962C8B-B14F-4D97-AF65-F5344CB8AC3E}">
        <p14:creationId xmlns:p14="http://schemas.microsoft.com/office/powerpoint/2010/main" val="1453292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
        <p:nvSpPr>
          <p:cNvPr id="98" name="PlaceHolder 2"/>
          <p:cNvSpPr>
            <a:spLocks noGrp="1"/>
          </p:cNvSpPr>
          <p:nvPr>
            <p:ph type="body"/>
          </p:nvPr>
        </p:nvSpPr>
        <p:spPr>
          <a:xfrm>
            <a:off x="1792440" y="612720"/>
            <a:ext cx="2676960" cy="1962360"/>
          </a:xfrm>
          <a:prstGeom prst="rect">
            <a:avLst/>
          </a:prstGeom>
        </p:spPr>
        <p:txBody>
          <a:bodyPr lIns="0" tIns="0" rIns="0" bIns="0">
            <a:normAutofit/>
          </a:bodyPr>
          <a:lstStyle/>
          <a:p>
            <a:endParaRPr lang="it-IT"/>
          </a:p>
        </p:txBody>
      </p:sp>
      <p:sp>
        <p:nvSpPr>
          <p:cNvPr id="99" name="PlaceHolder 3"/>
          <p:cNvSpPr>
            <a:spLocks noGrp="1"/>
          </p:cNvSpPr>
          <p:nvPr>
            <p:ph type="body"/>
          </p:nvPr>
        </p:nvSpPr>
        <p:spPr>
          <a:xfrm>
            <a:off x="4603680" y="612720"/>
            <a:ext cx="2676960" cy="4114440"/>
          </a:xfrm>
          <a:prstGeom prst="rect">
            <a:avLst/>
          </a:prstGeom>
        </p:spPr>
        <p:txBody>
          <a:bodyPr lIns="0" tIns="0" rIns="0" bIns="0">
            <a:normAutofit/>
          </a:bodyPr>
          <a:lstStyle/>
          <a:p>
            <a:endParaRPr lang="it-IT"/>
          </a:p>
        </p:txBody>
      </p:sp>
      <p:sp>
        <p:nvSpPr>
          <p:cNvPr id="100" name="PlaceHolder 4"/>
          <p:cNvSpPr>
            <a:spLocks noGrp="1"/>
          </p:cNvSpPr>
          <p:nvPr>
            <p:ph type="body"/>
          </p:nvPr>
        </p:nvSpPr>
        <p:spPr>
          <a:xfrm>
            <a:off x="1792440" y="2761920"/>
            <a:ext cx="267696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795868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
        <p:nvSpPr>
          <p:cNvPr id="102" name="PlaceHolder 2"/>
          <p:cNvSpPr>
            <a:spLocks noGrp="1"/>
          </p:cNvSpPr>
          <p:nvPr>
            <p:ph type="body"/>
          </p:nvPr>
        </p:nvSpPr>
        <p:spPr>
          <a:xfrm>
            <a:off x="1792440" y="612720"/>
            <a:ext cx="2676960" cy="4114440"/>
          </a:xfrm>
          <a:prstGeom prst="rect">
            <a:avLst/>
          </a:prstGeom>
        </p:spPr>
        <p:txBody>
          <a:bodyPr lIns="0" tIns="0" rIns="0" bIns="0">
            <a:normAutofit/>
          </a:bodyPr>
          <a:lstStyle/>
          <a:p>
            <a:endParaRPr lang="it-IT"/>
          </a:p>
        </p:txBody>
      </p:sp>
      <p:sp>
        <p:nvSpPr>
          <p:cNvPr id="103" name="PlaceHolder 3"/>
          <p:cNvSpPr>
            <a:spLocks noGrp="1"/>
          </p:cNvSpPr>
          <p:nvPr>
            <p:ph type="body"/>
          </p:nvPr>
        </p:nvSpPr>
        <p:spPr>
          <a:xfrm>
            <a:off x="4603680" y="612720"/>
            <a:ext cx="2676960" cy="1962360"/>
          </a:xfrm>
          <a:prstGeom prst="rect">
            <a:avLst/>
          </a:prstGeom>
        </p:spPr>
        <p:txBody>
          <a:bodyPr lIns="0" tIns="0" rIns="0" bIns="0">
            <a:normAutofit/>
          </a:bodyPr>
          <a:lstStyle/>
          <a:p>
            <a:endParaRPr lang="it-IT"/>
          </a:p>
        </p:txBody>
      </p:sp>
      <p:sp>
        <p:nvSpPr>
          <p:cNvPr id="104" name="PlaceHolder 4"/>
          <p:cNvSpPr>
            <a:spLocks noGrp="1"/>
          </p:cNvSpPr>
          <p:nvPr>
            <p:ph type="body"/>
          </p:nvPr>
        </p:nvSpPr>
        <p:spPr>
          <a:xfrm>
            <a:off x="4603680" y="2761920"/>
            <a:ext cx="267696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1936456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
        <p:nvSpPr>
          <p:cNvPr id="106" name="PlaceHolder 2"/>
          <p:cNvSpPr>
            <a:spLocks noGrp="1"/>
          </p:cNvSpPr>
          <p:nvPr>
            <p:ph type="body"/>
          </p:nvPr>
        </p:nvSpPr>
        <p:spPr>
          <a:xfrm>
            <a:off x="1792440" y="612720"/>
            <a:ext cx="2676960" cy="1962360"/>
          </a:xfrm>
          <a:prstGeom prst="rect">
            <a:avLst/>
          </a:prstGeom>
        </p:spPr>
        <p:txBody>
          <a:bodyPr lIns="0" tIns="0" rIns="0" bIns="0">
            <a:normAutofit/>
          </a:bodyPr>
          <a:lstStyle/>
          <a:p>
            <a:endParaRPr lang="it-IT"/>
          </a:p>
        </p:txBody>
      </p:sp>
      <p:sp>
        <p:nvSpPr>
          <p:cNvPr id="107" name="PlaceHolder 3"/>
          <p:cNvSpPr>
            <a:spLocks noGrp="1"/>
          </p:cNvSpPr>
          <p:nvPr>
            <p:ph type="body"/>
          </p:nvPr>
        </p:nvSpPr>
        <p:spPr>
          <a:xfrm>
            <a:off x="4603680" y="612720"/>
            <a:ext cx="2676960" cy="1962360"/>
          </a:xfrm>
          <a:prstGeom prst="rect">
            <a:avLst/>
          </a:prstGeom>
        </p:spPr>
        <p:txBody>
          <a:bodyPr lIns="0" tIns="0" rIns="0" bIns="0">
            <a:normAutofit/>
          </a:bodyPr>
          <a:lstStyle/>
          <a:p>
            <a:endParaRPr lang="it-IT"/>
          </a:p>
        </p:txBody>
      </p:sp>
      <p:sp>
        <p:nvSpPr>
          <p:cNvPr id="108" name="PlaceHolder 4"/>
          <p:cNvSpPr>
            <a:spLocks noGrp="1"/>
          </p:cNvSpPr>
          <p:nvPr>
            <p:ph type="body"/>
          </p:nvPr>
        </p:nvSpPr>
        <p:spPr>
          <a:xfrm>
            <a:off x="1792440" y="2761920"/>
            <a:ext cx="548604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4164486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
        <p:nvSpPr>
          <p:cNvPr id="110" name="PlaceHolder 2"/>
          <p:cNvSpPr>
            <a:spLocks noGrp="1"/>
          </p:cNvSpPr>
          <p:nvPr>
            <p:ph type="body"/>
          </p:nvPr>
        </p:nvSpPr>
        <p:spPr>
          <a:xfrm>
            <a:off x="1792440" y="612720"/>
            <a:ext cx="5486040" cy="1962360"/>
          </a:xfrm>
          <a:prstGeom prst="rect">
            <a:avLst/>
          </a:prstGeom>
        </p:spPr>
        <p:txBody>
          <a:bodyPr lIns="0" tIns="0" rIns="0" bIns="0">
            <a:normAutofit/>
          </a:bodyPr>
          <a:lstStyle/>
          <a:p>
            <a:endParaRPr lang="it-IT"/>
          </a:p>
        </p:txBody>
      </p:sp>
      <p:sp>
        <p:nvSpPr>
          <p:cNvPr id="111" name="PlaceHolder 3"/>
          <p:cNvSpPr>
            <a:spLocks noGrp="1"/>
          </p:cNvSpPr>
          <p:nvPr>
            <p:ph type="body"/>
          </p:nvPr>
        </p:nvSpPr>
        <p:spPr>
          <a:xfrm>
            <a:off x="1792440" y="2761920"/>
            <a:ext cx="548604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3038477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
        <p:nvSpPr>
          <p:cNvPr id="113" name="PlaceHolder 2"/>
          <p:cNvSpPr>
            <a:spLocks noGrp="1"/>
          </p:cNvSpPr>
          <p:nvPr>
            <p:ph type="body"/>
          </p:nvPr>
        </p:nvSpPr>
        <p:spPr>
          <a:xfrm>
            <a:off x="1792440" y="612720"/>
            <a:ext cx="2676960" cy="1962360"/>
          </a:xfrm>
          <a:prstGeom prst="rect">
            <a:avLst/>
          </a:prstGeom>
        </p:spPr>
        <p:txBody>
          <a:bodyPr lIns="0" tIns="0" rIns="0" bIns="0">
            <a:normAutofit/>
          </a:bodyPr>
          <a:lstStyle/>
          <a:p>
            <a:endParaRPr lang="it-IT"/>
          </a:p>
        </p:txBody>
      </p:sp>
      <p:sp>
        <p:nvSpPr>
          <p:cNvPr id="114" name="PlaceHolder 3"/>
          <p:cNvSpPr>
            <a:spLocks noGrp="1"/>
          </p:cNvSpPr>
          <p:nvPr>
            <p:ph type="body"/>
          </p:nvPr>
        </p:nvSpPr>
        <p:spPr>
          <a:xfrm>
            <a:off x="4603680" y="612720"/>
            <a:ext cx="2676960" cy="1962360"/>
          </a:xfrm>
          <a:prstGeom prst="rect">
            <a:avLst/>
          </a:prstGeom>
        </p:spPr>
        <p:txBody>
          <a:bodyPr lIns="0" tIns="0" rIns="0" bIns="0">
            <a:normAutofit/>
          </a:bodyPr>
          <a:lstStyle/>
          <a:p>
            <a:endParaRPr lang="it-IT"/>
          </a:p>
        </p:txBody>
      </p:sp>
      <p:sp>
        <p:nvSpPr>
          <p:cNvPr id="115" name="PlaceHolder 4"/>
          <p:cNvSpPr>
            <a:spLocks noGrp="1"/>
          </p:cNvSpPr>
          <p:nvPr>
            <p:ph type="body"/>
          </p:nvPr>
        </p:nvSpPr>
        <p:spPr>
          <a:xfrm>
            <a:off x="1792440" y="2761920"/>
            <a:ext cx="2676960" cy="1962360"/>
          </a:xfrm>
          <a:prstGeom prst="rect">
            <a:avLst/>
          </a:prstGeom>
        </p:spPr>
        <p:txBody>
          <a:bodyPr lIns="0" tIns="0" rIns="0" bIns="0">
            <a:normAutofit/>
          </a:bodyPr>
          <a:lstStyle/>
          <a:p>
            <a:endParaRPr lang="it-IT"/>
          </a:p>
        </p:txBody>
      </p:sp>
      <p:sp>
        <p:nvSpPr>
          <p:cNvPr id="116" name="PlaceHolder 5"/>
          <p:cNvSpPr>
            <a:spLocks noGrp="1"/>
          </p:cNvSpPr>
          <p:nvPr>
            <p:ph type="body"/>
          </p:nvPr>
        </p:nvSpPr>
        <p:spPr>
          <a:xfrm>
            <a:off x="4603680" y="2761920"/>
            <a:ext cx="267696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3589429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792440" y="4800600"/>
            <a:ext cx="5486040" cy="566280"/>
          </a:xfrm>
          <a:prstGeom prst="rect">
            <a:avLst/>
          </a:prstGeom>
        </p:spPr>
        <p:txBody>
          <a:bodyPr lIns="0" tIns="0" rIns="0" bIns="0" anchor="ctr">
            <a:spAutoFit/>
          </a:bodyPr>
          <a:lstStyle/>
          <a:p>
            <a:endParaRPr lang="it-IT"/>
          </a:p>
        </p:txBody>
      </p:sp>
      <p:sp>
        <p:nvSpPr>
          <p:cNvPr id="118" name="PlaceHolder 2"/>
          <p:cNvSpPr>
            <a:spLocks noGrp="1"/>
          </p:cNvSpPr>
          <p:nvPr>
            <p:ph type="body"/>
          </p:nvPr>
        </p:nvSpPr>
        <p:spPr>
          <a:xfrm>
            <a:off x="1792440" y="612720"/>
            <a:ext cx="1766160" cy="1962360"/>
          </a:xfrm>
          <a:prstGeom prst="rect">
            <a:avLst/>
          </a:prstGeom>
        </p:spPr>
        <p:txBody>
          <a:bodyPr lIns="0" tIns="0" rIns="0" bIns="0">
            <a:normAutofit fontScale="94000"/>
          </a:bodyPr>
          <a:lstStyle/>
          <a:p>
            <a:endParaRPr lang="it-IT"/>
          </a:p>
        </p:txBody>
      </p:sp>
      <p:sp>
        <p:nvSpPr>
          <p:cNvPr id="119" name="PlaceHolder 3"/>
          <p:cNvSpPr>
            <a:spLocks noGrp="1"/>
          </p:cNvSpPr>
          <p:nvPr>
            <p:ph type="body"/>
          </p:nvPr>
        </p:nvSpPr>
        <p:spPr>
          <a:xfrm>
            <a:off x="3647160" y="612720"/>
            <a:ext cx="1766160" cy="1962360"/>
          </a:xfrm>
          <a:prstGeom prst="rect">
            <a:avLst/>
          </a:prstGeom>
        </p:spPr>
        <p:txBody>
          <a:bodyPr lIns="0" tIns="0" rIns="0" bIns="0">
            <a:normAutofit fontScale="94000"/>
          </a:bodyPr>
          <a:lstStyle/>
          <a:p>
            <a:endParaRPr lang="it-IT"/>
          </a:p>
        </p:txBody>
      </p:sp>
      <p:sp>
        <p:nvSpPr>
          <p:cNvPr id="120" name="PlaceHolder 4"/>
          <p:cNvSpPr>
            <a:spLocks noGrp="1"/>
          </p:cNvSpPr>
          <p:nvPr>
            <p:ph type="body"/>
          </p:nvPr>
        </p:nvSpPr>
        <p:spPr>
          <a:xfrm>
            <a:off x="5502240" y="612720"/>
            <a:ext cx="1766160" cy="1962360"/>
          </a:xfrm>
          <a:prstGeom prst="rect">
            <a:avLst/>
          </a:prstGeom>
        </p:spPr>
        <p:txBody>
          <a:bodyPr lIns="0" tIns="0" rIns="0" bIns="0">
            <a:normAutofit fontScale="94000"/>
          </a:bodyPr>
          <a:lstStyle/>
          <a:p>
            <a:endParaRPr lang="it-IT"/>
          </a:p>
        </p:txBody>
      </p:sp>
      <p:sp>
        <p:nvSpPr>
          <p:cNvPr id="121" name="PlaceHolder 5"/>
          <p:cNvSpPr>
            <a:spLocks noGrp="1"/>
          </p:cNvSpPr>
          <p:nvPr>
            <p:ph type="body"/>
          </p:nvPr>
        </p:nvSpPr>
        <p:spPr>
          <a:xfrm>
            <a:off x="1792440" y="2761920"/>
            <a:ext cx="1766160" cy="1962360"/>
          </a:xfrm>
          <a:prstGeom prst="rect">
            <a:avLst/>
          </a:prstGeom>
        </p:spPr>
        <p:txBody>
          <a:bodyPr lIns="0" tIns="0" rIns="0" bIns="0">
            <a:normAutofit fontScale="94000"/>
          </a:bodyPr>
          <a:lstStyle/>
          <a:p>
            <a:endParaRPr lang="it-IT"/>
          </a:p>
        </p:txBody>
      </p:sp>
      <p:sp>
        <p:nvSpPr>
          <p:cNvPr id="122" name="PlaceHolder 6"/>
          <p:cNvSpPr>
            <a:spLocks noGrp="1"/>
          </p:cNvSpPr>
          <p:nvPr>
            <p:ph type="body"/>
          </p:nvPr>
        </p:nvSpPr>
        <p:spPr>
          <a:xfrm>
            <a:off x="3647160" y="2761920"/>
            <a:ext cx="1766160" cy="1962360"/>
          </a:xfrm>
          <a:prstGeom prst="rect">
            <a:avLst/>
          </a:prstGeom>
        </p:spPr>
        <p:txBody>
          <a:bodyPr lIns="0" tIns="0" rIns="0" bIns="0">
            <a:normAutofit fontScale="94000"/>
          </a:bodyPr>
          <a:lstStyle/>
          <a:p>
            <a:endParaRPr lang="it-IT"/>
          </a:p>
        </p:txBody>
      </p:sp>
      <p:sp>
        <p:nvSpPr>
          <p:cNvPr id="123" name="PlaceHolder 7"/>
          <p:cNvSpPr>
            <a:spLocks noGrp="1"/>
          </p:cNvSpPr>
          <p:nvPr>
            <p:ph type="body"/>
          </p:nvPr>
        </p:nvSpPr>
        <p:spPr>
          <a:xfrm>
            <a:off x="5502240" y="2761920"/>
            <a:ext cx="1766160" cy="1962360"/>
          </a:xfrm>
          <a:prstGeom prst="rect">
            <a:avLst/>
          </a:prstGeom>
        </p:spPr>
        <p:txBody>
          <a:bodyPr lIns="0" tIns="0" rIns="0" bIns="0">
            <a:normAutofit fontScale="94000"/>
          </a:bodyPr>
          <a:lstStyle/>
          <a:p>
            <a:endParaRPr lang="it-IT"/>
          </a:p>
        </p:txBody>
      </p:sp>
    </p:spTree>
    <p:extLst>
      <p:ext uri="{BB962C8B-B14F-4D97-AF65-F5344CB8AC3E}">
        <p14:creationId xmlns:p14="http://schemas.microsoft.com/office/powerpoint/2010/main" val="3868231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097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33" name="PlaceHolder 2"/>
          <p:cNvSpPr>
            <a:spLocks noGrp="1"/>
          </p:cNvSpPr>
          <p:nvPr>
            <p:ph type="subTitle"/>
          </p:nvPr>
        </p:nvSpPr>
        <p:spPr>
          <a:xfrm>
            <a:off x="1792440" y="612720"/>
            <a:ext cx="5486040" cy="4114440"/>
          </a:xfrm>
          <a:prstGeom prst="rect">
            <a:avLst/>
          </a:prstGeom>
        </p:spPr>
        <p:txBody>
          <a:bodyPr lIns="0" tIns="0" rIns="0" bIns="0" anchor="ctr">
            <a:spAutoFit/>
          </a:bodyPr>
          <a:lstStyle/>
          <a:p>
            <a:endParaRPr lang="it-IT"/>
          </a:p>
        </p:txBody>
      </p:sp>
    </p:spTree>
    <p:extLst>
      <p:ext uri="{BB962C8B-B14F-4D97-AF65-F5344CB8AC3E}">
        <p14:creationId xmlns:p14="http://schemas.microsoft.com/office/powerpoint/2010/main" val="2098620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35" name="PlaceHolder 2"/>
          <p:cNvSpPr>
            <a:spLocks noGrp="1"/>
          </p:cNvSpPr>
          <p:nvPr>
            <p:ph type="body"/>
          </p:nvPr>
        </p:nvSpPr>
        <p:spPr>
          <a:xfrm>
            <a:off x="1792440" y="612720"/>
            <a:ext cx="5486040" cy="41144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195146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0" name="PlaceHolder 2"/>
          <p:cNvSpPr>
            <a:spLocks noGrp="1"/>
          </p:cNvSpPr>
          <p:nvPr>
            <p:ph type="body"/>
          </p:nvPr>
        </p:nvSpPr>
        <p:spPr>
          <a:xfrm>
            <a:off x="1792440" y="612720"/>
            <a:ext cx="2676960" cy="4114440"/>
          </a:xfrm>
          <a:prstGeom prst="rect">
            <a:avLst/>
          </a:prstGeom>
        </p:spPr>
        <p:txBody>
          <a:bodyPr/>
          <a:lstStyle/>
          <a:p>
            <a:endParaRPr lang="it-IT"/>
          </a:p>
        </p:txBody>
      </p:sp>
      <p:sp>
        <p:nvSpPr>
          <p:cNvPr id="11" name="PlaceHolder 3"/>
          <p:cNvSpPr>
            <a:spLocks noGrp="1"/>
          </p:cNvSpPr>
          <p:nvPr>
            <p:ph type="body"/>
          </p:nvPr>
        </p:nvSpPr>
        <p:spPr>
          <a:xfrm>
            <a:off x="4603680" y="612720"/>
            <a:ext cx="2676960" cy="4114440"/>
          </a:xfrm>
          <a:prstGeom prst="rect">
            <a:avLst/>
          </a:prstGeom>
        </p:spPr>
        <p:txBody>
          <a:bodyPr/>
          <a:lstStyle/>
          <a:p>
            <a:endParaRPr lang="it-IT"/>
          </a:p>
        </p:txBody>
      </p:sp>
    </p:spTree>
    <p:extLst>
      <p:ext uri="{BB962C8B-B14F-4D97-AF65-F5344CB8AC3E}">
        <p14:creationId xmlns:p14="http://schemas.microsoft.com/office/powerpoint/2010/main" val="3935523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37" name="PlaceHolder 2"/>
          <p:cNvSpPr>
            <a:spLocks noGrp="1"/>
          </p:cNvSpPr>
          <p:nvPr>
            <p:ph type="body"/>
          </p:nvPr>
        </p:nvSpPr>
        <p:spPr>
          <a:xfrm>
            <a:off x="1792440" y="612720"/>
            <a:ext cx="2676960" cy="4114440"/>
          </a:xfrm>
          <a:prstGeom prst="rect">
            <a:avLst/>
          </a:prstGeom>
        </p:spPr>
        <p:txBody>
          <a:bodyPr lIns="0" tIns="0" rIns="0" bIns="0">
            <a:normAutofit/>
          </a:bodyPr>
          <a:lstStyle/>
          <a:p>
            <a:endParaRPr lang="it-IT"/>
          </a:p>
        </p:txBody>
      </p:sp>
      <p:sp>
        <p:nvSpPr>
          <p:cNvPr id="138" name="PlaceHolder 3"/>
          <p:cNvSpPr>
            <a:spLocks noGrp="1"/>
          </p:cNvSpPr>
          <p:nvPr>
            <p:ph type="body"/>
          </p:nvPr>
        </p:nvSpPr>
        <p:spPr>
          <a:xfrm>
            <a:off x="4603680" y="612720"/>
            <a:ext cx="2676960" cy="411444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2208260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Tree>
    <p:extLst>
      <p:ext uri="{BB962C8B-B14F-4D97-AF65-F5344CB8AC3E}">
        <p14:creationId xmlns:p14="http://schemas.microsoft.com/office/powerpoint/2010/main" val="1376343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1792440" y="4800600"/>
            <a:ext cx="5486040" cy="2626200"/>
          </a:xfrm>
          <a:prstGeom prst="rect">
            <a:avLst/>
          </a:prstGeom>
        </p:spPr>
        <p:txBody>
          <a:bodyPr lIns="0" tIns="0" rIns="0" bIns="0" anchor="ctr">
            <a:spAutoFit/>
          </a:bodyPr>
          <a:lstStyle/>
          <a:p>
            <a:endParaRPr lang="it-IT"/>
          </a:p>
        </p:txBody>
      </p:sp>
    </p:spTree>
    <p:extLst>
      <p:ext uri="{BB962C8B-B14F-4D97-AF65-F5344CB8AC3E}">
        <p14:creationId xmlns:p14="http://schemas.microsoft.com/office/powerpoint/2010/main" val="2101109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42" name="PlaceHolder 2"/>
          <p:cNvSpPr>
            <a:spLocks noGrp="1"/>
          </p:cNvSpPr>
          <p:nvPr>
            <p:ph type="body"/>
          </p:nvPr>
        </p:nvSpPr>
        <p:spPr>
          <a:xfrm>
            <a:off x="1792440" y="612720"/>
            <a:ext cx="2676960" cy="1962360"/>
          </a:xfrm>
          <a:prstGeom prst="rect">
            <a:avLst/>
          </a:prstGeom>
        </p:spPr>
        <p:txBody>
          <a:bodyPr lIns="0" tIns="0" rIns="0" bIns="0">
            <a:normAutofit/>
          </a:bodyPr>
          <a:lstStyle/>
          <a:p>
            <a:endParaRPr lang="it-IT"/>
          </a:p>
        </p:txBody>
      </p:sp>
      <p:sp>
        <p:nvSpPr>
          <p:cNvPr id="143" name="PlaceHolder 3"/>
          <p:cNvSpPr>
            <a:spLocks noGrp="1"/>
          </p:cNvSpPr>
          <p:nvPr>
            <p:ph type="body"/>
          </p:nvPr>
        </p:nvSpPr>
        <p:spPr>
          <a:xfrm>
            <a:off x="4603680" y="612720"/>
            <a:ext cx="2676960" cy="4114440"/>
          </a:xfrm>
          <a:prstGeom prst="rect">
            <a:avLst/>
          </a:prstGeom>
        </p:spPr>
        <p:txBody>
          <a:bodyPr lIns="0" tIns="0" rIns="0" bIns="0">
            <a:normAutofit/>
          </a:bodyPr>
          <a:lstStyle/>
          <a:p>
            <a:endParaRPr lang="it-IT"/>
          </a:p>
        </p:txBody>
      </p:sp>
      <p:sp>
        <p:nvSpPr>
          <p:cNvPr id="144" name="PlaceHolder 4"/>
          <p:cNvSpPr>
            <a:spLocks noGrp="1"/>
          </p:cNvSpPr>
          <p:nvPr>
            <p:ph type="body"/>
          </p:nvPr>
        </p:nvSpPr>
        <p:spPr>
          <a:xfrm>
            <a:off x="1792440" y="2761920"/>
            <a:ext cx="267696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1760415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46" name="PlaceHolder 2"/>
          <p:cNvSpPr>
            <a:spLocks noGrp="1"/>
          </p:cNvSpPr>
          <p:nvPr>
            <p:ph type="body"/>
          </p:nvPr>
        </p:nvSpPr>
        <p:spPr>
          <a:xfrm>
            <a:off x="1792440" y="612720"/>
            <a:ext cx="2676960" cy="4114440"/>
          </a:xfrm>
          <a:prstGeom prst="rect">
            <a:avLst/>
          </a:prstGeom>
        </p:spPr>
        <p:txBody>
          <a:bodyPr lIns="0" tIns="0" rIns="0" bIns="0">
            <a:normAutofit/>
          </a:bodyPr>
          <a:lstStyle/>
          <a:p>
            <a:endParaRPr lang="it-IT"/>
          </a:p>
        </p:txBody>
      </p:sp>
      <p:sp>
        <p:nvSpPr>
          <p:cNvPr id="147" name="PlaceHolder 3"/>
          <p:cNvSpPr>
            <a:spLocks noGrp="1"/>
          </p:cNvSpPr>
          <p:nvPr>
            <p:ph type="body"/>
          </p:nvPr>
        </p:nvSpPr>
        <p:spPr>
          <a:xfrm>
            <a:off x="4603680" y="612720"/>
            <a:ext cx="2676960" cy="1962360"/>
          </a:xfrm>
          <a:prstGeom prst="rect">
            <a:avLst/>
          </a:prstGeom>
        </p:spPr>
        <p:txBody>
          <a:bodyPr lIns="0" tIns="0" rIns="0" bIns="0">
            <a:normAutofit/>
          </a:bodyPr>
          <a:lstStyle/>
          <a:p>
            <a:endParaRPr lang="it-IT"/>
          </a:p>
        </p:txBody>
      </p:sp>
      <p:sp>
        <p:nvSpPr>
          <p:cNvPr id="148" name="PlaceHolder 4"/>
          <p:cNvSpPr>
            <a:spLocks noGrp="1"/>
          </p:cNvSpPr>
          <p:nvPr>
            <p:ph type="body"/>
          </p:nvPr>
        </p:nvSpPr>
        <p:spPr>
          <a:xfrm>
            <a:off x="4603680" y="2761920"/>
            <a:ext cx="267696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1737132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50" name="PlaceHolder 2"/>
          <p:cNvSpPr>
            <a:spLocks noGrp="1"/>
          </p:cNvSpPr>
          <p:nvPr>
            <p:ph type="body"/>
          </p:nvPr>
        </p:nvSpPr>
        <p:spPr>
          <a:xfrm>
            <a:off x="1792440" y="612720"/>
            <a:ext cx="2676960" cy="1962360"/>
          </a:xfrm>
          <a:prstGeom prst="rect">
            <a:avLst/>
          </a:prstGeom>
        </p:spPr>
        <p:txBody>
          <a:bodyPr lIns="0" tIns="0" rIns="0" bIns="0">
            <a:normAutofit/>
          </a:bodyPr>
          <a:lstStyle/>
          <a:p>
            <a:endParaRPr lang="it-IT"/>
          </a:p>
        </p:txBody>
      </p:sp>
      <p:sp>
        <p:nvSpPr>
          <p:cNvPr id="151" name="PlaceHolder 3"/>
          <p:cNvSpPr>
            <a:spLocks noGrp="1"/>
          </p:cNvSpPr>
          <p:nvPr>
            <p:ph type="body"/>
          </p:nvPr>
        </p:nvSpPr>
        <p:spPr>
          <a:xfrm>
            <a:off x="4603680" y="612720"/>
            <a:ext cx="2676960" cy="1962360"/>
          </a:xfrm>
          <a:prstGeom prst="rect">
            <a:avLst/>
          </a:prstGeom>
        </p:spPr>
        <p:txBody>
          <a:bodyPr lIns="0" tIns="0" rIns="0" bIns="0">
            <a:normAutofit/>
          </a:bodyPr>
          <a:lstStyle/>
          <a:p>
            <a:endParaRPr lang="it-IT"/>
          </a:p>
        </p:txBody>
      </p:sp>
      <p:sp>
        <p:nvSpPr>
          <p:cNvPr id="152" name="PlaceHolder 4"/>
          <p:cNvSpPr>
            <a:spLocks noGrp="1"/>
          </p:cNvSpPr>
          <p:nvPr>
            <p:ph type="body"/>
          </p:nvPr>
        </p:nvSpPr>
        <p:spPr>
          <a:xfrm>
            <a:off x="1792440" y="2761920"/>
            <a:ext cx="548604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312199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54" name="PlaceHolder 2"/>
          <p:cNvSpPr>
            <a:spLocks noGrp="1"/>
          </p:cNvSpPr>
          <p:nvPr>
            <p:ph type="body"/>
          </p:nvPr>
        </p:nvSpPr>
        <p:spPr>
          <a:xfrm>
            <a:off x="1792440" y="612720"/>
            <a:ext cx="5486040" cy="1962360"/>
          </a:xfrm>
          <a:prstGeom prst="rect">
            <a:avLst/>
          </a:prstGeom>
        </p:spPr>
        <p:txBody>
          <a:bodyPr lIns="0" tIns="0" rIns="0" bIns="0">
            <a:normAutofit/>
          </a:bodyPr>
          <a:lstStyle/>
          <a:p>
            <a:endParaRPr lang="it-IT"/>
          </a:p>
        </p:txBody>
      </p:sp>
      <p:sp>
        <p:nvSpPr>
          <p:cNvPr id="155" name="PlaceHolder 3"/>
          <p:cNvSpPr>
            <a:spLocks noGrp="1"/>
          </p:cNvSpPr>
          <p:nvPr>
            <p:ph type="body"/>
          </p:nvPr>
        </p:nvSpPr>
        <p:spPr>
          <a:xfrm>
            <a:off x="1792440" y="2761920"/>
            <a:ext cx="548604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1539677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57" name="PlaceHolder 2"/>
          <p:cNvSpPr>
            <a:spLocks noGrp="1"/>
          </p:cNvSpPr>
          <p:nvPr>
            <p:ph type="body"/>
          </p:nvPr>
        </p:nvSpPr>
        <p:spPr>
          <a:xfrm>
            <a:off x="1792440" y="612720"/>
            <a:ext cx="2676960" cy="1962360"/>
          </a:xfrm>
          <a:prstGeom prst="rect">
            <a:avLst/>
          </a:prstGeom>
        </p:spPr>
        <p:txBody>
          <a:bodyPr lIns="0" tIns="0" rIns="0" bIns="0">
            <a:normAutofit/>
          </a:bodyPr>
          <a:lstStyle/>
          <a:p>
            <a:endParaRPr lang="it-IT"/>
          </a:p>
        </p:txBody>
      </p:sp>
      <p:sp>
        <p:nvSpPr>
          <p:cNvPr id="158" name="PlaceHolder 3"/>
          <p:cNvSpPr>
            <a:spLocks noGrp="1"/>
          </p:cNvSpPr>
          <p:nvPr>
            <p:ph type="body"/>
          </p:nvPr>
        </p:nvSpPr>
        <p:spPr>
          <a:xfrm>
            <a:off x="4603680" y="612720"/>
            <a:ext cx="2676960" cy="1962360"/>
          </a:xfrm>
          <a:prstGeom prst="rect">
            <a:avLst/>
          </a:prstGeom>
        </p:spPr>
        <p:txBody>
          <a:bodyPr lIns="0" tIns="0" rIns="0" bIns="0">
            <a:normAutofit/>
          </a:bodyPr>
          <a:lstStyle/>
          <a:p>
            <a:endParaRPr lang="it-IT"/>
          </a:p>
        </p:txBody>
      </p:sp>
      <p:sp>
        <p:nvSpPr>
          <p:cNvPr id="159" name="PlaceHolder 4"/>
          <p:cNvSpPr>
            <a:spLocks noGrp="1"/>
          </p:cNvSpPr>
          <p:nvPr>
            <p:ph type="body"/>
          </p:nvPr>
        </p:nvSpPr>
        <p:spPr>
          <a:xfrm>
            <a:off x="1792440" y="2761920"/>
            <a:ext cx="2676960" cy="1962360"/>
          </a:xfrm>
          <a:prstGeom prst="rect">
            <a:avLst/>
          </a:prstGeom>
        </p:spPr>
        <p:txBody>
          <a:bodyPr lIns="0" tIns="0" rIns="0" bIns="0">
            <a:normAutofit/>
          </a:bodyPr>
          <a:lstStyle/>
          <a:p>
            <a:endParaRPr lang="it-IT"/>
          </a:p>
        </p:txBody>
      </p:sp>
      <p:sp>
        <p:nvSpPr>
          <p:cNvPr id="160" name="PlaceHolder 5"/>
          <p:cNvSpPr>
            <a:spLocks noGrp="1"/>
          </p:cNvSpPr>
          <p:nvPr>
            <p:ph type="body"/>
          </p:nvPr>
        </p:nvSpPr>
        <p:spPr>
          <a:xfrm>
            <a:off x="4603680" y="2761920"/>
            <a:ext cx="2676960" cy="1962360"/>
          </a:xfrm>
          <a:prstGeom prst="rect">
            <a:avLst/>
          </a:prstGeom>
        </p:spPr>
        <p:txBody>
          <a:bodyPr lIns="0" tIns="0" rIns="0" bIns="0">
            <a:normAutofit/>
          </a:bodyPr>
          <a:lstStyle/>
          <a:p>
            <a:endParaRPr lang="it-IT"/>
          </a:p>
        </p:txBody>
      </p:sp>
    </p:spTree>
    <p:extLst>
      <p:ext uri="{BB962C8B-B14F-4D97-AF65-F5344CB8AC3E}">
        <p14:creationId xmlns:p14="http://schemas.microsoft.com/office/powerpoint/2010/main" val="2046100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62" name="PlaceHolder 2"/>
          <p:cNvSpPr>
            <a:spLocks noGrp="1"/>
          </p:cNvSpPr>
          <p:nvPr>
            <p:ph type="body"/>
          </p:nvPr>
        </p:nvSpPr>
        <p:spPr>
          <a:xfrm>
            <a:off x="1792440" y="612720"/>
            <a:ext cx="1766160" cy="1962360"/>
          </a:xfrm>
          <a:prstGeom prst="rect">
            <a:avLst/>
          </a:prstGeom>
        </p:spPr>
        <p:txBody>
          <a:bodyPr lIns="0" tIns="0" rIns="0" bIns="0">
            <a:normAutofit fontScale="94000"/>
          </a:bodyPr>
          <a:lstStyle/>
          <a:p>
            <a:endParaRPr lang="it-IT"/>
          </a:p>
        </p:txBody>
      </p:sp>
      <p:sp>
        <p:nvSpPr>
          <p:cNvPr id="163" name="PlaceHolder 3"/>
          <p:cNvSpPr>
            <a:spLocks noGrp="1"/>
          </p:cNvSpPr>
          <p:nvPr>
            <p:ph type="body"/>
          </p:nvPr>
        </p:nvSpPr>
        <p:spPr>
          <a:xfrm>
            <a:off x="3647160" y="612720"/>
            <a:ext cx="1766160" cy="1962360"/>
          </a:xfrm>
          <a:prstGeom prst="rect">
            <a:avLst/>
          </a:prstGeom>
        </p:spPr>
        <p:txBody>
          <a:bodyPr lIns="0" tIns="0" rIns="0" bIns="0">
            <a:normAutofit fontScale="94000"/>
          </a:bodyPr>
          <a:lstStyle/>
          <a:p>
            <a:endParaRPr lang="it-IT"/>
          </a:p>
        </p:txBody>
      </p:sp>
      <p:sp>
        <p:nvSpPr>
          <p:cNvPr id="164" name="PlaceHolder 4"/>
          <p:cNvSpPr>
            <a:spLocks noGrp="1"/>
          </p:cNvSpPr>
          <p:nvPr>
            <p:ph type="body"/>
          </p:nvPr>
        </p:nvSpPr>
        <p:spPr>
          <a:xfrm>
            <a:off x="5502240" y="612720"/>
            <a:ext cx="1766160" cy="1962360"/>
          </a:xfrm>
          <a:prstGeom prst="rect">
            <a:avLst/>
          </a:prstGeom>
        </p:spPr>
        <p:txBody>
          <a:bodyPr lIns="0" tIns="0" rIns="0" bIns="0">
            <a:normAutofit fontScale="94000"/>
          </a:bodyPr>
          <a:lstStyle/>
          <a:p>
            <a:endParaRPr lang="it-IT"/>
          </a:p>
        </p:txBody>
      </p:sp>
      <p:sp>
        <p:nvSpPr>
          <p:cNvPr id="165" name="PlaceHolder 5"/>
          <p:cNvSpPr>
            <a:spLocks noGrp="1"/>
          </p:cNvSpPr>
          <p:nvPr>
            <p:ph type="body"/>
          </p:nvPr>
        </p:nvSpPr>
        <p:spPr>
          <a:xfrm>
            <a:off x="1792440" y="2761920"/>
            <a:ext cx="1766160" cy="1962360"/>
          </a:xfrm>
          <a:prstGeom prst="rect">
            <a:avLst/>
          </a:prstGeom>
        </p:spPr>
        <p:txBody>
          <a:bodyPr lIns="0" tIns="0" rIns="0" bIns="0">
            <a:normAutofit fontScale="94000"/>
          </a:bodyPr>
          <a:lstStyle/>
          <a:p>
            <a:endParaRPr lang="it-IT"/>
          </a:p>
        </p:txBody>
      </p:sp>
      <p:sp>
        <p:nvSpPr>
          <p:cNvPr id="166" name="PlaceHolder 6"/>
          <p:cNvSpPr>
            <a:spLocks noGrp="1"/>
          </p:cNvSpPr>
          <p:nvPr>
            <p:ph type="body"/>
          </p:nvPr>
        </p:nvSpPr>
        <p:spPr>
          <a:xfrm>
            <a:off x="3647160" y="2761920"/>
            <a:ext cx="1766160" cy="1962360"/>
          </a:xfrm>
          <a:prstGeom prst="rect">
            <a:avLst/>
          </a:prstGeom>
        </p:spPr>
        <p:txBody>
          <a:bodyPr lIns="0" tIns="0" rIns="0" bIns="0">
            <a:normAutofit fontScale="94000"/>
          </a:bodyPr>
          <a:lstStyle/>
          <a:p>
            <a:endParaRPr lang="it-IT"/>
          </a:p>
        </p:txBody>
      </p:sp>
      <p:sp>
        <p:nvSpPr>
          <p:cNvPr id="167" name="PlaceHolder 7"/>
          <p:cNvSpPr>
            <a:spLocks noGrp="1"/>
          </p:cNvSpPr>
          <p:nvPr>
            <p:ph type="body"/>
          </p:nvPr>
        </p:nvSpPr>
        <p:spPr>
          <a:xfrm>
            <a:off x="5502240" y="2761920"/>
            <a:ext cx="1766160" cy="1962360"/>
          </a:xfrm>
          <a:prstGeom prst="rect">
            <a:avLst/>
          </a:prstGeom>
        </p:spPr>
        <p:txBody>
          <a:bodyPr lIns="0" tIns="0" rIns="0" bIns="0">
            <a:normAutofit fontScale="94000"/>
          </a:bodyPr>
          <a:lstStyle/>
          <a:p>
            <a:endParaRPr lang="it-IT"/>
          </a:p>
        </p:txBody>
      </p:sp>
    </p:spTree>
    <p:extLst>
      <p:ext uri="{BB962C8B-B14F-4D97-AF65-F5344CB8AC3E}">
        <p14:creationId xmlns:p14="http://schemas.microsoft.com/office/powerpoint/2010/main" val="146231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Tree>
    <p:extLst>
      <p:ext uri="{BB962C8B-B14F-4D97-AF65-F5344CB8AC3E}">
        <p14:creationId xmlns:p14="http://schemas.microsoft.com/office/powerpoint/2010/main" val="13652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792440" y="4800600"/>
            <a:ext cx="5486040" cy="2626200"/>
          </a:xfrm>
          <a:prstGeom prst="rect">
            <a:avLst/>
          </a:prstGeom>
        </p:spPr>
        <p:txBody>
          <a:bodyPr anchor="ctr">
            <a:spAutoFit/>
          </a:bodyPr>
          <a:lstStyle/>
          <a:p>
            <a:endParaRPr lang="it-IT"/>
          </a:p>
        </p:txBody>
      </p:sp>
    </p:spTree>
    <p:extLst>
      <p:ext uri="{BB962C8B-B14F-4D97-AF65-F5344CB8AC3E}">
        <p14:creationId xmlns:p14="http://schemas.microsoft.com/office/powerpoint/2010/main" val="419709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5" name="PlaceHolder 2"/>
          <p:cNvSpPr>
            <a:spLocks noGrp="1"/>
          </p:cNvSpPr>
          <p:nvPr>
            <p:ph type="body"/>
          </p:nvPr>
        </p:nvSpPr>
        <p:spPr>
          <a:xfrm>
            <a:off x="1792440" y="612720"/>
            <a:ext cx="2676960" cy="1962360"/>
          </a:xfrm>
          <a:prstGeom prst="rect">
            <a:avLst/>
          </a:prstGeom>
        </p:spPr>
        <p:txBody>
          <a:bodyPr/>
          <a:lstStyle/>
          <a:p>
            <a:endParaRPr lang="it-IT"/>
          </a:p>
        </p:txBody>
      </p:sp>
      <p:sp>
        <p:nvSpPr>
          <p:cNvPr id="16" name="PlaceHolder 3"/>
          <p:cNvSpPr>
            <a:spLocks noGrp="1"/>
          </p:cNvSpPr>
          <p:nvPr>
            <p:ph type="body"/>
          </p:nvPr>
        </p:nvSpPr>
        <p:spPr>
          <a:xfrm>
            <a:off x="4603680" y="612720"/>
            <a:ext cx="2676960" cy="4114440"/>
          </a:xfrm>
          <a:prstGeom prst="rect">
            <a:avLst/>
          </a:prstGeom>
        </p:spPr>
        <p:txBody>
          <a:bodyPr/>
          <a:lstStyle/>
          <a:p>
            <a:endParaRPr lang="it-IT"/>
          </a:p>
        </p:txBody>
      </p:sp>
      <p:sp>
        <p:nvSpPr>
          <p:cNvPr id="17" name="PlaceHolder 4"/>
          <p:cNvSpPr>
            <a:spLocks noGrp="1"/>
          </p:cNvSpPr>
          <p:nvPr>
            <p:ph type="body"/>
          </p:nvPr>
        </p:nvSpPr>
        <p:spPr>
          <a:xfrm>
            <a:off x="1792440" y="2761920"/>
            <a:ext cx="2676960" cy="1962360"/>
          </a:xfrm>
          <a:prstGeom prst="rect">
            <a:avLst/>
          </a:prstGeom>
        </p:spPr>
        <p:txBody>
          <a:bodyPr/>
          <a:lstStyle/>
          <a:p>
            <a:endParaRPr lang="it-IT"/>
          </a:p>
        </p:txBody>
      </p:sp>
    </p:spTree>
    <p:extLst>
      <p:ext uri="{BB962C8B-B14F-4D97-AF65-F5344CB8AC3E}">
        <p14:creationId xmlns:p14="http://schemas.microsoft.com/office/powerpoint/2010/main" val="86877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19" name="PlaceHolder 2"/>
          <p:cNvSpPr>
            <a:spLocks noGrp="1"/>
          </p:cNvSpPr>
          <p:nvPr>
            <p:ph type="body"/>
          </p:nvPr>
        </p:nvSpPr>
        <p:spPr>
          <a:xfrm>
            <a:off x="1792440" y="612720"/>
            <a:ext cx="2676960" cy="4114440"/>
          </a:xfrm>
          <a:prstGeom prst="rect">
            <a:avLst/>
          </a:prstGeom>
        </p:spPr>
        <p:txBody>
          <a:bodyPr/>
          <a:lstStyle/>
          <a:p>
            <a:endParaRPr lang="it-IT"/>
          </a:p>
        </p:txBody>
      </p:sp>
      <p:sp>
        <p:nvSpPr>
          <p:cNvPr id="20" name="PlaceHolder 3"/>
          <p:cNvSpPr>
            <a:spLocks noGrp="1"/>
          </p:cNvSpPr>
          <p:nvPr>
            <p:ph type="body"/>
          </p:nvPr>
        </p:nvSpPr>
        <p:spPr>
          <a:xfrm>
            <a:off x="4603680" y="612720"/>
            <a:ext cx="2676960" cy="1962360"/>
          </a:xfrm>
          <a:prstGeom prst="rect">
            <a:avLst/>
          </a:prstGeom>
        </p:spPr>
        <p:txBody>
          <a:bodyPr/>
          <a:lstStyle/>
          <a:p>
            <a:endParaRPr lang="it-IT"/>
          </a:p>
        </p:txBody>
      </p:sp>
      <p:sp>
        <p:nvSpPr>
          <p:cNvPr id="21" name="PlaceHolder 4"/>
          <p:cNvSpPr>
            <a:spLocks noGrp="1"/>
          </p:cNvSpPr>
          <p:nvPr>
            <p:ph type="body"/>
          </p:nvPr>
        </p:nvSpPr>
        <p:spPr>
          <a:xfrm>
            <a:off x="4603680" y="2761920"/>
            <a:ext cx="2676960" cy="1962360"/>
          </a:xfrm>
          <a:prstGeom prst="rect">
            <a:avLst/>
          </a:prstGeom>
        </p:spPr>
        <p:txBody>
          <a:bodyPr/>
          <a:lstStyle/>
          <a:p>
            <a:endParaRPr lang="it-IT"/>
          </a:p>
        </p:txBody>
      </p:sp>
    </p:spTree>
    <p:extLst>
      <p:ext uri="{BB962C8B-B14F-4D97-AF65-F5344CB8AC3E}">
        <p14:creationId xmlns:p14="http://schemas.microsoft.com/office/powerpoint/2010/main" val="99073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792440" y="4800600"/>
            <a:ext cx="5486040" cy="566280"/>
          </a:xfrm>
          <a:prstGeom prst="rect">
            <a:avLst/>
          </a:prstGeom>
        </p:spPr>
        <p:txBody>
          <a:bodyPr lIns="0" tIns="0" rIns="0" bIns="0">
            <a:spAutoFit/>
          </a:bodyPr>
          <a:lstStyle/>
          <a:p>
            <a:endParaRPr lang="it-IT"/>
          </a:p>
        </p:txBody>
      </p:sp>
      <p:sp>
        <p:nvSpPr>
          <p:cNvPr id="23" name="PlaceHolder 2"/>
          <p:cNvSpPr>
            <a:spLocks noGrp="1"/>
          </p:cNvSpPr>
          <p:nvPr>
            <p:ph type="body"/>
          </p:nvPr>
        </p:nvSpPr>
        <p:spPr>
          <a:xfrm>
            <a:off x="1792440" y="612720"/>
            <a:ext cx="2676960" cy="1962360"/>
          </a:xfrm>
          <a:prstGeom prst="rect">
            <a:avLst/>
          </a:prstGeom>
        </p:spPr>
        <p:txBody>
          <a:bodyPr/>
          <a:lstStyle/>
          <a:p>
            <a:endParaRPr lang="it-IT"/>
          </a:p>
        </p:txBody>
      </p:sp>
      <p:sp>
        <p:nvSpPr>
          <p:cNvPr id="24" name="PlaceHolder 3"/>
          <p:cNvSpPr>
            <a:spLocks noGrp="1"/>
          </p:cNvSpPr>
          <p:nvPr>
            <p:ph type="body"/>
          </p:nvPr>
        </p:nvSpPr>
        <p:spPr>
          <a:xfrm>
            <a:off x="4603680" y="612720"/>
            <a:ext cx="2676960" cy="1962360"/>
          </a:xfrm>
          <a:prstGeom prst="rect">
            <a:avLst/>
          </a:prstGeom>
        </p:spPr>
        <p:txBody>
          <a:bodyPr/>
          <a:lstStyle/>
          <a:p>
            <a:endParaRPr lang="it-IT"/>
          </a:p>
        </p:txBody>
      </p:sp>
      <p:sp>
        <p:nvSpPr>
          <p:cNvPr id="25" name="PlaceHolder 4"/>
          <p:cNvSpPr>
            <a:spLocks noGrp="1"/>
          </p:cNvSpPr>
          <p:nvPr>
            <p:ph type="body"/>
          </p:nvPr>
        </p:nvSpPr>
        <p:spPr>
          <a:xfrm>
            <a:off x="1792440" y="2761920"/>
            <a:ext cx="5486040" cy="1962360"/>
          </a:xfrm>
          <a:prstGeom prst="rect">
            <a:avLst/>
          </a:prstGeom>
        </p:spPr>
        <p:txBody>
          <a:bodyPr/>
          <a:lstStyle/>
          <a:p>
            <a:endParaRPr lang="it-IT"/>
          </a:p>
        </p:txBody>
      </p:sp>
    </p:spTree>
    <p:extLst>
      <p:ext uri="{BB962C8B-B14F-4D97-AF65-F5344CB8AC3E}">
        <p14:creationId xmlns:p14="http://schemas.microsoft.com/office/powerpoint/2010/main" val="308710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5" name="PlaceHolder 1">
            <a:extLst>
              <a:ext uri="{FF2B5EF4-FFF2-40B4-BE49-F238E27FC236}">
                <a16:creationId xmlns:a16="http://schemas.microsoft.com/office/drawing/2014/main" id="{BA771F52-E4A2-414B-B1AA-EFC061ECD943}"/>
              </a:ext>
            </a:extLst>
          </p:cNvPr>
          <p:cNvSpPr>
            <a:spLocks noGrp="1"/>
          </p:cNvSpPr>
          <p:nvPr>
            <p:ph type="title"/>
          </p:nvPr>
        </p:nvSpPr>
        <p:spPr>
          <a:xfrm>
            <a:off x="685800" y="2130425"/>
            <a:ext cx="7772400" cy="1470025"/>
          </a:xfrm>
          <a:prstGeom prst="rect">
            <a:avLst/>
          </a:prstGeom>
        </p:spPr>
        <p:txBody>
          <a:bodyPr anchor="ctr">
            <a:noAutofit/>
          </a:bodyPr>
          <a:lstStyle/>
          <a:p>
            <a:r>
              <a:rPr lang="it-IT"/>
              <a:t>Fare clic per modificare lo stile del titolo</a:t>
            </a:r>
          </a:p>
        </p:txBody>
      </p:sp>
      <p:sp>
        <p:nvSpPr>
          <p:cNvPr id="6" name="PlaceHolder 2">
            <a:extLst>
              <a:ext uri="{FF2B5EF4-FFF2-40B4-BE49-F238E27FC236}">
                <a16:creationId xmlns:a16="http://schemas.microsoft.com/office/drawing/2014/main" id="{6C0FE80B-65F4-4B41-8348-176F1FACEE98}"/>
              </a:ext>
            </a:extLst>
          </p:cNvPr>
          <p:cNvSpPr>
            <a:spLocks noGrp="1"/>
          </p:cNvSpPr>
          <p:nvPr>
            <p:ph type="dt"/>
          </p:nvPr>
        </p:nvSpPr>
        <p:spPr>
          <a:xfrm>
            <a:off x="457200" y="6356350"/>
            <a:ext cx="2133600" cy="365125"/>
          </a:xfrm>
          <a:prstGeom prst="rect">
            <a:avLst/>
          </a:prstGeom>
        </p:spPr>
        <p:txBody>
          <a:bodyPr anchor="ctr">
            <a:noAutofit/>
          </a:bodyPr>
          <a:lstStyle>
            <a:lvl1pPr fontAlgn="auto">
              <a:spcBef>
                <a:spcPts val="0"/>
              </a:spcBef>
              <a:spcAft>
                <a:spcPts val="0"/>
              </a:spcAft>
              <a:defRPr sz="1200" spc="-1">
                <a:solidFill>
                  <a:srgbClr val="8B8B8B"/>
                </a:solidFill>
                <a:latin typeface="Calibri"/>
                <a:cs typeface="+mn-cs"/>
              </a:defRPr>
            </a:lvl1pPr>
          </a:lstStyle>
          <a:p>
            <a:pPr>
              <a:defRPr/>
            </a:pPr>
            <a:fld id="{3EEB9DA0-FF92-4D8F-B5AF-54A0A7AFC168}" type="datetimeFigureOut">
              <a:rPr lang="it-IT"/>
              <a:pPr>
                <a:defRPr/>
              </a:pPr>
              <a:t>07/05/2019</a:t>
            </a:fld>
            <a:endParaRPr lang="it-IT">
              <a:solidFill>
                <a:schemeClr val="tx1"/>
              </a:solidFill>
              <a:latin typeface="Times New Roman"/>
            </a:endParaRPr>
          </a:p>
        </p:txBody>
      </p:sp>
      <p:sp>
        <p:nvSpPr>
          <p:cNvPr id="2" name="PlaceHolder 3">
            <a:extLst>
              <a:ext uri="{FF2B5EF4-FFF2-40B4-BE49-F238E27FC236}">
                <a16:creationId xmlns:a16="http://schemas.microsoft.com/office/drawing/2014/main" id="{715E324B-7D7C-4072-9950-FEFDD70A8911}"/>
              </a:ext>
            </a:extLst>
          </p:cNvPr>
          <p:cNvSpPr>
            <a:spLocks noGrp="1"/>
          </p:cNvSpPr>
          <p:nvPr>
            <p:ph type="ftr"/>
          </p:nvPr>
        </p:nvSpPr>
        <p:spPr>
          <a:xfrm>
            <a:off x="3124200" y="6356350"/>
            <a:ext cx="2895600" cy="365125"/>
          </a:xfrm>
          <a:prstGeom prst="rect">
            <a:avLst/>
          </a:prstGeom>
        </p:spPr>
        <p:txBody>
          <a:bodyPr anchor="ctr">
            <a:noAutofit/>
          </a:bodyPr>
          <a:lstStyle>
            <a:lvl1pPr fontAlgn="auto">
              <a:spcBef>
                <a:spcPts val="0"/>
              </a:spcBef>
              <a:spcAft>
                <a:spcPts val="0"/>
              </a:spcAft>
              <a:defRPr sz="2400" spc="-1">
                <a:latin typeface="Times New Roman"/>
                <a:cs typeface="+mn-cs"/>
              </a:defRPr>
            </a:lvl1pPr>
          </a:lstStyle>
          <a:p>
            <a:pPr>
              <a:defRPr/>
            </a:pPr>
            <a:endParaRPr lang="it-IT"/>
          </a:p>
        </p:txBody>
      </p:sp>
      <p:sp>
        <p:nvSpPr>
          <p:cNvPr id="3" name="PlaceHolder 4">
            <a:extLst>
              <a:ext uri="{FF2B5EF4-FFF2-40B4-BE49-F238E27FC236}">
                <a16:creationId xmlns:a16="http://schemas.microsoft.com/office/drawing/2014/main" id="{D61CE952-1659-4A2E-BE6D-E821F16774F0}"/>
              </a:ext>
            </a:extLst>
          </p:cNvPr>
          <p:cNvSpPr>
            <a:spLocks noGrp="1"/>
          </p:cNvSpPr>
          <p:nvPr>
            <p:ph type="sldNum"/>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noAutofit/>
          </a:bodyPr>
          <a:lstStyle>
            <a:lvl1pPr algn="r">
              <a:defRPr sz="1200">
                <a:solidFill>
                  <a:srgbClr val="8B8B8B"/>
                </a:solidFill>
                <a:latin typeface="Calibri" panose="020F0502020204030204" pitchFamily="34" charset="0"/>
                <a:cs typeface="DejaVu Sans" panose="020B0603030804020204" pitchFamily="34" charset="0"/>
              </a:defRPr>
            </a:lvl1pPr>
          </a:lstStyle>
          <a:p>
            <a:fld id="{83AA3598-BF0F-4FC4-A338-299E6FEB1984}" type="slidenum">
              <a:rPr lang="it-IT" altLang="it-IT"/>
              <a:pPr/>
              <a:t>‹N›</a:t>
            </a:fld>
            <a:endParaRPr lang="it-IT" altLang="it-IT">
              <a:solidFill>
                <a:schemeClr val="tx1"/>
              </a:solidFill>
              <a:latin typeface="Times New Roman" panose="02020603050405020304" pitchFamily="18" charset="0"/>
            </a:endParaRPr>
          </a:p>
        </p:txBody>
      </p:sp>
      <p:sp>
        <p:nvSpPr>
          <p:cNvPr id="4" name="PlaceHolder 5">
            <a:extLst>
              <a:ext uri="{FF2B5EF4-FFF2-40B4-BE49-F238E27FC236}">
                <a16:creationId xmlns:a16="http://schemas.microsoft.com/office/drawing/2014/main" id="{36A16256-B061-4ACB-8D7F-460D995AA490}"/>
              </a:ext>
            </a:extLst>
          </p:cNvPr>
          <p:cNvSpPr>
            <a:spLocks noGrp="1"/>
          </p:cNvSpPr>
          <p:nvPr>
            <p:ph type="body"/>
          </p:nvPr>
        </p:nvSpPr>
        <p:spPr>
          <a:xfrm>
            <a:off x="457200" y="1604963"/>
            <a:ext cx="8229600" cy="3976687"/>
          </a:xfrm>
          <a:prstGeom prst="rect">
            <a:avLst/>
          </a:prstGeom>
        </p:spPr>
        <p:txBody>
          <a:bodyPr lIns="0" tIns="0" rIns="0" bIns="0">
            <a:normAutofit/>
          </a:bodyPr>
          <a:lstStyle/>
          <a:p>
            <a:r>
              <a:rPr lang="it-IT"/>
              <a:t>Fai clic per modificare il formato del testo della struttura</a:t>
            </a:r>
          </a:p>
          <a:p>
            <a:pPr lvl="1"/>
            <a:r>
              <a:rPr lang="it-IT"/>
              <a:t>Secondo livello struttura</a:t>
            </a:r>
          </a:p>
          <a:p>
            <a:pPr lvl="2"/>
            <a:r>
              <a:rPr lang="it-IT"/>
              <a:t>Terzo livello struttura</a:t>
            </a:r>
          </a:p>
          <a:p>
            <a:pPr lvl="3"/>
            <a:r>
              <a:rPr lang="it-IT"/>
              <a:t>Quarto livello struttura</a:t>
            </a:r>
          </a:p>
          <a:p>
            <a:pPr lvl="4"/>
            <a:r>
              <a:rPr lang="it-IT"/>
              <a:t>Quinto livello struttura</a:t>
            </a:r>
          </a:p>
          <a:p>
            <a:pPr lvl="5"/>
            <a:r>
              <a:rPr lang="it-IT"/>
              <a:t>Sesto livello struttura</a:t>
            </a:r>
          </a:p>
          <a:p>
            <a:pPr lvl="6"/>
            <a:r>
              <a:rPr lang="it-IT"/>
              <a:t>Settimo livello struttura</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41" name="PlaceHolder 1">
            <a:extLst>
              <a:ext uri="{FF2B5EF4-FFF2-40B4-BE49-F238E27FC236}">
                <a16:creationId xmlns:a16="http://schemas.microsoft.com/office/drawing/2014/main" id="{10283729-F36D-4AE5-BFDE-56F458A8FA2C}"/>
              </a:ext>
            </a:extLst>
          </p:cNvPr>
          <p:cNvSpPr>
            <a:spLocks noGrp="1"/>
          </p:cNvSpPr>
          <p:nvPr>
            <p:ph type="title"/>
          </p:nvPr>
        </p:nvSpPr>
        <p:spPr>
          <a:xfrm>
            <a:off x="457200" y="274638"/>
            <a:ext cx="8229600" cy="1143000"/>
          </a:xfrm>
          <a:prstGeom prst="rect">
            <a:avLst/>
          </a:prstGeom>
        </p:spPr>
        <p:txBody>
          <a:bodyPr anchor="ctr">
            <a:noAutofit/>
          </a:bodyPr>
          <a:lstStyle/>
          <a:p>
            <a:r>
              <a:rPr lang="it-IT"/>
              <a:t>Fare clic per modificare lo stile del titolo</a:t>
            </a:r>
          </a:p>
        </p:txBody>
      </p:sp>
      <p:sp>
        <p:nvSpPr>
          <p:cNvPr id="42" name="PlaceHolder 2">
            <a:extLst>
              <a:ext uri="{FF2B5EF4-FFF2-40B4-BE49-F238E27FC236}">
                <a16:creationId xmlns:a16="http://schemas.microsoft.com/office/drawing/2014/main" id="{8BB30D50-1C6D-4A24-8763-D4A64EF4344E}"/>
              </a:ext>
            </a:extLst>
          </p:cNvPr>
          <p:cNvSpPr>
            <a:spLocks noGrp="1"/>
          </p:cNvSpPr>
          <p:nvPr>
            <p:ph type="body"/>
          </p:nvPr>
        </p:nvSpPr>
        <p:spPr>
          <a:xfrm>
            <a:off x="457200" y="1600200"/>
            <a:ext cx="8229600" cy="4525963"/>
          </a:xfrm>
          <a:prstGeom prst="rect">
            <a:avLst/>
          </a:prstGeom>
        </p:spPr>
        <p:txBody>
          <a:bodyPr>
            <a:noAutofit/>
          </a:bodyPr>
          <a:lstStyle/>
          <a:p>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3" name="PlaceHolder 3">
            <a:extLst>
              <a:ext uri="{FF2B5EF4-FFF2-40B4-BE49-F238E27FC236}">
                <a16:creationId xmlns:a16="http://schemas.microsoft.com/office/drawing/2014/main" id="{C38C2960-80C2-4598-8351-77BE96E142AC}"/>
              </a:ext>
            </a:extLst>
          </p:cNvPr>
          <p:cNvSpPr>
            <a:spLocks noGrp="1"/>
          </p:cNvSpPr>
          <p:nvPr>
            <p:ph type="dt"/>
          </p:nvPr>
        </p:nvSpPr>
        <p:spPr>
          <a:xfrm>
            <a:off x="457200" y="6356350"/>
            <a:ext cx="2133600" cy="365125"/>
          </a:xfrm>
          <a:prstGeom prst="rect">
            <a:avLst/>
          </a:prstGeom>
        </p:spPr>
        <p:txBody>
          <a:bodyPr anchor="ctr">
            <a:noAutofit/>
          </a:bodyPr>
          <a:lstStyle>
            <a:lvl1pPr fontAlgn="auto">
              <a:spcBef>
                <a:spcPts val="0"/>
              </a:spcBef>
              <a:spcAft>
                <a:spcPts val="0"/>
              </a:spcAft>
              <a:defRPr sz="1200" spc="-1">
                <a:solidFill>
                  <a:srgbClr val="8B8B8B"/>
                </a:solidFill>
                <a:latin typeface="Calibri"/>
                <a:cs typeface="+mn-cs"/>
              </a:defRPr>
            </a:lvl1pPr>
          </a:lstStyle>
          <a:p>
            <a:pPr>
              <a:defRPr/>
            </a:pPr>
            <a:fld id="{D1229FE3-D861-44E8-9BD4-F76AC6429A3E}" type="datetimeFigureOut">
              <a:rPr lang="it-IT"/>
              <a:pPr>
                <a:defRPr/>
              </a:pPr>
              <a:t>07/05/2019</a:t>
            </a:fld>
            <a:endParaRPr lang="it-IT">
              <a:solidFill>
                <a:schemeClr val="tx1"/>
              </a:solidFill>
              <a:latin typeface="Times New Roman"/>
            </a:endParaRPr>
          </a:p>
        </p:txBody>
      </p:sp>
      <p:sp>
        <p:nvSpPr>
          <p:cNvPr id="44" name="PlaceHolder 4">
            <a:extLst>
              <a:ext uri="{FF2B5EF4-FFF2-40B4-BE49-F238E27FC236}">
                <a16:creationId xmlns:a16="http://schemas.microsoft.com/office/drawing/2014/main" id="{1B459C75-B57B-4ECF-AEEE-AB14B4FAA274}"/>
              </a:ext>
            </a:extLst>
          </p:cNvPr>
          <p:cNvSpPr>
            <a:spLocks noGrp="1"/>
          </p:cNvSpPr>
          <p:nvPr>
            <p:ph type="ftr"/>
          </p:nvPr>
        </p:nvSpPr>
        <p:spPr>
          <a:xfrm>
            <a:off x="3124200" y="6356350"/>
            <a:ext cx="2895600" cy="365125"/>
          </a:xfrm>
          <a:prstGeom prst="rect">
            <a:avLst/>
          </a:prstGeom>
        </p:spPr>
        <p:txBody>
          <a:bodyPr anchor="ctr">
            <a:noAutofit/>
          </a:bodyPr>
          <a:lstStyle>
            <a:lvl1pPr fontAlgn="auto">
              <a:spcBef>
                <a:spcPts val="0"/>
              </a:spcBef>
              <a:spcAft>
                <a:spcPts val="0"/>
              </a:spcAft>
              <a:defRPr sz="2400" spc="-1">
                <a:latin typeface="Times New Roman"/>
                <a:cs typeface="+mn-cs"/>
              </a:defRPr>
            </a:lvl1pPr>
          </a:lstStyle>
          <a:p>
            <a:pPr>
              <a:defRPr/>
            </a:pPr>
            <a:endParaRPr lang="it-IT"/>
          </a:p>
        </p:txBody>
      </p:sp>
      <p:sp>
        <p:nvSpPr>
          <p:cNvPr id="45" name="PlaceHolder 5">
            <a:extLst>
              <a:ext uri="{FF2B5EF4-FFF2-40B4-BE49-F238E27FC236}">
                <a16:creationId xmlns:a16="http://schemas.microsoft.com/office/drawing/2014/main" id="{3D2A157C-9B46-4AB3-94D2-0D4EAE7851C1}"/>
              </a:ext>
            </a:extLst>
          </p:cNvPr>
          <p:cNvSpPr>
            <a:spLocks noGrp="1"/>
          </p:cNvSpPr>
          <p:nvPr>
            <p:ph type="sldNum"/>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noAutofit/>
          </a:bodyPr>
          <a:lstStyle>
            <a:lvl1pPr algn="r">
              <a:defRPr sz="1200">
                <a:solidFill>
                  <a:srgbClr val="8B8B8B"/>
                </a:solidFill>
                <a:latin typeface="Calibri" panose="020F0502020204030204" pitchFamily="34" charset="0"/>
                <a:cs typeface="DejaVu Sans" panose="020B0603030804020204" pitchFamily="34" charset="0"/>
              </a:defRPr>
            </a:lvl1pPr>
          </a:lstStyle>
          <a:p>
            <a:fld id="{1F07BCA3-B967-4408-83F4-9E07BD08BC0B}" type="slidenum">
              <a:rPr lang="it-IT" altLang="it-IT"/>
              <a:pPr/>
              <a:t>‹N›</a:t>
            </a:fld>
            <a:endParaRPr lang="it-IT" altLang="it-IT">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82" name="PlaceHolder 1">
            <a:extLst>
              <a:ext uri="{FF2B5EF4-FFF2-40B4-BE49-F238E27FC236}">
                <a16:creationId xmlns:a16="http://schemas.microsoft.com/office/drawing/2014/main" id="{31549860-587E-4D10-BBA7-25E86D602A6A}"/>
              </a:ext>
            </a:extLst>
          </p:cNvPr>
          <p:cNvSpPr>
            <a:spLocks noGrp="1"/>
          </p:cNvSpPr>
          <p:nvPr>
            <p:ph type="title"/>
          </p:nvPr>
        </p:nvSpPr>
        <p:spPr>
          <a:xfrm>
            <a:off x="1792288" y="4800600"/>
            <a:ext cx="5486400" cy="566738"/>
          </a:xfrm>
          <a:prstGeom prst="rect">
            <a:avLst/>
          </a:prstGeom>
        </p:spPr>
        <p:txBody>
          <a:bodyPr anchor="b">
            <a:noAutofit/>
          </a:bodyPr>
          <a:lstStyle/>
          <a:p>
            <a:r>
              <a:rPr lang="it-IT"/>
              <a:t>Fare clic per modificare lo stile del titolo</a:t>
            </a:r>
          </a:p>
        </p:txBody>
      </p:sp>
      <p:sp>
        <p:nvSpPr>
          <p:cNvPr id="83" name="PlaceHolder 2">
            <a:extLst>
              <a:ext uri="{FF2B5EF4-FFF2-40B4-BE49-F238E27FC236}">
                <a16:creationId xmlns:a16="http://schemas.microsoft.com/office/drawing/2014/main" id="{2F5E5D19-11B8-48C4-B0D2-CAA3E128C82A}"/>
              </a:ext>
            </a:extLst>
          </p:cNvPr>
          <p:cNvSpPr>
            <a:spLocks noGrp="1"/>
          </p:cNvSpPr>
          <p:nvPr>
            <p:ph type="body"/>
          </p:nvPr>
        </p:nvSpPr>
        <p:spPr>
          <a:xfrm>
            <a:off x="1792288" y="612775"/>
            <a:ext cx="5486400" cy="4114800"/>
          </a:xfrm>
          <a:prstGeom prst="rect">
            <a:avLst/>
          </a:prstGeom>
        </p:spPr>
        <p:txBody>
          <a:bodyPr lIns="90000" tIns="45000" rIns="90000" bIns="45000">
            <a:noAutofit/>
          </a:bodyPr>
          <a:lstStyle/>
          <a:p>
            <a:r>
              <a:rPr lang="it-IT"/>
              <a:t>Fai clic per modificare il formato del testo della struttura</a:t>
            </a:r>
          </a:p>
          <a:p>
            <a:pPr lvl="1"/>
            <a:r>
              <a:rPr lang="it-IT"/>
              <a:t>Secondo livello struttura</a:t>
            </a:r>
          </a:p>
          <a:p>
            <a:pPr lvl="2"/>
            <a:r>
              <a:rPr lang="it-IT"/>
              <a:t>Terzo livello struttura</a:t>
            </a:r>
          </a:p>
          <a:p>
            <a:pPr lvl="3"/>
            <a:r>
              <a:rPr lang="it-IT"/>
              <a:t>Quarto livello struttura</a:t>
            </a:r>
          </a:p>
          <a:p>
            <a:pPr lvl="4"/>
            <a:r>
              <a:rPr lang="it-IT"/>
              <a:t>Quinto livello struttura</a:t>
            </a:r>
          </a:p>
          <a:p>
            <a:pPr lvl="5"/>
            <a:r>
              <a:rPr lang="it-IT"/>
              <a:t>Sesto livello struttura</a:t>
            </a:r>
          </a:p>
          <a:p>
            <a:pPr lvl="6"/>
            <a:r>
              <a:rPr lang="it-IT"/>
              <a:t>Settimo livello struttura</a:t>
            </a:r>
          </a:p>
        </p:txBody>
      </p:sp>
      <p:sp>
        <p:nvSpPr>
          <p:cNvPr id="84" name="PlaceHolder 3">
            <a:extLst>
              <a:ext uri="{FF2B5EF4-FFF2-40B4-BE49-F238E27FC236}">
                <a16:creationId xmlns:a16="http://schemas.microsoft.com/office/drawing/2014/main" id="{C1D95544-3DFF-4485-AE3C-D167B3BECF85}"/>
              </a:ext>
            </a:extLst>
          </p:cNvPr>
          <p:cNvSpPr>
            <a:spLocks noGrp="1"/>
          </p:cNvSpPr>
          <p:nvPr>
            <p:ph type="body"/>
          </p:nvPr>
        </p:nvSpPr>
        <p:spPr>
          <a:xfrm>
            <a:off x="1792288" y="5367338"/>
            <a:ext cx="5486400" cy="804862"/>
          </a:xfrm>
          <a:prstGeom prst="rect">
            <a:avLst/>
          </a:prstGeom>
        </p:spPr>
        <p:txBody>
          <a:bodyPr>
            <a:noAutofit/>
          </a:bodyPr>
          <a:lstStyle/>
          <a:p>
            <a:r>
              <a:rPr lang="it-IT"/>
              <a:t>Fare clic per modificare stili del testo dello schema</a:t>
            </a:r>
          </a:p>
        </p:txBody>
      </p:sp>
      <p:sp>
        <p:nvSpPr>
          <p:cNvPr id="85" name="PlaceHolder 4">
            <a:extLst>
              <a:ext uri="{FF2B5EF4-FFF2-40B4-BE49-F238E27FC236}">
                <a16:creationId xmlns:a16="http://schemas.microsoft.com/office/drawing/2014/main" id="{2286913A-4007-409D-9DF6-54276B5A160E}"/>
              </a:ext>
            </a:extLst>
          </p:cNvPr>
          <p:cNvSpPr>
            <a:spLocks noGrp="1"/>
          </p:cNvSpPr>
          <p:nvPr>
            <p:ph type="dt"/>
          </p:nvPr>
        </p:nvSpPr>
        <p:spPr>
          <a:xfrm>
            <a:off x="457200" y="6356350"/>
            <a:ext cx="2133600" cy="365125"/>
          </a:xfrm>
          <a:prstGeom prst="rect">
            <a:avLst/>
          </a:prstGeom>
        </p:spPr>
        <p:txBody>
          <a:bodyPr anchor="ctr">
            <a:noAutofit/>
          </a:bodyPr>
          <a:lstStyle>
            <a:lvl1pPr fontAlgn="auto">
              <a:spcBef>
                <a:spcPts val="0"/>
              </a:spcBef>
              <a:spcAft>
                <a:spcPts val="0"/>
              </a:spcAft>
              <a:defRPr sz="1200" spc="-1">
                <a:solidFill>
                  <a:srgbClr val="8B8B8B"/>
                </a:solidFill>
                <a:latin typeface="Calibri"/>
                <a:cs typeface="+mn-cs"/>
              </a:defRPr>
            </a:lvl1pPr>
          </a:lstStyle>
          <a:p>
            <a:pPr>
              <a:defRPr/>
            </a:pPr>
            <a:fld id="{3344A572-3A67-4A45-835E-12EA33C0A19A}" type="datetimeFigureOut">
              <a:rPr lang="it-IT"/>
              <a:pPr>
                <a:defRPr/>
              </a:pPr>
              <a:t>07/05/2019</a:t>
            </a:fld>
            <a:endParaRPr lang="it-IT">
              <a:solidFill>
                <a:schemeClr val="tx1"/>
              </a:solidFill>
              <a:latin typeface="Times New Roman"/>
            </a:endParaRPr>
          </a:p>
        </p:txBody>
      </p:sp>
      <p:sp>
        <p:nvSpPr>
          <p:cNvPr id="86" name="PlaceHolder 5">
            <a:extLst>
              <a:ext uri="{FF2B5EF4-FFF2-40B4-BE49-F238E27FC236}">
                <a16:creationId xmlns:a16="http://schemas.microsoft.com/office/drawing/2014/main" id="{7D9E90BA-1605-4CBB-B67C-3167E3390B67}"/>
              </a:ext>
            </a:extLst>
          </p:cNvPr>
          <p:cNvSpPr>
            <a:spLocks noGrp="1"/>
          </p:cNvSpPr>
          <p:nvPr>
            <p:ph type="ftr"/>
          </p:nvPr>
        </p:nvSpPr>
        <p:spPr>
          <a:xfrm>
            <a:off x="3124200" y="6356350"/>
            <a:ext cx="2895600" cy="365125"/>
          </a:xfrm>
          <a:prstGeom prst="rect">
            <a:avLst/>
          </a:prstGeom>
        </p:spPr>
        <p:txBody>
          <a:bodyPr anchor="ctr">
            <a:noAutofit/>
          </a:bodyPr>
          <a:lstStyle>
            <a:lvl1pPr fontAlgn="auto">
              <a:spcBef>
                <a:spcPts val="0"/>
              </a:spcBef>
              <a:spcAft>
                <a:spcPts val="0"/>
              </a:spcAft>
              <a:defRPr sz="2400" spc="-1">
                <a:latin typeface="Times New Roman"/>
                <a:cs typeface="+mn-cs"/>
              </a:defRPr>
            </a:lvl1pPr>
          </a:lstStyle>
          <a:p>
            <a:pPr>
              <a:defRPr/>
            </a:pPr>
            <a:endParaRPr lang="it-IT"/>
          </a:p>
        </p:txBody>
      </p:sp>
      <p:sp>
        <p:nvSpPr>
          <p:cNvPr id="87" name="PlaceHolder 6">
            <a:extLst>
              <a:ext uri="{FF2B5EF4-FFF2-40B4-BE49-F238E27FC236}">
                <a16:creationId xmlns:a16="http://schemas.microsoft.com/office/drawing/2014/main" id="{6BC4A157-BF6A-450C-AD6A-E97B56CD5916}"/>
              </a:ext>
            </a:extLst>
          </p:cNvPr>
          <p:cNvSpPr>
            <a:spLocks noGrp="1"/>
          </p:cNvSpPr>
          <p:nvPr>
            <p:ph type="sldNum"/>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noAutofit/>
          </a:bodyPr>
          <a:lstStyle>
            <a:lvl1pPr algn="r">
              <a:defRPr sz="1200">
                <a:solidFill>
                  <a:srgbClr val="8B8B8B"/>
                </a:solidFill>
                <a:latin typeface="Calibri" panose="020F0502020204030204" pitchFamily="34" charset="0"/>
                <a:cs typeface="DejaVu Sans" panose="020B0603030804020204" pitchFamily="34" charset="0"/>
              </a:defRPr>
            </a:lvl1pPr>
          </a:lstStyle>
          <a:p>
            <a:fld id="{0BA8F223-D13F-4624-9A15-288BD23BEDC2}" type="slidenum">
              <a:rPr lang="it-IT" altLang="it-IT"/>
              <a:pPr/>
              <a:t>‹N›</a:t>
            </a:fld>
            <a:endParaRPr lang="it-IT" altLang="it-IT">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24" name="PlaceHolder 1">
            <a:extLst>
              <a:ext uri="{FF2B5EF4-FFF2-40B4-BE49-F238E27FC236}">
                <a16:creationId xmlns:a16="http://schemas.microsoft.com/office/drawing/2014/main" id="{23DCC64D-70C9-4710-B34B-94EFF911A73E}"/>
              </a:ext>
            </a:extLst>
          </p:cNvPr>
          <p:cNvSpPr>
            <a:spLocks noGrp="1"/>
          </p:cNvSpPr>
          <p:nvPr>
            <p:ph type="title"/>
          </p:nvPr>
        </p:nvSpPr>
        <p:spPr>
          <a:xfrm>
            <a:off x="457200" y="274638"/>
            <a:ext cx="8229600" cy="1143000"/>
          </a:xfrm>
          <a:prstGeom prst="rect">
            <a:avLst/>
          </a:prstGeom>
        </p:spPr>
        <p:txBody>
          <a:bodyPr anchor="ctr">
            <a:noAutofit/>
          </a:bodyPr>
          <a:lstStyle/>
          <a:p>
            <a:r>
              <a:rPr lang="it-IT"/>
              <a:t>Fare clic per modificare lo stile del titolo</a:t>
            </a:r>
          </a:p>
        </p:txBody>
      </p:sp>
      <p:sp>
        <p:nvSpPr>
          <p:cNvPr id="125" name="PlaceHolder 2">
            <a:extLst>
              <a:ext uri="{FF2B5EF4-FFF2-40B4-BE49-F238E27FC236}">
                <a16:creationId xmlns:a16="http://schemas.microsoft.com/office/drawing/2014/main" id="{2E5390B0-A46F-486D-90EF-2555CEFC6FAE}"/>
              </a:ext>
            </a:extLst>
          </p:cNvPr>
          <p:cNvSpPr>
            <a:spLocks noGrp="1"/>
          </p:cNvSpPr>
          <p:nvPr>
            <p:ph type="body"/>
          </p:nvPr>
        </p:nvSpPr>
        <p:spPr>
          <a:xfrm>
            <a:off x="457200" y="1535113"/>
            <a:ext cx="4040188" cy="639762"/>
          </a:xfrm>
          <a:prstGeom prst="rect">
            <a:avLst/>
          </a:prstGeom>
        </p:spPr>
        <p:txBody>
          <a:bodyPr anchor="b">
            <a:noAutofit/>
          </a:bodyPr>
          <a:lstStyle/>
          <a:p>
            <a:r>
              <a:rPr lang="it-IT"/>
              <a:t>Fare clic per modificare stili del testo dello schema</a:t>
            </a:r>
          </a:p>
        </p:txBody>
      </p:sp>
      <p:sp>
        <p:nvSpPr>
          <p:cNvPr id="126" name="PlaceHolder 3">
            <a:extLst>
              <a:ext uri="{FF2B5EF4-FFF2-40B4-BE49-F238E27FC236}">
                <a16:creationId xmlns:a16="http://schemas.microsoft.com/office/drawing/2014/main" id="{7B687C22-1FA4-402D-8A8D-7C6215FDE7A7}"/>
              </a:ext>
            </a:extLst>
          </p:cNvPr>
          <p:cNvSpPr>
            <a:spLocks noGrp="1"/>
          </p:cNvSpPr>
          <p:nvPr>
            <p:ph type="body"/>
          </p:nvPr>
        </p:nvSpPr>
        <p:spPr>
          <a:xfrm>
            <a:off x="457200" y="2174875"/>
            <a:ext cx="4040188" cy="3951288"/>
          </a:xfrm>
          <a:prstGeom prst="rect">
            <a:avLst/>
          </a:prstGeom>
        </p:spPr>
        <p:txBody>
          <a:bodyPr>
            <a:noAutofit/>
          </a:bodyPr>
          <a:lstStyle/>
          <a:p>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7" name="PlaceHolder 4">
            <a:extLst>
              <a:ext uri="{FF2B5EF4-FFF2-40B4-BE49-F238E27FC236}">
                <a16:creationId xmlns:a16="http://schemas.microsoft.com/office/drawing/2014/main" id="{0A713EF0-6C64-4D86-AFD5-8BEF4A1D25E9}"/>
              </a:ext>
            </a:extLst>
          </p:cNvPr>
          <p:cNvSpPr>
            <a:spLocks noGrp="1"/>
          </p:cNvSpPr>
          <p:nvPr>
            <p:ph type="body"/>
          </p:nvPr>
        </p:nvSpPr>
        <p:spPr>
          <a:xfrm>
            <a:off x="4645025" y="1535113"/>
            <a:ext cx="4041775" cy="639762"/>
          </a:xfrm>
          <a:prstGeom prst="rect">
            <a:avLst/>
          </a:prstGeom>
        </p:spPr>
        <p:txBody>
          <a:bodyPr anchor="b">
            <a:noAutofit/>
          </a:bodyPr>
          <a:lstStyle/>
          <a:p>
            <a:r>
              <a:rPr lang="it-IT"/>
              <a:t>Fare clic per modificare stili del testo dello schema</a:t>
            </a:r>
          </a:p>
        </p:txBody>
      </p:sp>
      <p:sp>
        <p:nvSpPr>
          <p:cNvPr id="128" name="PlaceHolder 5">
            <a:extLst>
              <a:ext uri="{FF2B5EF4-FFF2-40B4-BE49-F238E27FC236}">
                <a16:creationId xmlns:a16="http://schemas.microsoft.com/office/drawing/2014/main" id="{13598791-15B5-4139-9108-77A626294155}"/>
              </a:ext>
            </a:extLst>
          </p:cNvPr>
          <p:cNvSpPr>
            <a:spLocks noGrp="1"/>
          </p:cNvSpPr>
          <p:nvPr>
            <p:ph type="body"/>
          </p:nvPr>
        </p:nvSpPr>
        <p:spPr>
          <a:xfrm>
            <a:off x="4645025" y="2174875"/>
            <a:ext cx="4041775" cy="3951288"/>
          </a:xfrm>
          <a:prstGeom prst="rect">
            <a:avLst/>
          </a:prstGeom>
        </p:spPr>
        <p:txBody>
          <a:bodyPr>
            <a:noAutofit/>
          </a:bodyPr>
          <a:lstStyle/>
          <a:p>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9" name="PlaceHolder 6">
            <a:extLst>
              <a:ext uri="{FF2B5EF4-FFF2-40B4-BE49-F238E27FC236}">
                <a16:creationId xmlns:a16="http://schemas.microsoft.com/office/drawing/2014/main" id="{F1C82348-6E76-4FAA-88BC-43F5930AE605}"/>
              </a:ext>
            </a:extLst>
          </p:cNvPr>
          <p:cNvSpPr>
            <a:spLocks noGrp="1"/>
          </p:cNvSpPr>
          <p:nvPr>
            <p:ph type="dt"/>
          </p:nvPr>
        </p:nvSpPr>
        <p:spPr>
          <a:xfrm>
            <a:off x="457200" y="6356350"/>
            <a:ext cx="2133600" cy="365125"/>
          </a:xfrm>
          <a:prstGeom prst="rect">
            <a:avLst/>
          </a:prstGeom>
        </p:spPr>
        <p:txBody>
          <a:bodyPr anchor="ctr">
            <a:noAutofit/>
          </a:bodyPr>
          <a:lstStyle>
            <a:lvl1pPr fontAlgn="auto">
              <a:spcBef>
                <a:spcPts val="0"/>
              </a:spcBef>
              <a:spcAft>
                <a:spcPts val="0"/>
              </a:spcAft>
              <a:defRPr sz="1200" spc="-1">
                <a:solidFill>
                  <a:srgbClr val="8B8B8B"/>
                </a:solidFill>
                <a:latin typeface="Calibri"/>
                <a:cs typeface="+mn-cs"/>
              </a:defRPr>
            </a:lvl1pPr>
          </a:lstStyle>
          <a:p>
            <a:pPr>
              <a:defRPr/>
            </a:pPr>
            <a:fld id="{0D984821-9691-49E1-9534-2FEAC5BC3569}" type="datetimeFigureOut">
              <a:rPr lang="it-IT"/>
              <a:pPr>
                <a:defRPr/>
              </a:pPr>
              <a:t>07/05/2019</a:t>
            </a:fld>
            <a:endParaRPr lang="it-IT">
              <a:solidFill>
                <a:schemeClr val="tx1"/>
              </a:solidFill>
              <a:latin typeface="Times New Roman"/>
            </a:endParaRPr>
          </a:p>
        </p:txBody>
      </p:sp>
      <p:sp>
        <p:nvSpPr>
          <p:cNvPr id="130" name="PlaceHolder 7">
            <a:extLst>
              <a:ext uri="{FF2B5EF4-FFF2-40B4-BE49-F238E27FC236}">
                <a16:creationId xmlns:a16="http://schemas.microsoft.com/office/drawing/2014/main" id="{0CBF09A9-7F37-4C9D-9DF3-98E655E59099}"/>
              </a:ext>
            </a:extLst>
          </p:cNvPr>
          <p:cNvSpPr>
            <a:spLocks noGrp="1"/>
          </p:cNvSpPr>
          <p:nvPr>
            <p:ph type="ftr"/>
          </p:nvPr>
        </p:nvSpPr>
        <p:spPr>
          <a:xfrm>
            <a:off x="3124200" y="6356350"/>
            <a:ext cx="2895600" cy="365125"/>
          </a:xfrm>
          <a:prstGeom prst="rect">
            <a:avLst/>
          </a:prstGeom>
        </p:spPr>
        <p:txBody>
          <a:bodyPr anchor="ctr">
            <a:noAutofit/>
          </a:bodyPr>
          <a:lstStyle>
            <a:lvl1pPr fontAlgn="auto">
              <a:spcBef>
                <a:spcPts val="0"/>
              </a:spcBef>
              <a:spcAft>
                <a:spcPts val="0"/>
              </a:spcAft>
              <a:defRPr sz="2400" spc="-1">
                <a:latin typeface="Times New Roman"/>
                <a:cs typeface="+mn-cs"/>
              </a:defRPr>
            </a:lvl1pPr>
          </a:lstStyle>
          <a:p>
            <a:pPr>
              <a:defRPr/>
            </a:pPr>
            <a:endParaRPr lang="it-IT"/>
          </a:p>
        </p:txBody>
      </p:sp>
      <p:sp>
        <p:nvSpPr>
          <p:cNvPr id="131" name="PlaceHolder 8">
            <a:extLst>
              <a:ext uri="{FF2B5EF4-FFF2-40B4-BE49-F238E27FC236}">
                <a16:creationId xmlns:a16="http://schemas.microsoft.com/office/drawing/2014/main" id="{58FEB1F4-DEB9-48C6-A6C8-0D969A9D0F28}"/>
              </a:ext>
            </a:extLst>
          </p:cNvPr>
          <p:cNvSpPr>
            <a:spLocks noGrp="1"/>
          </p:cNvSpPr>
          <p:nvPr>
            <p:ph type="sldNum"/>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noAutofit/>
          </a:bodyPr>
          <a:lstStyle>
            <a:lvl1pPr algn="r">
              <a:defRPr sz="1200">
                <a:solidFill>
                  <a:srgbClr val="8B8B8B"/>
                </a:solidFill>
                <a:latin typeface="Calibri" panose="020F0502020204030204" pitchFamily="34" charset="0"/>
                <a:cs typeface="DejaVu Sans" panose="020B0603030804020204" pitchFamily="34" charset="0"/>
              </a:defRPr>
            </a:lvl1pPr>
          </a:lstStyle>
          <a:p>
            <a:fld id="{683C70D9-8836-41C3-A7F5-9B717CD75C69}" type="slidenum">
              <a:rPr lang="it-IT" altLang="it-IT"/>
              <a:pPr/>
              <a:t>‹N›</a:t>
            </a:fld>
            <a:endParaRPr lang="it-IT" altLang="it-IT">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Users\User\Desktop\_Legalit&#224;%202019\Paracadutisti.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t_WMS0GHkYo"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www.esercito.difesa.it/Operazioni/Operazioni_nazionali" TargetMode="External"/><Relationship Id="rId2" Type="http://schemas.openxmlformats.org/officeDocument/2006/relationships/hyperlink" Target="http://www.esteri.it/mae/it/politica_estera/organizzazioni_internazionali/onu/onu_ruolo_italia_nel_peacekeeping.htm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normattiva.it/uri-res/N2Ls?urn:nir:stato:legge:2017;205"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TextShape 1">
            <a:extLst>
              <a:ext uri="{FF2B5EF4-FFF2-40B4-BE49-F238E27FC236}">
                <a16:creationId xmlns:a16="http://schemas.microsoft.com/office/drawing/2014/main" id="{B4DDF50B-AF23-4BDF-A9A4-22AC1706766C}"/>
              </a:ext>
            </a:extLst>
          </p:cNvPr>
          <p:cNvSpPr txBox="1"/>
          <p:nvPr/>
        </p:nvSpPr>
        <p:spPr>
          <a:xfrm>
            <a:off x="685800" y="2130425"/>
            <a:ext cx="7772400" cy="1470025"/>
          </a:xfrm>
          <a:prstGeom prst="rect">
            <a:avLst/>
          </a:prstGeom>
          <a:noFill/>
          <a:ln>
            <a:noFill/>
          </a:ln>
        </p:spPr>
        <p:txBody>
          <a:bodyPr anchor="ctr">
            <a:normAutofit/>
          </a:bodyPr>
          <a:lstStyle/>
          <a:p>
            <a:pPr algn="ctr" fontAlgn="auto">
              <a:spcBef>
                <a:spcPts val="0"/>
              </a:spcBef>
              <a:spcAft>
                <a:spcPts val="0"/>
              </a:spcAft>
              <a:defRPr/>
            </a:pPr>
            <a:r>
              <a:rPr lang="it-IT" sz="4400" spc="-1">
                <a:solidFill>
                  <a:srgbClr val="EEECE1"/>
                </a:solidFill>
                <a:latin typeface="Calibri"/>
                <a:cs typeface="+mn-cs"/>
              </a:rPr>
              <a:t> </a:t>
            </a:r>
            <a:endParaRPr lang="it-IT" sz="4400" spc="-1">
              <a:solidFill>
                <a:srgbClr val="000000"/>
              </a:solidFill>
              <a:latin typeface="Calibri"/>
              <a:cs typeface="+mn-cs"/>
            </a:endParaRPr>
          </a:p>
        </p:txBody>
      </p:sp>
      <p:sp>
        <p:nvSpPr>
          <p:cNvPr id="169" name="TextShape 2">
            <a:extLst>
              <a:ext uri="{FF2B5EF4-FFF2-40B4-BE49-F238E27FC236}">
                <a16:creationId xmlns:a16="http://schemas.microsoft.com/office/drawing/2014/main" id="{EBCC96E7-F131-46A0-B0C9-A364BBF25FA9}"/>
              </a:ext>
            </a:extLst>
          </p:cNvPr>
          <p:cNvSpPr txBox="1"/>
          <p:nvPr/>
        </p:nvSpPr>
        <p:spPr>
          <a:xfrm>
            <a:off x="1371600" y="3886200"/>
            <a:ext cx="6400800" cy="1752600"/>
          </a:xfrm>
          <a:prstGeom prst="rect">
            <a:avLst/>
          </a:prstGeom>
          <a:noFill/>
          <a:ln>
            <a:noFill/>
          </a:ln>
        </p:spPr>
        <p:txBody>
          <a:bodyPr/>
          <a:lstStyle/>
          <a:p>
            <a:pPr algn="ctr" fontAlgn="auto">
              <a:spcBef>
                <a:spcPts val="0"/>
              </a:spcBef>
              <a:spcAft>
                <a:spcPts val="0"/>
              </a:spcAft>
              <a:defRPr/>
            </a:pPr>
            <a:endParaRPr lang="it-IT" sz="3200" spc="-1">
              <a:latin typeface="Arial"/>
              <a:cs typeface="+mn-cs"/>
            </a:endParaRPr>
          </a:p>
        </p:txBody>
      </p:sp>
      <p:pic>
        <p:nvPicPr>
          <p:cNvPr id="54276" name="Immagine 169">
            <a:extLst>
              <a:ext uri="{FF2B5EF4-FFF2-40B4-BE49-F238E27FC236}">
                <a16:creationId xmlns:a16="http://schemas.microsoft.com/office/drawing/2014/main" id="{B96B5E82-6B25-4558-8568-B6391E8E5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19363"/>
            <a:ext cx="914400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Immagine 170">
            <a:extLst>
              <a:ext uri="{FF2B5EF4-FFF2-40B4-BE49-F238E27FC236}">
                <a16:creationId xmlns:a16="http://schemas.microsoft.com/office/drawing/2014/main" id="{088FBD15-82AA-43BC-9277-C90CEABB9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4895850"/>
            <a:ext cx="187166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Immagine 171">
            <a:extLst>
              <a:ext uri="{FF2B5EF4-FFF2-40B4-BE49-F238E27FC236}">
                <a16:creationId xmlns:a16="http://schemas.microsoft.com/office/drawing/2014/main" id="{DDCEE597-6195-4EE5-A484-9F2CCADC18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554" r="27560" b="34480"/>
          <a:stretch>
            <a:fillRect/>
          </a:stretch>
        </p:blipFill>
        <p:spPr bwMode="auto">
          <a:xfrm>
            <a:off x="2447925" y="-936625"/>
            <a:ext cx="410368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Immagine 172">
            <a:extLst>
              <a:ext uri="{FF2B5EF4-FFF2-40B4-BE49-F238E27FC236}">
                <a16:creationId xmlns:a16="http://schemas.microsoft.com/office/drawing/2014/main" id="{0469ED58-4E06-49F9-885B-2F2203FDA2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0" t="73172"/>
          <a:stretch>
            <a:fillRect/>
          </a:stretch>
        </p:blipFill>
        <p:spPr bwMode="auto">
          <a:xfrm>
            <a:off x="-84138" y="1295400"/>
            <a:ext cx="921543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aracadutisti">
            <a:hlinkClick r:id="" action="ppaction://media"/>
            <a:extLst>
              <a:ext uri="{FF2B5EF4-FFF2-40B4-BE49-F238E27FC236}">
                <a16:creationId xmlns:a16="http://schemas.microsoft.com/office/drawing/2014/main" id="{104B4315-EA94-4A05-8C8F-6492543AD9D4}"/>
              </a:ext>
            </a:extLst>
          </p:cNvPr>
          <p:cNvPicPr>
            <a:picLocks noChangeAspect="1"/>
          </p:cNvPicPr>
          <p:nvPr>
            <a:audioFile r:link="rId1"/>
          </p:nvPr>
        </p:nvPicPr>
        <p:blipFill>
          <a:blip r:embed="rId6"/>
          <a:srcRect/>
          <a:stretch>
            <a:fillRect/>
          </a:stretch>
        </p:blipFill>
        <p:spPr bwMode="auto">
          <a:xfrm>
            <a:off x="3779912" y="2636912"/>
            <a:ext cx="158417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a:extLst>
              <a:ext uri="{FF2B5EF4-FFF2-40B4-BE49-F238E27FC236}">
                <a16:creationId xmlns:a16="http://schemas.microsoft.com/office/drawing/2014/main" id="{5FE54DF0-2849-4F24-81AB-1DB949242D4F}"/>
              </a:ext>
            </a:extLst>
          </p:cNvPr>
          <p:cNvSpPr txBox="1"/>
          <p:nvPr/>
        </p:nvSpPr>
        <p:spPr>
          <a:xfrm>
            <a:off x="457200" y="274638"/>
            <a:ext cx="8229600" cy="1143000"/>
          </a:xfrm>
          <a:prstGeom prst="rect">
            <a:avLst/>
          </a:prstGeom>
          <a:noFill/>
          <a:ln>
            <a:noFill/>
          </a:ln>
        </p:spPr>
        <p:txBody>
          <a:bodyPr anchor="ctr"/>
          <a:lstStyle/>
          <a:p>
            <a:pPr algn="ctr" fontAlgn="auto">
              <a:spcBef>
                <a:spcPts val="0"/>
              </a:spcBef>
              <a:spcAft>
                <a:spcPts val="0"/>
              </a:spcAft>
              <a:defRPr/>
            </a:pPr>
            <a:r>
              <a:rPr lang="it-IT" sz="4400" spc="-1" dirty="0">
                <a:solidFill>
                  <a:srgbClr val="000000"/>
                </a:solidFill>
                <a:latin typeface="Calibri"/>
                <a:cs typeface="+mn-cs"/>
              </a:rPr>
              <a:t>LE OPERAZIONI PIU’ RECENTI</a:t>
            </a:r>
          </a:p>
        </p:txBody>
      </p:sp>
      <p:sp>
        <p:nvSpPr>
          <p:cNvPr id="194" name="TextShape 2">
            <a:extLst>
              <a:ext uri="{FF2B5EF4-FFF2-40B4-BE49-F238E27FC236}">
                <a16:creationId xmlns:a16="http://schemas.microsoft.com/office/drawing/2014/main" id="{1454EC38-D9D4-406D-8DFE-BB289C48EDEF}"/>
              </a:ext>
            </a:extLst>
          </p:cNvPr>
          <p:cNvSpPr txBox="1"/>
          <p:nvPr/>
        </p:nvSpPr>
        <p:spPr>
          <a:xfrm>
            <a:off x="457200" y="1600200"/>
            <a:ext cx="8229600" cy="4525963"/>
          </a:xfrm>
          <a:prstGeom prst="rect">
            <a:avLst/>
          </a:prstGeom>
          <a:noFill/>
          <a:ln>
            <a:noFill/>
          </a:ln>
        </p:spPr>
        <p:txBody>
          <a:bodyPr>
            <a:normAutofit fontScale="40000" lnSpcReduction="20000"/>
          </a:bodyPr>
          <a:lstStyle/>
          <a:p>
            <a:pPr marL="343080" indent="-342720" fontAlgn="auto">
              <a:spcBef>
                <a:spcPts val="1159"/>
              </a:spcBef>
              <a:spcAft>
                <a:spcPts val="0"/>
              </a:spcAft>
              <a:buClr>
                <a:srgbClr val="000000"/>
              </a:buClr>
              <a:buFont typeface="Arial"/>
              <a:buChar char="•"/>
              <a:defRPr/>
            </a:pPr>
            <a:r>
              <a:rPr lang="it-IT" sz="5800" spc="-1">
                <a:solidFill>
                  <a:srgbClr val="000000"/>
                </a:solidFill>
                <a:latin typeface="Calibri"/>
                <a:cs typeface="+mn-cs"/>
              </a:rPr>
              <a:t>sisma sull’Isola di Ischia (NA), in data 21 agosto 2017;</a:t>
            </a:r>
          </a:p>
          <a:p>
            <a:pPr fontAlgn="auto">
              <a:spcBef>
                <a:spcPts val="1159"/>
              </a:spcBef>
              <a:spcAft>
                <a:spcPts val="0"/>
              </a:spcAft>
              <a:defRPr/>
            </a:pPr>
            <a:endParaRPr lang="it-IT" sz="5800" spc="-1">
              <a:solidFill>
                <a:srgbClr val="000000"/>
              </a:solidFill>
              <a:latin typeface="Calibri"/>
              <a:cs typeface="+mn-cs"/>
            </a:endParaRPr>
          </a:p>
          <a:p>
            <a:pPr marL="343080" indent="-342720" fontAlgn="auto">
              <a:spcBef>
                <a:spcPts val="1159"/>
              </a:spcBef>
              <a:spcAft>
                <a:spcPts val="0"/>
              </a:spcAft>
              <a:buClr>
                <a:srgbClr val="000000"/>
              </a:buClr>
              <a:buFont typeface="Arial"/>
              <a:buChar char="•"/>
              <a:defRPr/>
            </a:pPr>
            <a:r>
              <a:rPr lang="it-IT" sz="5800" spc="-1">
                <a:solidFill>
                  <a:srgbClr val="000000"/>
                </a:solidFill>
                <a:latin typeface="Calibri"/>
                <a:cs typeface="+mn-cs"/>
              </a:rPr>
              <a:t>crollo del Ponte Morandi, Genova, in data 14 agosto 2018;</a:t>
            </a:r>
          </a:p>
          <a:p>
            <a:pPr fontAlgn="auto">
              <a:spcBef>
                <a:spcPts val="1159"/>
              </a:spcBef>
              <a:spcAft>
                <a:spcPts val="0"/>
              </a:spcAft>
              <a:defRPr/>
            </a:pPr>
            <a:endParaRPr lang="it-IT" sz="5800" spc="-1">
              <a:solidFill>
                <a:srgbClr val="000000"/>
              </a:solidFill>
              <a:latin typeface="Calibri"/>
              <a:cs typeface="+mn-cs"/>
            </a:endParaRPr>
          </a:p>
          <a:p>
            <a:pPr marL="343080" indent="-342720" fontAlgn="auto">
              <a:spcBef>
                <a:spcPts val="1159"/>
              </a:spcBef>
              <a:spcAft>
                <a:spcPts val="0"/>
              </a:spcAft>
              <a:buClr>
                <a:srgbClr val="000000"/>
              </a:buClr>
              <a:buFont typeface="Arial"/>
              <a:buChar char="•"/>
              <a:defRPr/>
            </a:pPr>
            <a:r>
              <a:rPr lang="it-IT" sz="5800" spc="-1">
                <a:solidFill>
                  <a:srgbClr val="000000"/>
                </a:solidFill>
                <a:latin typeface="Calibri"/>
                <a:cs typeface="+mn-cs"/>
              </a:rPr>
              <a:t>eventi meteorologici nella Provincia di Belluno, in data 27 ottobre 2018;</a:t>
            </a:r>
          </a:p>
          <a:p>
            <a:pPr fontAlgn="auto">
              <a:spcBef>
                <a:spcPts val="1159"/>
              </a:spcBef>
              <a:spcAft>
                <a:spcPts val="0"/>
              </a:spcAft>
              <a:defRPr/>
            </a:pPr>
            <a:endParaRPr lang="it-IT" sz="5800" spc="-1">
              <a:solidFill>
                <a:srgbClr val="000000"/>
              </a:solidFill>
              <a:latin typeface="Calibri"/>
              <a:cs typeface="+mn-cs"/>
            </a:endParaRPr>
          </a:p>
          <a:p>
            <a:pPr marL="343080" indent="-342720" fontAlgn="auto">
              <a:spcBef>
                <a:spcPts val="1159"/>
              </a:spcBef>
              <a:spcAft>
                <a:spcPts val="0"/>
              </a:spcAft>
              <a:buClr>
                <a:srgbClr val="000000"/>
              </a:buClr>
              <a:buFont typeface="Arial"/>
              <a:buChar char="•"/>
              <a:defRPr/>
            </a:pPr>
            <a:r>
              <a:rPr lang="it-IT" sz="5800" spc="-1">
                <a:solidFill>
                  <a:srgbClr val="000000"/>
                </a:solidFill>
                <a:latin typeface="Calibri"/>
                <a:cs typeface="+mn-cs"/>
              </a:rPr>
              <a:t>sisma nell’area etnea della Provincia di Catania, in data 26 dicembre 2018.</a:t>
            </a:r>
          </a:p>
          <a:p>
            <a:pPr fontAlgn="auto">
              <a:spcBef>
                <a:spcPts val="641"/>
              </a:spcBef>
              <a:spcAft>
                <a:spcPts val="0"/>
              </a:spcAft>
              <a:defRPr/>
            </a:pPr>
            <a:br>
              <a:rPr>
                <a:latin typeface="+mn-lt"/>
                <a:cs typeface="+mn-cs"/>
              </a:rPr>
            </a:br>
            <a:endParaRPr lang="it-IT" sz="5800" spc="-1">
              <a:solidFill>
                <a:srgbClr val="000000"/>
              </a:solidFill>
              <a:latin typeface="Calibri"/>
              <a:cs typeface="+mn-cs"/>
            </a:endParaRP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a:extLst>
              <a:ext uri="{FF2B5EF4-FFF2-40B4-BE49-F238E27FC236}">
                <a16:creationId xmlns:a16="http://schemas.microsoft.com/office/drawing/2014/main" id="{B3937BBC-309A-44B5-886E-7BB9F2283E41}"/>
              </a:ext>
            </a:extLst>
          </p:cNvPr>
          <p:cNvSpPr txBox="1"/>
          <p:nvPr/>
        </p:nvSpPr>
        <p:spPr>
          <a:xfrm>
            <a:off x="457200" y="274638"/>
            <a:ext cx="8229600" cy="1143000"/>
          </a:xfrm>
          <a:prstGeom prst="rect">
            <a:avLst/>
          </a:prstGeom>
          <a:noFill/>
          <a:ln>
            <a:noFill/>
          </a:ln>
        </p:spPr>
        <p:txBody>
          <a:bodyPr anchor="ctr">
            <a:normAutofit fontScale="90000" lnSpcReduction="20000"/>
          </a:bodyPr>
          <a:lstStyle/>
          <a:p>
            <a:pPr algn="ctr" fontAlgn="auto">
              <a:spcBef>
                <a:spcPts val="0"/>
              </a:spcBef>
              <a:spcAft>
                <a:spcPts val="0"/>
              </a:spcAft>
              <a:defRPr/>
            </a:pPr>
            <a:r>
              <a:rPr lang="it-IT" sz="4400" spc="-1">
                <a:solidFill>
                  <a:srgbClr val="000000"/>
                </a:solidFill>
                <a:latin typeface="Calibri"/>
                <a:cs typeface="+mn-cs"/>
              </a:rPr>
              <a:t>I PARACADUTISTI NELL’OPERAZIONE STRADE SICURE</a:t>
            </a:r>
          </a:p>
        </p:txBody>
      </p:sp>
      <p:sp>
        <p:nvSpPr>
          <p:cNvPr id="199" name="TextShape 2">
            <a:extLst>
              <a:ext uri="{FF2B5EF4-FFF2-40B4-BE49-F238E27FC236}">
                <a16:creationId xmlns:a16="http://schemas.microsoft.com/office/drawing/2014/main" id="{6DF06AF9-F28F-4C2F-A9BD-9DEAEAFC2DD4}"/>
              </a:ext>
            </a:extLst>
          </p:cNvPr>
          <p:cNvSpPr txBox="1"/>
          <p:nvPr/>
        </p:nvSpPr>
        <p:spPr>
          <a:xfrm>
            <a:off x="457200" y="1600200"/>
            <a:ext cx="8229600" cy="4525963"/>
          </a:xfrm>
          <a:prstGeom prst="rect">
            <a:avLst/>
          </a:prstGeom>
          <a:noFill/>
          <a:ln>
            <a:noFill/>
          </a:ln>
        </p:spPr>
        <p:txBody>
          <a:bodyPr/>
          <a:lstStyle/>
          <a:p>
            <a:pPr marL="343080" indent="-342720" fontAlgn="auto">
              <a:spcBef>
                <a:spcPts val="641"/>
              </a:spcBef>
              <a:spcAft>
                <a:spcPts val="0"/>
              </a:spcAft>
              <a:buClr>
                <a:srgbClr val="000000"/>
              </a:buClr>
              <a:buFont typeface="Arial"/>
              <a:buChar char="•"/>
              <a:defRPr/>
            </a:pPr>
            <a:r>
              <a:rPr lang="it-IT" sz="3200" spc="-1">
                <a:solidFill>
                  <a:srgbClr val="000000"/>
                </a:solidFill>
                <a:latin typeface="Calibri"/>
                <a:cs typeface="+mn-cs"/>
              </a:rPr>
              <a:t>I </a:t>
            </a:r>
            <a:r>
              <a:rPr lang="it-IT" sz="3200" u="sng" spc="-1">
                <a:solidFill>
                  <a:srgbClr val="0000FF"/>
                </a:solidFill>
                <a:latin typeface="Calibri"/>
                <a:cs typeface="+mn-cs"/>
                <a:hlinkClick r:id="rId2"/>
              </a:rPr>
              <a:t>paracadutisti</a:t>
            </a:r>
            <a:r>
              <a:rPr lang="it-IT" sz="3200" spc="-1">
                <a:solidFill>
                  <a:srgbClr val="000000"/>
                </a:solidFill>
                <a:latin typeface="Calibri"/>
                <a:cs typeface="+mn-cs"/>
              </a:rPr>
              <a:t> contribuiscono all’operazione Strade Sicure </a:t>
            </a:r>
          </a:p>
          <a:p>
            <a:pPr marL="343080" indent="-342720" fontAlgn="auto">
              <a:spcBef>
                <a:spcPts val="641"/>
              </a:spcBef>
              <a:spcAft>
                <a:spcPts val="0"/>
              </a:spcAft>
              <a:buClr>
                <a:srgbClr val="000000"/>
              </a:buClr>
              <a:buFont typeface="Arial"/>
              <a:buChar char="•"/>
              <a:defRPr/>
            </a:pPr>
            <a:r>
              <a:rPr lang="it-IT" sz="3200" spc="-1">
                <a:solidFill>
                  <a:srgbClr val="000000"/>
                </a:solidFill>
                <a:latin typeface="Calibri"/>
                <a:cs typeface="+mn-cs"/>
              </a:rPr>
              <a:t>Sono particolarmente presenti nella Regione Toscana , con responsabilità non solo nel capoluogo ma anche a Livorno, Pisa, Prato, Siena</a:t>
            </a: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olo 1">
            <a:extLst>
              <a:ext uri="{FF2B5EF4-FFF2-40B4-BE49-F238E27FC236}">
                <a16:creationId xmlns:a16="http://schemas.microsoft.com/office/drawing/2014/main" id="{0D85A815-B212-4C4C-84F3-099C656C6A7A}"/>
              </a:ext>
            </a:extLst>
          </p:cNvPr>
          <p:cNvSpPr>
            <a:spLocks noGrp="1"/>
          </p:cNvSpPr>
          <p:nvPr>
            <p:ph type="title"/>
          </p:nvPr>
        </p:nvSpPr>
        <p:spPr bwMode="auto">
          <a:xfrm>
            <a:off x="1792288" y="4945063"/>
            <a:ext cx="5486400" cy="3092450"/>
          </a:xfrm>
        </p:spPr>
        <p:txBody>
          <a:bodyPr vert="horz" wrap="square" numCol="1" anchorCtr="0" compatLnSpc="1">
            <a:prstTxWarp prst="textNoShape">
              <a:avLst/>
            </a:prstTxWarp>
          </a:bodyPr>
          <a:lstStyle/>
          <a:p>
            <a:pPr eaLnBrk="1" hangingPunct="1"/>
            <a:endParaRPr lang="it-IT" altLang="it-IT" sz="1800">
              <a:solidFill>
                <a:srgbClr val="000000"/>
              </a:solidFill>
            </a:endParaRPr>
          </a:p>
        </p:txBody>
      </p:sp>
      <p:sp>
        <p:nvSpPr>
          <p:cNvPr id="65539" name="Sottotitolo 2">
            <a:extLst>
              <a:ext uri="{FF2B5EF4-FFF2-40B4-BE49-F238E27FC236}">
                <a16:creationId xmlns:a16="http://schemas.microsoft.com/office/drawing/2014/main" id="{0C45D969-3938-47AB-BDC2-EC538F509B02}"/>
              </a:ext>
            </a:extLst>
          </p:cNvPr>
          <p:cNvSpPr>
            <a:spLocks noGrp="1"/>
          </p:cNvSpPr>
          <p:nvPr>
            <p:ph type="subTitle"/>
          </p:nvPr>
        </p:nvSpPr>
        <p:spPr bwMode="auto">
          <a:xfrm>
            <a:off x="1792288" y="4800600"/>
            <a:ext cx="5486400" cy="566738"/>
          </a:xfrm>
        </p:spPr>
        <p:txBody>
          <a:bodyPr vert="horz" wrap="square" numCol="1" anchorCtr="0" compatLnSpc="1">
            <a:prstTxWarp prst="textNoShape">
              <a:avLst/>
            </a:prstTxWarp>
          </a:bodyPr>
          <a:lstStyle/>
          <a:p>
            <a:pPr eaLnBrk="1" hangingPunct="1"/>
            <a:endParaRPr lang="it-IT" altLang="it-IT" sz="1800">
              <a:solidFill>
                <a:srgbClr val="000000"/>
              </a:solidFill>
            </a:endParaRPr>
          </a:p>
        </p:txBody>
      </p:sp>
      <p:pic>
        <p:nvPicPr>
          <p:cNvPr id="65540" name="Immagine 3" descr="https://infodifesa.it/wp-content/uploads/2017/04/FOLGORE-STRADE-SICURE.jpg">
            <a:extLst>
              <a:ext uri="{FF2B5EF4-FFF2-40B4-BE49-F238E27FC236}">
                <a16:creationId xmlns:a16="http://schemas.microsoft.com/office/drawing/2014/main" id="{1180108E-F788-42E4-9809-20DEE6660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0"/>
            <a:ext cx="4968876"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2" descr="Immagine correlata">
            <a:extLst>
              <a:ext uri="{FF2B5EF4-FFF2-40B4-BE49-F238E27FC236}">
                <a16:creationId xmlns:a16="http://schemas.microsoft.com/office/drawing/2014/main" id="{593BABE2-B396-4BF3-9D68-37FA9BC7F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565400"/>
            <a:ext cx="52720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 name="TextShape 1">
            <a:extLst>
              <a:ext uri="{FF2B5EF4-FFF2-40B4-BE49-F238E27FC236}">
                <a16:creationId xmlns:a16="http://schemas.microsoft.com/office/drawing/2014/main" id="{FA7913B4-3AB1-4546-9B10-3811DB362990}"/>
              </a:ext>
            </a:extLst>
          </p:cNvPr>
          <p:cNvSpPr txBox="1"/>
          <p:nvPr/>
        </p:nvSpPr>
        <p:spPr>
          <a:xfrm>
            <a:off x="1792288" y="4800600"/>
            <a:ext cx="5486400" cy="566738"/>
          </a:xfrm>
          <a:prstGeom prst="rect">
            <a:avLst/>
          </a:prstGeom>
          <a:noFill/>
          <a:ln>
            <a:noFill/>
          </a:ln>
        </p:spPr>
        <p:txBody>
          <a:bodyPr anchor="b"/>
          <a:lstStyle/>
          <a:p>
            <a:pPr fontAlgn="auto">
              <a:spcBef>
                <a:spcPts val="0"/>
              </a:spcBef>
              <a:spcAft>
                <a:spcPts val="0"/>
              </a:spcAft>
              <a:defRPr/>
            </a:pPr>
            <a:endParaRPr lang="it-IT" spc="-1">
              <a:solidFill>
                <a:srgbClr val="000000"/>
              </a:solidFill>
              <a:latin typeface="Calibri"/>
              <a:cs typeface="+mn-cs"/>
            </a:endParaRPr>
          </a:p>
        </p:txBody>
      </p:sp>
      <p:sp>
        <p:nvSpPr>
          <p:cNvPr id="201" name="TextShape 2">
            <a:extLst>
              <a:ext uri="{FF2B5EF4-FFF2-40B4-BE49-F238E27FC236}">
                <a16:creationId xmlns:a16="http://schemas.microsoft.com/office/drawing/2014/main" id="{167B0BA7-9F8A-4DA2-BEEE-0A04D376FECE}"/>
              </a:ext>
            </a:extLst>
          </p:cNvPr>
          <p:cNvSpPr txBox="1"/>
          <p:nvPr/>
        </p:nvSpPr>
        <p:spPr>
          <a:xfrm>
            <a:off x="0" y="5367338"/>
            <a:ext cx="9144000" cy="1490662"/>
          </a:xfrm>
          <a:prstGeom prst="rect">
            <a:avLst/>
          </a:prstGeom>
          <a:blipFill>
            <a:blip r:embed="rId2" cstate="print"/>
            <a:tile tx="0" ty="0" sx="100000" sy="100000" flip="none" algn="tl"/>
          </a:blipFill>
          <a:ln>
            <a:noFill/>
          </a:ln>
        </p:spPr>
        <p:txBody>
          <a:bodyPr>
            <a:normAutofit fontScale="95500"/>
          </a:bodyPr>
          <a:lstStyle/>
          <a:p>
            <a:pPr fontAlgn="auto">
              <a:spcBef>
                <a:spcPts val="320"/>
              </a:spcBef>
              <a:spcAft>
                <a:spcPts val="0"/>
              </a:spcAft>
              <a:defRPr/>
            </a:pPr>
            <a:endParaRPr lang="it-IT" sz="3200" spc="-1" dirty="0">
              <a:solidFill>
                <a:srgbClr val="000000"/>
              </a:solidFill>
              <a:latin typeface="Calibri"/>
              <a:cs typeface="+mn-cs"/>
            </a:endParaRPr>
          </a:p>
          <a:p>
            <a:pPr fontAlgn="auto">
              <a:spcBef>
                <a:spcPts val="400"/>
              </a:spcBef>
              <a:spcAft>
                <a:spcPts val="0"/>
              </a:spcAft>
              <a:defRPr/>
            </a:pPr>
            <a:r>
              <a:rPr lang="it-IT" sz="2000" b="1" spc="-1" dirty="0">
                <a:solidFill>
                  <a:srgbClr val="000000"/>
                </a:solidFill>
                <a:latin typeface="Calibri"/>
                <a:cs typeface="+mn-cs"/>
              </a:rPr>
              <a:t>                                   PARACADUTISTI OPERANTI ALLA STAZIONE DI LIVORNO</a:t>
            </a:r>
            <a:endParaRPr lang="it-IT" sz="2000" spc="-1" dirty="0">
              <a:solidFill>
                <a:srgbClr val="000000"/>
              </a:solidFill>
              <a:latin typeface="Calibri"/>
              <a:cs typeface="+mn-cs"/>
            </a:endParaRPr>
          </a:p>
        </p:txBody>
      </p:sp>
      <p:pic>
        <p:nvPicPr>
          <p:cNvPr id="66564" name="Picture 2">
            <a:extLst>
              <a:ext uri="{FF2B5EF4-FFF2-40B4-BE49-F238E27FC236}">
                <a16:creationId xmlns:a16="http://schemas.microsoft.com/office/drawing/2014/main" id="{76BD327D-65F9-429F-BF77-7AE6D171D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612775"/>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3">
            <a:extLst>
              <a:ext uri="{FF2B5EF4-FFF2-40B4-BE49-F238E27FC236}">
                <a16:creationId xmlns:a16="http://schemas.microsoft.com/office/drawing/2014/main" id="{0431E7F8-C296-4A6A-ABE2-3B66DE88E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5175"/>
            <a:ext cx="54864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Immagine 6" descr="Risultati immagini per foto parÃ  operanti livorno">
            <a:extLst>
              <a:ext uri="{FF2B5EF4-FFF2-40B4-BE49-F238E27FC236}">
                <a16:creationId xmlns:a16="http://schemas.microsoft.com/office/drawing/2014/main" id="{3282AAF9-9CF8-4763-9975-7B78EC996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04813"/>
            <a:ext cx="82073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a:extLst>
              <a:ext uri="{FF2B5EF4-FFF2-40B4-BE49-F238E27FC236}">
                <a16:creationId xmlns:a16="http://schemas.microsoft.com/office/drawing/2014/main" id="{18098E85-9749-4236-B249-23AEE672400E}"/>
              </a:ext>
            </a:extLst>
          </p:cNvPr>
          <p:cNvSpPr txBox="1"/>
          <p:nvPr/>
        </p:nvSpPr>
        <p:spPr>
          <a:xfrm>
            <a:off x="457200" y="274638"/>
            <a:ext cx="8229600" cy="1143000"/>
          </a:xfrm>
          <a:prstGeom prst="rect">
            <a:avLst/>
          </a:prstGeom>
          <a:noFill/>
          <a:ln>
            <a:noFill/>
          </a:ln>
        </p:spPr>
        <p:txBody>
          <a:bodyPr anchor="ctr">
            <a:normAutofit fontScale="97500"/>
          </a:bodyPr>
          <a:lstStyle/>
          <a:p>
            <a:pPr algn="ctr" fontAlgn="auto">
              <a:spcBef>
                <a:spcPts val="0"/>
              </a:spcBef>
              <a:spcAft>
                <a:spcPts val="0"/>
              </a:spcAft>
              <a:defRPr/>
            </a:pPr>
            <a:r>
              <a:rPr lang="it-IT" sz="4400" spc="-1">
                <a:solidFill>
                  <a:srgbClr val="000000"/>
                </a:solidFill>
                <a:latin typeface="Calibri"/>
                <a:cs typeface="+mn-cs"/>
              </a:rPr>
              <a:t>UN ESEMPIO DELLA LORO VALIDITA’</a:t>
            </a:r>
          </a:p>
        </p:txBody>
      </p:sp>
      <p:sp>
        <p:nvSpPr>
          <p:cNvPr id="206" name="TextShape 2">
            <a:extLst>
              <a:ext uri="{FF2B5EF4-FFF2-40B4-BE49-F238E27FC236}">
                <a16:creationId xmlns:a16="http://schemas.microsoft.com/office/drawing/2014/main" id="{0948A97B-980E-4CFB-9C9F-7E81C15EAA49}"/>
              </a:ext>
            </a:extLst>
          </p:cNvPr>
          <p:cNvSpPr txBox="1"/>
          <p:nvPr/>
        </p:nvSpPr>
        <p:spPr>
          <a:xfrm>
            <a:off x="457200" y="1600200"/>
            <a:ext cx="8229600" cy="4525963"/>
          </a:xfrm>
          <a:prstGeom prst="rect">
            <a:avLst/>
          </a:prstGeom>
          <a:noFill/>
          <a:ln>
            <a:noFill/>
          </a:ln>
        </p:spPr>
        <p:txBody>
          <a:bodyPr/>
          <a:lstStyle/>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Nel settembre 2018,a Livorno, in aiuto alle forze di Polizia una pattuglia di paracadutisti è intervenuta per fermare un uomo armato </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Grazie all’identikit fornito , i militari sono riusciti ad individuare il ricercato, fermato con una perquisizione </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Con la loro collaborazione la  polizia è riuscita a fermare il delinquente</a:t>
            </a: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a:extLst>
              <a:ext uri="{FF2B5EF4-FFF2-40B4-BE49-F238E27FC236}">
                <a16:creationId xmlns:a16="http://schemas.microsoft.com/office/drawing/2014/main" id="{35FAC1D9-F3C5-4D8C-BC70-1402CC8796E6}"/>
              </a:ext>
            </a:extLst>
          </p:cNvPr>
          <p:cNvSpPr txBox="1"/>
          <p:nvPr/>
        </p:nvSpPr>
        <p:spPr>
          <a:xfrm>
            <a:off x="457200" y="274638"/>
            <a:ext cx="8229600" cy="1143000"/>
          </a:xfrm>
          <a:prstGeom prst="rect">
            <a:avLst/>
          </a:prstGeom>
          <a:noFill/>
          <a:ln>
            <a:noFill/>
          </a:ln>
        </p:spPr>
        <p:txBody>
          <a:bodyPr anchor="ctr"/>
          <a:lstStyle/>
          <a:p>
            <a:pPr algn="ctr" fontAlgn="auto">
              <a:spcBef>
                <a:spcPts val="0"/>
              </a:spcBef>
              <a:spcAft>
                <a:spcPts val="0"/>
              </a:spcAft>
              <a:defRPr/>
            </a:pPr>
            <a:endParaRPr lang="it-IT" sz="4400" spc="-1" dirty="0">
              <a:solidFill>
                <a:srgbClr val="000000"/>
              </a:solidFill>
              <a:latin typeface="Calibri"/>
              <a:cs typeface="+mn-cs"/>
            </a:endParaRPr>
          </a:p>
          <a:p>
            <a:pPr algn="ctr" fontAlgn="auto">
              <a:spcBef>
                <a:spcPts val="0"/>
              </a:spcBef>
              <a:spcAft>
                <a:spcPts val="0"/>
              </a:spcAft>
              <a:defRPr/>
            </a:pPr>
            <a:r>
              <a:rPr lang="it-IT" sz="4400" spc="-1" dirty="0">
                <a:solidFill>
                  <a:srgbClr val="000000"/>
                </a:solidFill>
                <a:latin typeface="Calibri"/>
                <a:cs typeface="+mn-cs"/>
              </a:rPr>
              <a:t>LA STORIA dei PARACADUTISTI</a:t>
            </a:r>
          </a:p>
        </p:txBody>
      </p:sp>
      <p:sp>
        <p:nvSpPr>
          <p:cNvPr id="208" name="TextShape 2">
            <a:extLst>
              <a:ext uri="{FF2B5EF4-FFF2-40B4-BE49-F238E27FC236}">
                <a16:creationId xmlns:a16="http://schemas.microsoft.com/office/drawing/2014/main" id="{15444313-961C-4590-8227-5F3FAC66BA4F}"/>
              </a:ext>
            </a:extLst>
          </p:cNvPr>
          <p:cNvSpPr txBox="1"/>
          <p:nvPr/>
        </p:nvSpPr>
        <p:spPr>
          <a:xfrm>
            <a:off x="457200" y="1600200"/>
            <a:ext cx="8229600" cy="4525963"/>
          </a:xfrm>
          <a:prstGeom prst="rect">
            <a:avLst/>
          </a:prstGeom>
          <a:noFill/>
          <a:ln>
            <a:noFill/>
          </a:ln>
        </p:spPr>
        <p:txBody>
          <a:bodyPr>
            <a:normAutofit fontScale="86500" lnSpcReduction="10000"/>
          </a:bodyPr>
          <a:lstStyle/>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Specialità fra le più pregiate della fanteria dell’esercito, in Italia nasce e si afferma alla vigilia del secondo conflitto mondiale.</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I primi reparti sono costituiti presso Tripoli</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Nel 1941 nasce la Divisone Paracadutisti, nata con  l'obiettivo di occupare Malta, poi impegnata a terra, dal luglio 1942 in Africa Settentrionale.</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Proprio qui, nella battaglia di </a:t>
            </a:r>
            <a:r>
              <a:rPr lang="it-IT" sz="3200" spc="-1" dirty="0" err="1">
                <a:solidFill>
                  <a:srgbClr val="000000"/>
                </a:solidFill>
                <a:latin typeface="Calibri"/>
                <a:cs typeface="+mn-cs"/>
              </a:rPr>
              <a:t>El</a:t>
            </a:r>
            <a:r>
              <a:rPr lang="it-IT" sz="3200" spc="-1" dirty="0">
                <a:solidFill>
                  <a:srgbClr val="000000"/>
                </a:solidFill>
                <a:latin typeface="Calibri"/>
                <a:cs typeface="+mn-cs"/>
              </a:rPr>
              <a:t> Alamein, costruiranno la loro fama</a:t>
            </a:r>
            <a:br>
              <a:rPr dirty="0">
                <a:latin typeface="+mn-lt"/>
                <a:cs typeface="+mn-cs"/>
              </a:rPr>
            </a:br>
            <a:br>
              <a:rPr dirty="0">
                <a:latin typeface="+mn-lt"/>
                <a:cs typeface="+mn-cs"/>
              </a:rPr>
            </a:br>
            <a:r>
              <a:rPr lang="it-IT" sz="3200" spc="-1" dirty="0">
                <a:solidFill>
                  <a:srgbClr val="000000"/>
                </a:solidFill>
                <a:latin typeface="Calibri"/>
                <a:cs typeface="+mn-cs"/>
              </a:rPr>
              <a:t> </a:t>
            </a:r>
          </a:p>
        </p:txBody>
      </p:sp>
      <p:pic>
        <p:nvPicPr>
          <p:cNvPr id="68612" name="Picture 2" descr="Risultati immagini per simbolo paracadutisti folgore">
            <a:extLst>
              <a:ext uri="{FF2B5EF4-FFF2-40B4-BE49-F238E27FC236}">
                <a16:creationId xmlns:a16="http://schemas.microsoft.com/office/drawing/2014/main" id="{34D3BD6D-5B00-4ADB-9FC5-8494024EF88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98" b="96221" l="3750" r="92188">
                        <a14:foregroundMark x1="20313" y1="72674" x2="20313" y2="72674"/>
                        <a14:foregroundMark x1="12500" y1="60465" x2="12500" y2="60465"/>
                        <a14:foregroundMark x1="4688" y1="22384" x2="8438" y2="41860"/>
                        <a14:foregroundMark x1="36250" y1="37500" x2="50625" y2="45349"/>
                        <a14:foregroundMark x1="53438" y1="42442" x2="70625" y2="35756"/>
                        <a14:foregroundMark x1="85938" y1="60465" x2="50313" y2="96221"/>
                        <a14:foregroundMark x1="30938" y1="6686" x2="74063" y2="7849"/>
                        <a14:foregroundMark x1="92188" y1="18314" x2="87813" y2="54942"/>
                        <a14:foregroundMark x1="90000" y1="14535" x2="78438" y2="8140"/>
                        <a14:foregroundMark x1="54688" y1="3198" x2="41250" y2="5523"/>
                        <a14:foregroundMark x1="26250" y1="8140" x2="3750" y2="18314"/>
                        <a14:foregroundMark x1="34063" y1="36628" x2="26875" y2="34884"/>
                      </a14:backgroundRemoval>
                    </a14:imgEffect>
                  </a14:imgLayer>
                </a14:imgProps>
              </a:ext>
              <a:ext uri="{28A0092B-C50C-407E-A947-70E740481C1C}">
                <a14:useLocalDpi xmlns:a14="http://schemas.microsoft.com/office/drawing/2010/main" val="0"/>
              </a:ext>
            </a:extLst>
          </a:blip>
          <a:srcRect/>
          <a:stretch>
            <a:fillRect/>
          </a:stretch>
        </p:blipFill>
        <p:spPr bwMode="auto">
          <a:xfrm>
            <a:off x="6804025" y="4292600"/>
            <a:ext cx="1908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descr="folgore - paracadutista militare">
            <a:extLst>
              <a:ext uri="{FF2B5EF4-FFF2-40B4-BE49-F238E27FC236}">
                <a16:creationId xmlns:a16="http://schemas.microsoft.com/office/drawing/2014/main" id="{488B80CD-84D6-4F67-BD67-3AFC6687C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0"/>
            <a:ext cx="1447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a:extLst>
              <a:ext uri="{FF2B5EF4-FFF2-40B4-BE49-F238E27FC236}">
                <a16:creationId xmlns:a16="http://schemas.microsoft.com/office/drawing/2014/main" id="{2D3490D8-DE14-4D36-9157-DA82419D0DF3}"/>
              </a:ext>
            </a:extLst>
          </p:cNvPr>
          <p:cNvSpPr txBox="1"/>
          <p:nvPr/>
        </p:nvSpPr>
        <p:spPr>
          <a:xfrm>
            <a:off x="457200" y="508000"/>
            <a:ext cx="8229600" cy="676275"/>
          </a:xfrm>
          <a:prstGeom prst="rect">
            <a:avLst/>
          </a:prstGeom>
          <a:noFill/>
          <a:ln>
            <a:noFill/>
          </a:ln>
        </p:spPr>
        <p:txBody>
          <a:bodyPr lIns="0" tIns="0" rIns="0" bIns="0" anchor="ctr">
            <a:spAutoFit/>
          </a:bodyPr>
          <a:lstStyle/>
          <a:p>
            <a:pPr algn="ctr" fontAlgn="auto">
              <a:spcBef>
                <a:spcPts val="0"/>
              </a:spcBef>
              <a:spcAft>
                <a:spcPts val="0"/>
              </a:spcAft>
              <a:defRPr/>
            </a:pPr>
            <a:r>
              <a:rPr lang="it-IT" sz="4400" spc="-1" dirty="0">
                <a:solidFill>
                  <a:srgbClr val="000000"/>
                </a:solidFill>
                <a:latin typeface="Calibri"/>
                <a:cs typeface="+mn-cs"/>
              </a:rPr>
              <a:t>Battaglia del pastificio</a:t>
            </a:r>
          </a:p>
        </p:txBody>
      </p:sp>
      <p:sp>
        <p:nvSpPr>
          <p:cNvPr id="212" name="TextShape 2">
            <a:extLst>
              <a:ext uri="{FF2B5EF4-FFF2-40B4-BE49-F238E27FC236}">
                <a16:creationId xmlns:a16="http://schemas.microsoft.com/office/drawing/2014/main" id="{22BF7A04-C078-4AC5-9D03-AFCC5BA03D29}"/>
              </a:ext>
            </a:extLst>
          </p:cNvPr>
          <p:cNvSpPr txBox="1"/>
          <p:nvPr/>
        </p:nvSpPr>
        <p:spPr>
          <a:xfrm>
            <a:off x="457200" y="1557338"/>
            <a:ext cx="8229600" cy="4398962"/>
          </a:xfrm>
          <a:prstGeom prst="rect">
            <a:avLst/>
          </a:prstGeom>
          <a:noFill/>
          <a:ln>
            <a:noFill/>
          </a:ln>
        </p:spPr>
        <p:txBody>
          <a:bodyPr lIns="90000" tIns="45000" rIns="90000" bIns="45000">
            <a:spAutoFit/>
          </a:bodyPr>
          <a:lstStyle/>
          <a:p>
            <a:pPr marL="216000" indent="-216000" fontAlgn="auto">
              <a:spcBef>
                <a:spcPts val="0"/>
              </a:spcBef>
              <a:spcAft>
                <a:spcPts val="0"/>
              </a:spcAft>
              <a:buClr>
                <a:srgbClr val="000000"/>
              </a:buClr>
              <a:buSzPct val="45000"/>
              <a:buFont typeface="Wingdings" charset="2"/>
              <a:buChar char=""/>
              <a:defRPr/>
            </a:pPr>
            <a:r>
              <a:rPr lang="it-IT" sz="2000" spc="-1" dirty="0">
                <a:latin typeface="Arial"/>
                <a:cs typeface="+mn-cs"/>
              </a:rPr>
              <a:t>La battaglia del checkpoint  Pasta fu uno scontro a fuoco a Mogadiscio tra le truppe italiane e i ribelli somali, ed è ricordata per essere stata la prima battaglia che vide impiegati i militari dell'esercito italiano dalla fine seconda guerra mondiale.</a:t>
            </a:r>
          </a:p>
          <a:p>
            <a:pPr marL="216000" indent="-216000" fontAlgn="auto">
              <a:spcBef>
                <a:spcPts val="0"/>
              </a:spcBef>
              <a:spcAft>
                <a:spcPts val="0"/>
              </a:spcAft>
              <a:buClr>
                <a:srgbClr val="000000"/>
              </a:buClr>
              <a:buSzPct val="45000"/>
              <a:buFont typeface="Wingdings" charset="2"/>
              <a:buChar char=""/>
              <a:defRPr/>
            </a:pPr>
            <a:endParaRPr lang="it-IT" sz="2000" spc="-1" dirty="0">
              <a:latin typeface="Arial"/>
              <a:cs typeface="+mn-cs"/>
            </a:endParaRPr>
          </a:p>
          <a:p>
            <a:pPr marL="216000" indent="-216000" fontAlgn="auto">
              <a:spcBef>
                <a:spcPts val="0"/>
              </a:spcBef>
              <a:spcAft>
                <a:spcPts val="0"/>
              </a:spcAft>
              <a:buClr>
                <a:srgbClr val="000000"/>
              </a:buClr>
              <a:buSzPct val="45000"/>
              <a:buFont typeface="Wingdings" charset="2"/>
              <a:buChar char=""/>
              <a:defRPr/>
            </a:pPr>
            <a:r>
              <a:rPr lang="it-IT" sz="2000" spc="-1" dirty="0">
                <a:latin typeface="Arial"/>
                <a:cs typeface="+mn-cs"/>
              </a:rPr>
              <a:t>Il 2 luglio 1993, durante l'operazione Canguro le forze italiane effettuarono un rastrellamento alla ricerca di armi nel distretto di Mogadiscio, presso un pastificio della Barilla abbandonato</a:t>
            </a:r>
          </a:p>
          <a:p>
            <a:pPr marL="216000" indent="-216000" fontAlgn="auto">
              <a:spcBef>
                <a:spcPts val="0"/>
              </a:spcBef>
              <a:spcAft>
                <a:spcPts val="0"/>
              </a:spcAft>
              <a:buClr>
                <a:srgbClr val="000000"/>
              </a:buClr>
              <a:buSzPct val="45000"/>
              <a:buFont typeface="Wingdings" charset="2"/>
              <a:buChar char=""/>
              <a:defRPr/>
            </a:pPr>
            <a:endParaRPr lang="it-IT" sz="2000" spc="-1" dirty="0">
              <a:latin typeface="Arial"/>
              <a:cs typeface="+mn-cs"/>
            </a:endParaRPr>
          </a:p>
          <a:p>
            <a:pPr marL="216000" indent="-216000" fontAlgn="auto">
              <a:spcBef>
                <a:spcPts val="0"/>
              </a:spcBef>
              <a:spcAft>
                <a:spcPts val="0"/>
              </a:spcAft>
              <a:buClr>
                <a:srgbClr val="000000"/>
              </a:buClr>
              <a:buSzPct val="45000"/>
              <a:buFont typeface="Wingdings" charset="2"/>
              <a:buChar char=""/>
              <a:defRPr/>
            </a:pPr>
            <a:r>
              <a:rPr lang="it-IT" sz="2000" spc="-1" dirty="0">
                <a:latin typeface="Arial"/>
                <a:cs typeface="+mn-cs"/>
              </a:rPr>
              <a:t>Alcuni mezzi blindati italiani , fermatisi di fronte a barricate erette dai somali, vennero immobilizzati con razzi anticarro mentre le strade circostanti venivano bloccate con altre barricate da parte dei miliziani somali; in uno di questi veicoli corazzati morì il parà Pasquale </a:t>
            </a:r>
            <a:r>
              <a:rPr lang="it-IT" sz="2000" spc="-1" dirty="0" err="1">
                <a:latin typeface="Arial"/>
                <a:cs typeface="+mn-cs"/>
              </a:rPr>
              <a:t>Baccaro</a:t>
            </a:r>
            <a:endParaRPr lang="it-IT" sz="2000" spc="-1" dirty="0">
              <a:latin typeface="Arial"/>
              <a:cs typeface="+mn-cs"/>
            </a:endParaRP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2">
            <a:extLst>
              <a:ext uri="{FF2B5EF4-FFF2-40B4-BE49-F238E27FC236}">
                <a16:creationId xmlns:a16="http://schemas.microsoft.com/office/drawing/2014/main" id="{6BBCAC9D-2C08-43D3-BE8E-CA06817FEBA9}"/>
              </a:ext>
            </a:extLst>
          </p:cNvPr>
          <p:cNvSpPr txBox="1"/>
          <p:nvPr/>
        </p:nvSpPr>
        <p:spPr>
          <a:xfrm>
            <a:off x="457200" y="1295400"/>
            <a:ext cx="8229600" cy="4430713"/>
          </a:xfrm>
          <a:prstGeom prst="rect">
            <a:avLst/>
          </a:prstGeom>
          <a:noFill/>
          <a:ln>
            <a:noFill/>
          </a:ln>
        </p:spPr>
        <p:txBody>
          <a:bodyPr lIns="90000" tIns="45000" rIns="90000" bIns="45000">
            <a:spAutoFit/>
          </a:bodyPr>
          <a:lstStyle/>
          <a:p>
            <a:pPr fontAlgn="auto">
              <a:spcBef>
                <a:spcPts val="0"/>
              </a:spcBef>
              <a:spcAft>
                <a:spcPts val="0"/>
              </a:spcAft>
              <a:buClr>
                <a:srgbClr val="000000"/>
              </a:buClr>
              <a:buSzPct val="45000"/>
              <a:defRPr/>
            </a:pPr>
            <a:endParaRPr lang="it-IT" spc="-1" dirty="0">
              <a:latin typeface="Arial"/>
              <a:cs typeface="+mn-cs"/>
            </a:endParaRPr>
          </a:p>
          <a:p>
            <a:pPr marL="216000" indent="-216000" algn="just" fontAlgn="auto">
              <a:spcBef>
                <a:spcPts val="0"/>
              </a:spcBef>
              <a:spcAft>
                <a:spcPts val="0"/>
              </a:spcAft>
              <a:buClr>
                <a:srgbClr val="000000"/>
              </a:buClr>
              <a:buSzPct val="45000"/>
              <a:buFont typeface="Wingdings" charset="2"/>
              <a:buChar char=""/>
              <a:defRPr/>
            </a:pPr>
            <a:r>
              <a:rPr lang="it-IT" sz="2400" spc="-1" dirty="0">
                <a:latin typeface="Arial"/>
                <a:cs typeface="+mn-cs"/>
              </a:rPr>
              <a:t>Arrivati i soccorsi, mentre si tentava di rimettere in moto uno dei veicoli immobilizzati, gli uomini appiedati rastrellarono le vicinanze e durante questa azione venne colpito a morte il sergente incursore Stefano </a:t>
            </a:r>
            <a:r>
              <a:rPr lang="it-IT" sz="2400" spc="-1" dirty="0" err="1">
                <a:latin typeface="Arial"/>
                <a:cs typeface="+mn-cs"/>
              </a:rPr>
              <a:t>Paolicchi</a:t>
            </a:r>
            <a:r>
              <a:rPr lang="it-IT" sz="2400" spc="-1" dirty="0">
                <a:latin typeface="Arial"/>
                <a:cs typeface="+mn-cs"/>
              </a:rPr>
              <a:t>.</a:t>
            </a:r>
          </a:p>
          <a:p>
            <a:pPr marL="216000" indent="-216000" algn="just" fontAlgn="auto">
              <a:spcBef>
                <a:spcPts val="0"/>
              </a:spcBef>
              <a:spcAft>
                <a:spcPts val="0"/>
              </a:spcAft>
              <a:buClr>
                <a:srgbClr val="000000"/>
              </a:buClr>
              <a:buSzPct val="45000"/>
              <a:buFont typeface="Wingdings" charset="2"/>
              <a:buChar char=""/>
              <a:defRPr/>
            </a:pPr>
            <a:endParaRPr lang="it-IT" sz="2400" spc="-1" dirty="0">
              <a:latin typeface="Arial"/>
              <a:cs typeface="+mn-cs"/>
            </a:endParaRPr>
          </a:p>
          <a:p>
            <a:pPr marL="216000" indent="-216000" algn="just" fontAlgn="auto">
              <a:spcBef>
                <a:spcPts val="0"/>
              </a:spcBef>
              <a:spcAft>
                <a:spcPts val="0"/>
              </a:spcAft>
              <a:buClr>
                <a:srgbClr val="000000"/>
              </a:buClr>
              <a:buSzPct val="45000"/>
              <a:buFont typeface="Wingdings" charset="2"/>
              <a:buChar char=""/>
              <a:defRPr/>
            </a:pPr>
            <a:r>
              <a:rPr lang="it-IT" sz="2400" spc="-1" dirty="0">
                <a:latin typeface="Arial"/>
                <a:cs typeface="+mn-cs"/>
              </a:rPr>
              <a:t>Secondo alcune ricostruzioni gli scontri sarebbero scoppiati perché nella zona delle operazioni avrebbe trovato rifugio il generale Mohamed </a:t>
            </a:r>
            <a:r>
              <a:rPr lang="it-IT" sz="2400" spc="-1" dirty="0" err="1">
                <a:latin typeface="Arial"/>
                <a:cs typeface="+mn-cs"/>
              </a:rPr>
              <a:t>Farah</a:t>
            </a:r>
            <a:r>
              <a:rPr lang="it-IT" sz="2400" spc="-1" dirty="0">
                <a:latin typeface="Arial"/>
                <a:cs typeface="+mn-cs"/>
              </a:rPr>
              <a:t> Aidid, uno dei principali signori della guerra somali ; di qui l'ordine rivolto  ai suoi miliziani di dare il via agli scontri, così da consentirgli di fuggire dall'area</a:t>
            </a: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olo 1">
            <a:extLst>
              <a:ext uri="{FF2B5EF4-FFF2-40B4-BE49-F238E27FC236}">
                <a16:creationId xmlns:a16="http://schemas.microsoft.com/office/drawing/2014/main" id="{9CB6CEE0-CD6E-488C-91F5-75B1F30D2583}"/>
              </a:ext>
            </a:extLst>
          </p:cNvPr>
          <p:cNvSpPr>
            <a:spLocks noGrp="1"/>
          </p:cNvSpPr>
          <p:nvPr>
            <p:ph type="title"/>
          </p:nvPr>
        </p:nvSpPr>
        <p:spPr bwMode="auto">
          <a:xfrm>
            <a:off x="1792288" y="4800600"/>
            <a:ext cx="5486400" cy="566738"/>
          </a:xfrm>
        </p:spPr>
        <p:txBody>
          <a:bodyPr vert="horz" wrap="square" numCol="1" anchorCtr="0" compatLnSpc="1">
            <a:prstTxWarp prst="textNoShape">
              <a:avLst/>
            </a:prstTxWarp>
          </a:bodyPr>
          <a:lstStyle/>
          <a:p>
            <a:pPr eaLnBrk="1" hangingPunct="1"/>
            <a:endParaRPr lang="it-IT" altLang="it-IT" sz="1800">
              <a:solidFill>
                <a:srgbClr val="000000"/>
              </a:solidFill>
            </a:endParaRPr>
          </a:p>
        </p:txBody>
      </p:sp>
      <p:sp>
        <p:nvSpPr>
          <p:cNvPr id="72707" name="Sottotitolo 2">
            <a:extLst>
              <a:ext uri="{FF2B5EF4-FFF2-40B4-BE49-F238E27FC236}">
                <a16:creationId xmlns:a16="http://schemas.microsoft.com/office/drawing/2014/main" id="{7A5E952E-EF1A-437D-81F0-39ACF1893EEC}"/>
              </a:ext>
            </a:extLst>
          </p:cNvPr>
          <p:cNvSpPr>
            <a:spLocks noGrp="1"/>
          </p:cNvSpPr>
          <p:nvPr>
            <p:ph type="subTitle"/>
          </p:nvPr>
        </p:nvSpPr>
        <p:spPr bwMode="auto">
          <a:xfrm>
            <a:off x="1792288" y="2532063"/>
            <a:ext cx="5486400" cy="276225"/>
          </a:xfrm>
        </p:spPr>
        <p:txBody>
          <a:bodyPr vert="horz" wrap="square" numCol="1" anchorCtr="0" compatLnSpc="1">
            <a:prstTxWarp prst="textNoShape">
              <a:avLst/>
            </a:prstTxWarp>
          </a:bodyPr>
          <a:lstStyle/>
          <a:p>
            <a:pPr eaLnBrk="1" hangingPunct="1"/>
            <a:endParaRPr lang="it-IT" altLang="it-IT" sz="1800">
              <a:solidFill>
                <a:srgbClr val="000000"/>
              </a:solidFill>
            </a:endParaRPr>
          </a:p>
        </p:txBody>
      </p:sp>
      <p:pic>
        <p:nvPicPr>
          <p:cNvPr id="72708" name="Immagine 3" descr="Immagine correlata">
            <a:extLst>
              <a:ext uri="{FF2B5EF4-FFF2-40B4-BE49-F238E27FC236}">
                <a16:creationId xmlns:a16="http://schemas.microsoft.com/office/drawing/2014/main" id="{65A78AE4-E67B-4FDB-8283-BF4AE2E4C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984250"/>
            <a:ext cx="61214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a:extLst>
              <a:ext uri="{FF2B5EF4-FFF2-40B4-BE49-F238E27FC236}">
                <a16:creationId xmlns:a16="http://schemas.microsoft.com/office/drawing/2014/main" id="{18C5C97D-AAF9-4FA4-88DA-1AB31C4D0073}"/>
              </a:ext>
            </a:extLst>
          </p:cNvPr>
          <p:cNvSpPr txBox="1"/>
          <p:nvPr/>
        </p:nvSpPr>
        <p:spPr>
          <a:xfrm>
            <a:off x="457200" y="274638"/>
            <a:ext cx="8229600" cy="1143000"/>
          </a:xfrm>
          <a:prstGeom prst="rect">
            <a:avLst/>
          </a:prstGeom>
          <a:noFill/>
          <a:ln>
            <a:noFill/>
          </a:ln>
        </p:spPr>
        <p:txBody>
          <a:bodyPr anchor="ctr"/>
          <a:lstStyle/>
          <a:p>
            <a:pPr algn="ctr" fontAlgn="auto">
              <a:spcBef>
                <a:spcPts val="0"/>
              </a:spcBef>
              <a:spcAft>
                <a:spcPts val="0"/>
              </a:spcAft>
              <a:defRPr/>
            </a:pPr>
            <a:r>
              <a:rPr lang="it-IT" sz="4400" spc="-1">
                <a:solidFill>
                  <a:srgbClr val="000000"/>
                </a:solidFill>
                <a:latin typeface="Calibri"/>
                <a:cs typeface="+mn-cs"/>
              </a:rPr>
              <a:t>VITTIME DEL DOVERE</a:t>
            </a:r>
          </a:p>
        </p:txBody>
      </p:sp>
      <p:sp>
        <p:nvSpPr>
          <p:cNvPr id="210" name="TextShape 2">
            <a:extLst>
              <a:ext uri="{FF2B5EF4-FFF2-40B4-BE49-F238E27FC236}">
                <a16:creationId xmlns:a16="http://schemas.microsoft.com/office/drawing/2014/main" id="{919A8F1E-F6F8-46C2-8267-1FB904534978}"/>
              </a:ext>
            </a:extLst>
          </p:cNvPr>
          <p:cNvSpPr txBox="1"/>
          <p:nvPr/>
        </p:nvSpPr>
        <p:spPr>
          <a:xfrm>
            <a:off x="457200" y="1744663"/>
            <a:ext cx="8229600" cy="4524375"/>
          </a:xfrm>
          <a:prstGeom prst="rect">
            <a:avLst/>
          </a:prstGeom>
          <a:noFill/>
          <a:ln>
            <a:noFill/>
          </a:ln>
        </p:spPr>
        <p:txBody>
          <a:bodyPr/>
          <a:lstStyle/>
          <a:p>
            <a:pPr marL="343080" indent="-342720" algn="just" fontAlgn="auto">
              <a:spcBef>
                <a:spcPts val="641"/>
              </a:spcBef>
              <a:spcAft>
                <a:spcPts val="0"/>
              </a:spcAft>
              <a:buClr>
                <a:srgbClr val="000000"/>
              </a:buClr>
              <a:defRPr/>
            </a:pPr>
            <a:r>
              <a:rPr lang="it-IT" sz="3200" b="1" spc="-1" dirty="0">
                <a:solidFill>
                  <a:srgbClr val="000000"/>
                </a:solidFill>
                <a:latin typeface="Calibri"/>
                <a:cs typeface="+mn-cs"/>
              </a:rPr>
              <a:t>2 luglio 1993</a:t>
            </a:r>
            <a:r>
              <a:rPr lang="it-IT" sz="3200" spc="-1" dirty="0">
                <a:solidFill>
                  <a:srgbClr val="000000"/>
                </a:solidFill>
                <a:latin typeface="Calibri"/>
                <a:cs typeface="+mn-cs"/>
              </a:rPr>
              <a:t>, la battaglia del </a:t>
            </a:r>
            <a:r>
              <a:rPr lang="it-IT" sz="3200" spc="-1" dirty="0" err="1">
                <a:solidFill>
                  <a:srgbClr val="000000"/>
                </a:solidFill>
                <a:latin typeface="Calibri"/>
                <a:cs typeface="+mn-cs"/>
              </a:rPr>
              <a:t>Check</a:t>
            </a:r>
            <a:r>
              <a:rPr lang="it-IT" sz="3200" spc="-1" dirty="0">
                <a:solidFill>
                  <a:srgbClr val="000000"/>
                </a:solidFill>
                <a:latin typeface="Calibri"/>
                <a:cs typeface="+mn-cs"/>
              </a:rPr>
              <a:t> Point Pasta a Mogadiscio, Somalia, durante la missione di pace UNOSOM II. A seguito di un agguato preparato da miliziani somali  e dopo un violento scontro a fuoco, tre italiani morirono, tra cui due paracadutisti: </a:t>
            </a:r>
            <a:r>
              <a:rPr lang="it-IT" sz="3200" b="1" spc="-1" dirty="0">
                <a:solidFill>
                  <a:srgbClr val="000000"/>
                </a:solidFill>
                <a:latin typeface="Calibri"/>
                <a:cs typeface="+mn-cs"/>
              </a:rPr>
              <a:t>Stefano </a:t>
            </a:r>
            <a:r>
              <a:rPr lang="it-IT" sz="3200" b="1" spc="-1" dirty="0" err="1">
                <a:solidFill>
                  <a:srgbClr val="000000"/>
                </a:solidFill>
                <a:latin typeface="Calibri"/>
                <a:cs typeface="+mn-cs"/>
              </a:rPr>
              <a:t>Paolicchi</a:t>
            </a:r>
            <a:r>
              <a:rPr lang="it-IT" sz="3200" b="1" spc="-1" dirty="0">
                <a:solidFill>
                  <a:srgbClr val="000000"/>
                </a:solidFill>
                <a:latin typeface="Calibri"/>
                <a:cs typeface="+mn-cs"/>
              </a:rPr>
              <a:t> e Pasquale </a:t>
            </a:r>
            <a:r>
              <a:rPr lang="it-IT" sz="3200" b="1" spc="-1" dirty="0" err="1">
                <a:solidFill>
                  <a:srgbClr val="000000"/>
                </a:solidFill>
                <a:latin typeface="Calibri"/>
                <a:cs typeface="+mn-cs"/>
              </a:rPr>
              <a:t>Baccaro</a:t>
            </a:r>
            <a:endParaRPr lang="it-IT" sz="3200" b="1" spc="-1" dirty="0">
              <a:solidFill>
                <a:srgbClr val="000000"/>
              </a:solidFill>
              <a:latin typeface="Calibri"/>
              <a:cs typeface="+mn-cs"/>
            </a:endParaRP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a:extLst>
              <a:ext uri="{FF2B5EF4-FFF2-40B4-BE49-F238E27FC236}">
                <a16:creationId xmlns:a16="http://schemas.microsoft.com/office/drawing/2014/main" id="{72EB89CC-9939-4E61-90A4-4BCB074740F5}"/>
              </a:ext>
            </a:extLst>
          </p:cNvPr>
          <p:cNvSpPr txBox="1"/>
          <p:nvPr/>
        </p:nvSpPr>
        <p:spPr>
          <a:xfrm>
            <a:off x="457200" y="274638"/>
            <a:ext cx="8229600" cy="1143000"/>
          </a:xfrm>
          <a:prstGeom prst="rect">
            <a:avLst/>
          </a:prstGeom>
          <a:noFill/>
          <a:ln>
            <a:noFill/>
          </a:ln>
        </p:spPr>
        <p:txBody>
          <a:bodyPr anchor="ctr"/>
          <a:lstStyle/>
          <a:p>
            <a:pPr algn="ctr" fontAlgn="auto">
              <a:spcBef>
                <a:spcPts val="0"/>
              </a:spcBef>
              <a:spcAft>
                <a:spcPts val="0"/>
              </a:spcAft>
              <a:defRPr/>
            </a:pPr>
            <a:r>
              <a:rPr lang="it-IT" sz="4400" spc="-1">
                <a:solidFill>
                  <a:srgbClr val="000000"/>
                </a:solidFill>
                <a:latin typeface="Calibri"/>
                <a:cs typeface="+mn-cs"/>
              </a:rPr>
              <a:t>ITALIA RIPUDIA LA GUERRA </a:t>
            </a:r>
          </a:p>
        </p:txBody>
      </p:sp>
      <p:sp>
        <p:nvSpPr>
          <p:cNvPr id="175" name="TextShape 2">
            <a:extLst>
              <a:ext uri="{FF2B5EF4-FFF2-40B4-BE49-F238E27FC236}">
                <a16:creationId xmlns:a16="http://schemas.microsoft.com/office/drawing/2014/main" id="{FA51F8BE-0270-4D96-8E78-7D0B9CDAB17F}"/>
              </a:ext>
            </a:extLst>
          </p:cNvPr>
          <p:cNvSpPr txBox="1"/>
          <p:nvPr/>
        </p:nvSpPr>
        <p:spPr>
          <a:xfrm>
            <a:off x="457200" y="1600200"/>
            <a:ext cx="8229600" cy="4525963"/>
          </a:xfrm>
          <a:prstGeom prst="rect">
            <a:avLst/>
          </a:prstGeom>
          <a:noFill/>
          <a:ln>
            <a:noFill/>
          </a:ln>
        </p:spPr>
        <p:txBody>
          <a:bodyPr>
            <a:normAutofit/>
          </a:bodyPr>
          <a:lstStyle/>
          <a:p>
            <a:pPr marL="343080" indent="-342720" fontAlgn="auto">
              <a:spcBef>
                <a:spcPts val="641"/>
              </a:spcBef>
              <a:spcAft>
                <a:spcPts val="0"/>
              </a:spcAft>
              <a:buClr>
                <a:srgbClr val="000000"/>
              </a:buClr>
              <a:buFont typeface="Arial"/>
              <a:buChar char="•"/>
              <a:defRPr/>
            </a:pPr>
            <a:r>
              <a:rPr lang="it-IT" sz="3200" b="1" spc="-1" dirty="0">
                <a:solidFill>
                  <a:srgbClr val="000000"/>
                </a:solidFill>
                <a:latin typeface="Calibri"/>
                <a:cs typeface="+mn-cs"/>
              </a:rPr>
              <a:t>Articolo 11 Cost.</a:t>
            </a:r>
            <a:endParaRPr lang="it-IT" sz="3200" spc="-1" dirty="0">
              <a:solidFill>
                <a:srgbClr val="000000"/>
              </a:solidFill>
              <a:latin typeface="Calibri"/>
              <a:cs typeface="+mn-cs"/>
            </a:endParaRPr>
          </a:p>
          <a:p>
            <a:pPr fontAlgn="auto">
              <a:spcBef>
                <a:spcPts val="519"/>
              </a:spcBef>
              <a:spcAft>
                <a:spcPts val="0"/>
              </a:spcAft>
              <a:defRPr/>
            </a:pPr>
            <a:endParaRPr lang="it-IT" sz="3200" spc="-1" dirty="0">
              <a:solidFill>
                <a:srgbClr val="000000"/>
              </a:solidFill>
              <a:latin typeface="Calibri"/>
              <a:cs typeface="+mn-cs"/>
            </a:endParaRPr>
          </a:p>
          <a:p>
            <a:pPr algn="ctr" fontAlgn="auto">
              <a:spcBef>
                <a:spcPts val="479"/>
              </a:spcBef>
              <a:spcAft>
                <a:spcPts val="0"/>
              </a:spcAft>
              <a:defRPr/>
            </a:pPr>
            <a:r>
              <a:rPr lang="it-IT" sz="2400" i="1" spc="-1" dirty="0">
                <a:solidFill>
                  <a:srgbClr val="000000"/>
                </a:solidFill>
                <a:latin typeface="Calibri"/>
                <a:cs typeface="+mn-cs"/>
              </a:rPr>
              <a:t>L'Italia ripudia la guerra come strumento di offesa alla             libertà degli altri popoli e come mezzo di risoluzione delle controversie internazionali; consente, in condizioni di parità con gli altri Stati, alle limitazioni di sovranità necessarie ad un ordinamento che assicuri la pace e la giustizia fra le Nazioni; promuove e favorisce le organizzazioni internazionali rivolte a tale scopo</a:t>
            </a:r>
            <a:endParaRPr lang="it-IT" sz="2400" spc="-1" dirty="0">
              <a:solidFill>
                <a:srgbClr val="000000"/>
              </a:solidFill>
              <a:latin typeface="Calibri"/>
              <a:cs typeface="+mn-cs"/>
            </a:endParaRPr>
          </a:p>
          <a:p>
            <a:pPr fontAlgn="auto">
              <a:spcBef>
                <a:spcPts val="479"/>
              </a:spcBef>
              <a:spcAft>
                <a:spcPts val="0"/>
              </a:spcAft>
              <a:defRPr/>
            </a:pPr>
            <a:endParaRPr lang="it-IT" sz="2400" spc="-1" dirty="0">
              <a:solidFill>
                <a:srgbClr val="000000"/>
              </a:solidFill>
              <a:latin typeface="Calibri"/>
              <a:cs typeface="+mn-cs"/>
            </a:endParaRP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a:extLst>
              <a:ext uri="{FF2B5EF4-FFF2-40B4-BE49-F238E27FC236}">
                <a16:creationId xmlns:a16="http://schemas.microsoft.com/office/drawing/2014/main" id="{89DC617B-F9E9-433A-8688-F7A5B9144AD3}"/>
              </a:ext>
            </a:extLst>
          </p:cNvPr>
          <p:cNvSpPr txBox="1"/>
          <p:nvPr/>
        </p:nvSpPr>
        <p:spPr>
          <a:xfrm>
            <a:off x="457200" y="274638"/>
            <a:ext cx="8229600" cy="1143000"/>
          </a:xfrm>
          <a:prstGeom prst="rect">
            <a:avLst/>
          </a:prstGeom>
          <a:noFill/>
          <a:ln>
            <a:noFill/>
          </a:ln>
        </p:spPr>
        <p:txBody>
          <a:bodyPr anchor="ctr"/>
          <a:lstStyle/>
          <a:p>
            <a:pPr algn="ctr" fontAlgn="auto">
              <a:spcBef>
                <a:spcPts val="0"/>
              </a:spcBef>
              <a:spcAft>
                <a:spcPts val="0"/>
              </a:spcAft>
              <a:defRPr/>
            </a:pPr>
            <a:r>
              <a:rPr lang="it-IT" sz="4400" spc="-1" dirty="0">
                <a:solidFill>
                  <a:srgbClr val="000000"/>
                </a:solidFill>
                <a:latin typeface="Calibri"/>
                <a:cs typeface="+mn-cs"/>
              </a:rPr>
              <a:t>IN  LORO  MEMORIA</a:t>
            </a:r>
          </a:p>
        </p:txBody>
      </p:sp>
      <p:sp>
        <p:nvSpPr>
          <p:cNvPr id="214" name="TextShape 2">
            <a:extLst>
              <a:ext uri="{FF2B5EF4-FFF2-40B4-BE49-F238E27FC236}">
                <a16:creationId xmlns:a16="http://schemas.microsoft.com/office/drawing/2014/main" id="{0C27ECD9-116F-41B9-8D05-406B12CDC995}"/>
              </a:ext>
            </a:extLst>
          </p:cNvPr>
          <p:cNvSpPr txBox="1"/>
          <p:nvPr/>
        </p:nvSpPr>
        <p:spPr>
          <a:xfrm>
            <a:off x="457200" y="1535113"/>
            <a:ext cx="4040188" cy="639762"/>
          </a:xfrm>
          <a:prstGeom prst="rect">
            <a:avLst/>
          </a:prstGeom>
          <a:noFill/>
          <a:ln>
            <a:noFill/>
          </a:ln>
        </p:spPr>
        <p:txBody>
          <a:bodyPr anchor="b"/>
          <a:lstStyle/>
          <a:p>
            <a:pPr algn="ctr" fontAlgn="auto">
              <a:spcBef>
                <a:spcPts val="479"/>
              </a:spcBef>
              <a:spcAft>
                <a:spcPts val="0"/>
              </a:spcAft>
              <a:defRPr/>
            </a:pPr>
            <a:r>
              <a:rPr lang="it-IT" sz="2400" b="1" spc="-1" dirty="0">
                <a:solidFill>
                  <a:srgbClr val="000000"/>
                </a:solidFill>
                <a:latin typeface="Calibri"/>
                <a:cs typeface="+mn-cs"/>
              </a:rPr>
              <a:t>    Stefano  PAOLICCHI</a:t>
            </a:r>
            <a:endParaRPr lang="it-IT" sz="2400" spc="-1" dirty="0">
              <a:solidFill>
                <a:srgbClr val="000000"/>
              </a:solidFill>
              <a:latin typeface="Calibri"/>
              <a:cs typeface="+mn-cs"/>
            </a:endParaRPr>
          </a:p>
        </p:txBody>
      </p:sp>
      <p:sp>
        <p:nvSpPr>
          <p:cNvPr id="215" name="TextShape 3">
            <a:extLst>
              <a:ext uri="{FF2B5EF4-FFF2-40B4-BE49-F238E27FC236}">
                <a16:creationId xmlns:a16="http://schemas.microsoft.com/office/drawing/2014/main" id="{50174AEE-88F6-45DE-9C41-F263B7D8A886}"/>
              </a:ext>
            </a:extLst>
          </p:cNvPr>
          <p:cNvSpPr txBox="1"/>
          <p:nvPr/>
        </p:nvSpPr>
        <p:spPr>
          <a:xfrm>
            <a:off x="457200" y="2174875"/>
            <a:ext cx="4040188" cy="3951288"/>
          </a:xfrm>
          <a:prstGeom prst="rect">
            <a:avLst/>
          </a:prstGeom>
          <a:noFill/>
          <a:ln>
            <a:noFill/>
          </a:ln>
        </p:spPr>
        <p:txBody>
          <a:bodyPr/>
          <a:lstStyle/>
          <a:p>
            <a:pPr fontAlgn="auto">
              <a:spcBef>
                <a:spcPts val="0"/>
              </a:spcBef>
              <a:spcAft>
                <a:spcPts val="0"/>
              </a:spcAft>
              <a:defRPr/>
            </a:pPr>
            <a:endParaRPr lang="it-IT" sz="3200" spc="-1">
              <a:solidFill>
                <a:srgbClr val="000000"/>
              </a:solidFill>
              <a:latin typeface="Calibri"/>
              <a:cs typeface="+mn-cs"/>
            </a:endParaRPr>
          </a:p>
        </p:txBody>
      </p:sp>
      <p:sp>
        <p:nvSpPr>
          <p:cNvPr id="216" name="TextShape 4">
            <a:extLst>
              <a:ext uri="{FF2B5EF4-FFF2-40B4-BE49-F238E27FC236}">
                <a16:creationId xmlns:a16="http://schemas.microsoft.com/office/drawing/2014/main" id="{FEC64EDF-B401-4E39-81C2-060860F567FE}"/>
              </a:ext>
            </a:extLst>
          </p:cNvPr>
          <p:cNvSpPr txBox="1"/>
          <p:nvPr/>
        </p:nvSpPr>
        <p:spPr>
          <a:xfrm>
            <a:off x="4645025" y="1535113"/>
            <a:ext cx="4041775" cy="639762"/>
          </a:xfrm>
          <a:prstGeom prst="rect">
            <a:avLst/>
          </a:prstGeom>
          <a:noFill/>
          <a:ln>
            <a:noFill/>
          </a:ln>
        </p:spPr>
        <p:txBody>
          <a:bodyPr anchor="b"/>
          <a:lstStyle/>
          <a:p>
            <a:pPr algn="ctr" fontAlgn="auto">
              <a:spcBef>
                <a:spcPts val="479"/>
              </a:spcBef>
              <a:spcAft>
                <a:spcPts val="0"/>
              </a:spcAft>
              <a:defRPr/>
            </a:pPr>
            <a:r>
              <a:rPr lang="it-IT" sz="2400" b="1" spc="-1" dirty="0">
                <a:solidFill>
                  <a:srgbClr val="000000"/>
                </a:solidFill>
                <a:latin typeface="Calibri"/>
                <a:cs typeface="+mn-cs"/>
              </a:rPr>
              <a:t>     Pasquale BACCARO</a:t>
            </a:r>
            <a:endParaRPr lang="it-IT" sz="2400" spc="-1" dirty="0">
              <a:solidFill>
                <a:srgbClr val="000000"/>
              </a:solidFill>
              <a:latin typeface="Calibri"/>
              <a:cs typeface="+mn-cs"/>
            </a:endParaRPr>
          </a:p>
        </p:txBody>
      </p:sp>
      <p:sp>
        <p:nvSpPr>
          <p:cNvPr id="217" name="TextShape 5">
            <a:extLst>
              <a:ext uri="{FF2B5EF4-FFF2-40B4-BE49-F238E27FC236}">
                <a16:creationId xmlns:a16="http://schemas.microsoft.com/office/drawing/2014/main" id="{C082F24D-1BBB-45C7-AFF9-708D60A48CB8}"/>
              </a:ext>
            </a:extLst>
          </p:cNvPr>
          <p:cNvSpPr txBox="1"/>
          <p:nvPr/>
        </p:nvSpPr>
        <p:spPr>
          <a:xfrm>
            <a:off x="4645025" y="2174875"/>
            <a:ext cx="4041775" cy="3951288"/>
          </a:xfrm>
          <a:prstGeom prst="rect">
            <a:avLst/>
          </a:prstGeom>
          <a:noFill/>
          <a:ln>
            <a:noFill/>
          </a:ln>
        </p:spPr>
        <p:txBody>
          <a:bodyPr/>
          <a:lstStyle/>
          <a:p>
            <a:pPr fontAlgn="auto">
              <a:spcBef>
                <a:spcPts val="0"/>
              </a:spcBef>
              <a:spcAft>
                <a:spcPts val="0"/>
              </a:spcAft>
              <a:defRPr/>
            </a:pPr>
            <a:endParaRPr lang="it-IT" sz="3200" spc="-1">
              <a:solidFill>
                <a:srgbClr val="000000"/>
              </a:solidFill>
              <a:latin typeface="Calibri"/>
              <a:cs typeface="+mn-cs"/>
            </a:endParaRPr>
          </a:p>
        </p:txBody>
      </p:sp>
      <p:pic>
        <p:nvPicPr>
          <p:cNvPr id="74759" name="Picture 2">
            <a:extLst>
              <a:ext uri="{FF2B5EF4-FFF2-40B4-BE49-F238E27FC236}">
                <a16:creationId xmlns:a16="http://schemas.microsoft.com/office/drawing/2014/main" id="{D1F1F56B-E2A7-4F41-91BD-46279D491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435" y="2381243"/>
            <a:ext cx="3136680" cy="40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3">
            <a:extLst>
              <a:ext uri="{FF2B5EF4-FFF2-40B4-BE49-F238E27FC236}">
                <a16:creationId xmlns:a16="http://schemas.microsoft.com/office/drawing/2014/main" id="{64B5D447-A32E-476E-BC04-961499343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25" y="2381243"/>
            <a:ext cx="3032126" cy="400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a:extLst>
              <a:ext uri="{FF2B5EF4-FFF2-40B4-BE49-F238E27FC236}">
                <a16:creationId xmlns:a16="http://schemas.microsoft.com/office/drawing/2014/main" id="{F3A3BAE4-3E69-4C5C-AC1D-CB6F9D8ED87C}"/>
              </a:ext>
            </a:extLst>
          </p:cNvPr>
          <p:cNvSpPr txBox="1"/>
          <p:nvPr/>
        </p:nvSpPr>
        <p:spPr>
          <a:xfrm>
            <a:off x="457200" y="274638"/>
            <a:ext cx="8229600" cy="1143000"/>
          </a:xfrm>
          <a:prstGeom prst="rect">
            <a:avLst/>
          </a:prstGeom>
          <a:noFill/>
          <a:ln>
            <a:noFill/>
          </a:ln>
        </p:spPr>
        <p:txBody>
          <a:bodyPr lIns="0" tIns="0" rIns="0" bIns="0" anchor="ctr">
            <a:spAutoFit/>
          </a:bodyPr>
          <a:lstStyle/>
          <a:p>
            <a:pPr fontAlgn="auto">
              <a:spcBef>
                <a:spcPts val="0"/>
              </a:spcBef>
              <a:spcAft>
                <a:spcPts val="0"/>
              </a:spcAft>
              <a:defRPr/>
            </a:pPr>
            <a:endParaRPr lang="it-IT" spc="-1">
              <a:solidFill>
                <a:srgbClr val="000000"/>
              </a:solidFill>
              <a:latin typeface="Calibri"/>
              <a:cs typeface="+mn-cs"/>
            </a:endParaRPr>
          </a:p>
        </p:txBody>
      </p:sp>
      <p:sp>
        <p:nvSpPr>
          <p:cNvPr id="221" name="TextShape 2">
            <a:extLst>
              <a:ext uri="{FF2B5EF4-FFF2-40B4-BE49-F238E27FC236}">
                <a16:creationId xmlns:a16="http://schemas.microsoft.com/office/drawing/2014/main" id="{04A19BC9-5302-490E-975E-7DCABBACD1AF}"/>
              </a:ext>
            </a:extLst>
          </p:cNvPr>
          <p:cNvSpPr txBox="1"/>
          <p:nvPr/>
        </p:nvSpPr>
        <p:spPr>
          <a:xfrm>
            <a:off x="457200" y="1535113"/>
            <a:ext cx="4040188" cy="639762"/>
          </a:xfrm>
          <a:prstGeom prst="rect">
            <a:avLst/>
          </a:prstGeom>
          <a:noFill/>
          <a:ln>
            <a:noFill/>
          </a:ln>
        </p:spPr>
        <p:txBody>
          <a:bodyPr lIns="0" tIns="0" rIns="0" bIns="0">
            <a:normAutofit fontScale="98000"/>
          </a:bodyPr>
          <a:lstStyle/>
          <a:p>
            <a:pPr fontAlgn="auto">
              <a:spcBef>
                <a:spcPts val="0"/>
              </a:spcBef>
              <a:spcAft>
                <a:spcPts val="0"/>
              </a:spcAft>
              <a:defRPr/>
            </a:pPr>
            <a:endParaRPr lang="it-IT" sz="3200" spc="-1">
              <a:solidFill>
                <a:srgbClr val="000000"/>
              </a:solidFill>
              <a:latin typeface="Calibri"/>
              <a:cs typeface="+mn-cs"/>
            </a:endParaRPr>
          </a:p>
        </p:txBody>
      </p:sp>
      <p:sp>
        <p:nvSpPr>
          <p:cNvPr id="222" name="TextShape 3">
            <a:extLst>
              <a:ext uri="{FF2B5EF4-FFF2-40B4-BE49-F238E27FC236}">
                <a16:creationId xmlns:a16="http://schemas.microsoft.com/office/drawing/2014/main" id="{ADB5CFE4-2DF2-42DD-A5DD-6C1956003E81}"/>
              </a:ext>
            </a:extLst>
          </p:cNvPr>
          <p:cNvSpPr txBox="1"/>
          <p:nvPr/>
        </p:nvSpPr>
        <p:spPr>
          <a:xfrm>
            <a:off x="457200" y="1535113"/>
            <a:ext cx="4040188" cy="639762"/>
          </a:xfrm>
          <a:prstGeom prst="rect">
            <a:avLst/>
          </a:prstGeom>
          <a:noFill/>
          <a:ln>
            <a:noFill/>
          </a:ln>
        </p:spPr>
        <p:txBody>
          <a:bodyPr lIns="0" tIns="0" rIns="0" bIns="0">
            <a:normAutofit fontScale="98000"/>
          </a:bodyPr>
          <a:lstStyle/>
          <a:p>
            <a:pPr fontAlgn="auto">
              <a:spcBef>
                <a:spcPts val="0"/>
              </a:spcBef>
              <a:spcAft>
                <a:spcPts val="0"/>
              </a:spcAft>
              <a:defRPr/>
            </a:pPr>
            <a:endParaRPr lang="it-IT" sz="3200" spc="-1">
              <a:solidFill>
                <a:srgbClr val="000000"/>
              </a:solidFill>
              <a:latin typeface="Calibri"/>
              <a:cs typeface="+mn-cs"/>
            </a:endParaRPr>
          </a:p>
        </p:txBody>
      </p:sp>
      <p:sp>
        <p:nvSpPr>
          <p:cNvPr id="223" name="TextShape 4">
            <a:extLst>
              <a:ext uri="{FF2B5EF4-FFF2-40B4-BE49-F238E27FC236}">
                <a16:creationId xmlns:a16="http://schemas.microsoft.com/office/drawing/2014/main" id="{FAE89647-AC07-4A84-9AB9-AAB92D2E4B90}"/>
              </a:ext>
            </a:extLst>
          </p:cNvPr>
          <p:cNvSpPr txBox="1"/>
          <p:nvPr/>
        </p:nvSpPr>
        <p:spPr>
          <a:xfrm>
            <a:off x="3733056" y="836712"/>
            <a:ext cx="4726732" cy="5643463"/>
          </a:xfrm>
          <a:prstGeom prst="rect">
            <a:avLst/>
          </a:prstGeom>
          <a:noFill/>
          <a:ln>
            <a:noFill/>
          </a:ln>
        </p:spPr>
        <p:txBody>
          <a:bodyPr lIns="0" tIns="0" rIns="0" bIns="0">
            <a:normAutofit fontScale="91000" lnSpcReduction="10000"/>
          </a:bodyPr>
          <a:lstStyle/>
          <a:p>
            <a:pPr marL="432000" indent="-324000" fontAlgn="auto">
              <a:spcBef>
                <a:spcPts val="1417"/>
              </a:spcBef>
              <a:spcAft>
                <a:spcPts val="0"/>
              </a:spcAft>
              <a:buClr>
                <a:srgbClr val="000000"/>
              </a:buClr>
              <a:buSzPct val="45000"/>
              <a:buFont typeface="Wingdings" charset="2"/>
              <a:buChar char=""/>
              <a:defRPr/>
            </a:pPr>
            <a:r>
              <a:rPr lang="it-IT" sz="2400" b="1" spc="-1" dirty="0">
                <a:solidFill>
                  <a:srgbClr val="000000"/>
                </a:solidFill>
                <a:latin typeface="Calibri"/>
                <a:cs typeface="+mn-cs"/>
              </a:rPr>
              <a:t>Stefano</a:t>
            </a:r>
            <a:r>
              <a:rPr lang="it-IT" sz="2400" spc="-1" dirty="0">
                <a:solidFill>
                  <a:srgbClr val="000000"/>
                </a:solidFill>
                <a:latin typeface="Calibri"/>
                <a:cs typeface="+mn-cs"/>
              </a:rPr>
              <a:t>  nasce nel 63 a Massa</a:t>
            </a:r>
          </a:p>
          <a:p>
            <a:pPr marL="432000" indent="-324000" fontAlgn="auto">
              <a:spcBef>
                <a:spcPts val="1417"/>
              </a:spcBef>
              <a:spcAft>
                <a:spcPts val="0"/>
              </a:spcAft>
              <a:buClr>
                <a:srgbClr val="000000"/>
              </a:buClr>
              <a:buSzPct val="45000"/>
              <a:buFont typeface="Wingdings" charset="2"/>
              <a:buChar char=""/>
              <a:defRPr/>
            </a:pPr>
            <a:r>
              <a:rPr lang="it-IT" sz="2400" spc="-1" dirty="0">
                <a:solidFill>
                  <a:srgbClr val="000000"/>
                </a:solidFill>
                <a:latin typeface="Calibri"/>
                <a:cs typeface="+mn-cs"/>
              </a:rPr>
              <a:t>sergente maggiore nel 9º Reggimento d'assalto paracadutisti "Col </a:t>
            </a:r>
            <a:r>
              <a:rPr lang="it-IT" sz="2400" spc="-1" dirty="0" err="1">
                <a:solidFill>
                  <a:srgbClr val="000000"/>
                </a:solidFill>
                <a:latin typeface="Calibri"/>
                <a:cs typeface="+mn-cs"/>
              </a:rPr>
              <a:t>Moschin</a:t>
            </a:r>
            <a:r>
              <a:rPr lang="it-IT" sz="2400" spc="-1" dirty="0">
                <a:solidFill>
                  <a:srgbClr val="000000"/>
                </a:solidFill>
                <a:latin typeface="Calibri"/>
                <a:cs typeface="+mn-cs"/>
              </a:rPr>
              <a:t>"</a:t>
            </a:r>
          </a:p>
          <a:p>
            <a:pPr marL="432000" indent="-324000" fontAlgn="auto">
              <a:spcBef>
                <a:spcPts val="1417"/>
              </a:spcBef>
              <a:spcAft>
                <a:spcPts val="0"/>
              </a:spcAft>
              <a:buClr>
                <a:srgbClr val="000000"/>
              </a:buClr>
              <a:buSzPct val="45000"/>
              <a:buFont typeface="Wingdings" charset="2"/>
              <a:buChar char=""/>
              <a:defRPr/>
            </a:pPr>
            <a:r>
              <a:rPr lang="it-IT" sz="2400" spc="-1" dirty="0">
                <a:solidFill>
                  <a:srgbClr val="000000"/>
                </a:solidFill>
                <a:latin typeface="Calibri"/>
                <a:cs typeface="+mn-cs"/>
              </a:rPr>
              <a:t>Partecipa a varie missioni: Iraq,Libano,Somalia</a:t>
            </a:r>
          </a:p>
          <a:p>
            <a:pPr marL="432000" indent="-324000" fontAlgn="auto">
              <a:spcBef>
                <a:spcPts val="1417"/>
              </a:spcBef>
              <a:spcAft>
                <a:spcPts val="0"/>
              </a:spcAft>
              <a:buClr>
                <a:srgbClr val="000000"/>
              </a:buClr>
              <a:buSzPct val="45000"/>
              <a:buFont typeface="Wingdings" charset="2"/>
              <a:buChar char=""/>
              <a:defRPr/>
            </a:pPr>
            <a:r>
              <a:rPr lang="it-IT" sz="2400" spc="-1" dirty="0">
                <a:solidFill>
                  <a:srgbClr val="000000"/>
                </a:solidFill>
                <a:latin typeface="Calibri"/>
                <a:cs typeface="+mn-cs"/>
              </a:rPr>
              <a:t>cadde in combattimento a Mogadiscio durante la battaglia del Pastificio colpito alla milza, in uno dei pochi punti non protetti dal giubbetto antiproiettile. Pur ferito, continuò il combattimento per liberare  alcuni militari italiani, caduti in un'imboscata tesa da centinaia di miliziani somali</a:t>
            </a:r>
          </a:p>
          <a:p>
            <a:pPr marL="432000" indent="-324000" fontAlgn="auto">
              <a:spcBef>
                <a:spcPts val="1417"/>
              </a:spcBef>
              <a:spcAft>
                <a:spcPts val="0"/>
              </a:spcAft>
              <a:buClr>
                <a:srgbClr val="000000"/>
              </a:buClr>
              <a:buSzPct val="45000"/>
              <a:buFont typeface="Wingdings" charset="2"/>
              <a:buChar char=""/>
              <a:defRPr/>
            </a:pPr>
            <a:r>
              <a:rPr lang="it-IT" sz="2400" spc="-1" dirty="0">
                <a:solidFill>
                  <a:srgbClr val="000000"/>
                </a:solidFill>
                <a:latin typeface="Calibri"/>
                <a:cs typeface="+mn-cs"/>
              </a:rPr>
              <a:t>Fu insignito della medaglia d'oro al valor militare alla memoria</a:t>
            </a:r>
          </a:p>
          <a:p>
            <a:pPr marL="432000" indent="-324000" fontAlgn="auto">
              <a:spcBef>
                <a:spcPts val="1417"/>
              </a:spcBef>
              <a:spcAft>
                <a:spcPts val="0"/>
              </a:spcAft>
              <a:buClr>
                <a:srgbClr val="000000"/>
              </a:buClr>
              <a:buSzPct val="45000"/>
              <a:buFont typeface="Wingdings" charset="2"/>
              <a:buChar char=""/>
              <a:defRPr/>
            </a:pPr>
            <a:endParaRPr lang="it-IT" sz="2400" spc="-1" dirty="0">
              <a:solidFill>
                <a:srgbClr val="000000"/>
              </a:solidFill>
              <a:latin typeface="Calibri"/>
              <a:cs typeface="+mn-cs"/>
            </a:endParaRPr>
          </a:p>
        </p:txBody>
      </p:sp>
      <p:pic>
        <p:nvPicPr>
          <p:cNvPr id="75782" name="Picture 2" descr="https://www.russiaprivet.org/ita/wp-content/uploads/2018/10/paolicchi2.jpg">
            <a:extLst>
              <a:ext uri="{FF2B5EF4-FFF2-40B4-BE49-F238E27FC236}">
                <a16:creationId xmlns:a16="http://schemas.microsoft.com/office/drawing/2014/main" id="{DF9778F0-BCB6-412E-BB07-9A55261F2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2758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a:extLst>
              <a:ext uri="{FF2B5EF4-FFF2-40B4-BE49-F238E27FC236}">
                <a16:creationId xmlns:a16="http://schemas.microsoft.com/office/drawing/2014/main" id="{67E9351F-4D53-48BA-B093-2866F2F73D1B}"/>
              </a:ext>
            </a:extLst>
          </p:cNvPr>
          <p:cNvSpPr txBox="1"/>
          <p:nvPr/>
        </p:nvSpPr>
        <p:spPr>
          <a:xfrm>
            <a:off x="457200" y="274638"/>
            <a:ext cx="8229600" cy="1143000"/>
          </a:xfrm>
          <a:prstGeom prst="rect">
            <a:avLst/>
          </a:prstGeom>
          <a:noFill/>
          <a:ln>
            <a:noFill/>
          </a:ln>
        </p:spPr>
        <p:txBody>
          <a:bodyPr lIns="0" tIns="0" rIns="0" bIns="0" anchor="ctr">
            <a:spAutoFit/>
          </a:bodyPr>
          <a:lstStyle/>
          <a:p>
            <a:pPr fontAlgn="auto">
              <a:spcBef>
                <a:spcPts val="0"/>
              </a:spcBef>
              <a:spcAft>
                <a:spcPts val="0"/>
              </a:spcAft>
              <a:defRPr/>
            </a:pPr>
            <a:endParaRPr lang="it-IT" spc="-1">
              <a:solidFill>
                <a:srgbClr val="000000"/>
              </a:solidFill>
              <a:latin typeface="Calibri"/>
              <a:cs typeface="+mn-cs"/>
            </a:endParaRPr>
          </a:p>
        </p:txBody>
      </p:sp>
      <p:sp>
        <p:nvSpPr>
          <p:cNvPr id="226" name="TextShape 2">
            <a:extLst>
              <a:ext uri="{FF2B5EF4-FFF2-40B4-BE49-F238E27FC236}">
                <a16:creationId xmlns:a16="http://schemas.microsoft.com/office/drawing/2014/main" id="{BB8CA80C-C802-45A4-A34C-7AC26E30E6F2}"/>
              </a:ext>
            </a:extLst>
          </p:cNvPr>
          <p:cNvSpPr txBox="1"/>
          <p:nvPr/>
        </p:nvSpPr>
        <p:spPr>
          <a:xfrm>
            <a:off x="5103813" y="620713"/>
            <a:ext cx="4040187" cy="6075362"/>
          </a:xfrm>
          <a:prstGeom prst="rect">
            <a:avLst/>
          </a:prstGeom>
          <a:noFill/>
          <a:ln>
            <a:noFill/>
          </a:ln>
        </p:spPr>
        <p:txBody>
          <a:bodyPr lIns="0" tIns="0" rIns="0" bIns="0">
            <a:normAutofit fontScale="83500" lnSpcReduction="20000"/>
          </a:bodyPr>
          <a:lstStyle/>
          <a:p>
            <a:pPr marL="432000" indent="-324000" fontAlgn="auto">
              <a:spcBef>
                <a:spcPts val="1417"/>
              </a:spcBef>
              <a:spcAft>
                <a:spcPts val="0"/>
              </a:spcAft>
              <a:buClr>
                <a:srgbClr val="000000"/>
              </a:buClr>
              <a:buSzPct val="45000"/>
              <a:buFont typeface="Wingdings" charset="2"/>
              <a:buChar char=""/>
              <a:defRPr/>
            </a:pPr>
            <a:r>
              <a:rPr lang="it-IT" sz="3200" b="1" spc="-1" dirty="0">
                <a:solidFill>
                  <a:srgbClr val="000000"/>
                </a:solidFill>
                <a:latin typeface="Calibri"/>
                <a:cs typeface="+mn-cs"/>
              </a:rPr>
              <a:t>Pasquale</a:t>
            </a:r>
            <a:r>
              <a:rPr lang="it-IT" sz="3200" spc="-1" dirty="0">
                <a:solidFill>
                  <a:srgbClr val="000000"/>
                </a:solidFill>
                <a:latin typeface="Calibri"/>
                <a:cs typeface="+mn-cs"/>
              </a:rPr>
              <a:t>  nasce presso Lecce,nel 72</a:t>
            </a:r>
          </a:p>
          <a:p>
            <a:pPr marL="432000" indent="-324000" fontAlgn="auto">
              <a:spcBef>
                <a:spcPts val="1417"/>
              </a:spcBef>
              <a:spcAft>
                <a:spcPts val="0"/>
              </a:spcAft>
              <a:buClr>
                <a:srgbClr val="000000"/>
              </a:buClr>
              <a:buSzPct val="45000"/>
              <a:buFont typeface="Wingdings" charset="2"/>
              <a:buChar char=""/>
              <a:defRPr/>
            </a:pPr>
            <a:r>
              <a:rPr lang="it-IT" sz="3200" spc="-1" dirty="0">
                <a:solidFill>
                  <a:srgbClr val="000000"/>
                </a:solidFill>
                <a:latin typeface="Calibri"/>
                <a:cs typeface="+mn-cs"/>
              </a:rPr>
              <a:t>Caporale del 186º Reggimento paracadutisti "Folgore"</a:t>
            </a:r>
          </a:p>
          <a:p>
            <a:pPr marL="432000" indent="-324000" fontAlgn="auto">
              <a:spcBef>
                <a:spcPts val="1417"/>
              </a:spcBef>
              <a:spcAft>
                <a:spcPts val="0"/>
              </a:spcAft>
              <a:buClr>
                <a:srgbClr val="000000"/>
              </a:buClr>
              <a:buSzPct val="45000"/>
              <a:buFont typeface="Wingdings" charset="2"/>
              <a:buChar char=""/>
              <a:defRPr/>
            </a:pPr>
            <a:r>
              <a:rPr lang="it-IT" sz="3200" spc="-1" dirty="0">
                <a:solidFill>
                  <a:srgbClr val="000000"/>
                </a:solidFill>
                <a:latin typeface="Calibri"/>
                <a:cs typeface="+mn-cs"/>
              </a:rPr>
              <a:t>il suo veicolo fu colpito da un razzo RPG-7 e il paracadutista, gravemente ferito alla gamba sinistra dall'esplosione, morì dissanguato dopo pochi minuti</a:t>
            </a:r>
          </a:p>
          <a:p>
            <a:pPr marL="432000" indent="-324000" fontAlgn="auto">
              <a:spcBef>
                <a:spcPts val="1417"/>
              </a:spcBef>
              <a:spcAft>
                <a:spcPts val="0"/>
              </a:spcAft>
              <a:buClr>
                <a:srgbClr val="000000"/>
              </a:buClr>
              <a:buSzPct val="45000"/>
              <a:buFont typeface="Wingdings" charset="2"/>
              <a:buChar char=""/>
              <a:defRPr/>
            </a:pPr>
            <a:r>
              <a:rPr lang="it-IT" sz="3200" spc="-1" dirty="0">
                <a:solidFill>
                  <a:srgbClr val="000000"/>
                </a:solidFill>
                <a:latin typeface="Calibri"/>
                <a:cs typeface="+mn-cs"/>
              </a:rPr>
              <a:t>gli è stata conferita la Medaglia d'oro al valor militare alla memoria </a:t>
            </a:r>
          </a:p>
        </p:txBody>
      </p:sp>
      <p:pic>
        <p:nvPicPr>
          <p:cNvPr id="76804" name="Picture 2" descr="Risultati immagini per parÃ  pasquale baccaro">
            <a:extLst>
              <a:ext uri="{FF2B5EF4-FFF2-40B4-BE49-F238E27FC236}">
                <a16:creationId xmlns:a16="http://schemas.microsoft.com/office/drawing/2014/main" id="{732B62A7-D86D-40B0-8364-D9AD4A064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72817"/>
            <a:ext cx="39243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a:extLst>
              <a:ext uri="{FF2B5EF4-FFF2-40B4-BE49-F238E27FC236}">
                <a16:creationId xmlns:a16="http://schemas.microsoft.com/office/drawing/2014/main" id="{B219FECD-907F-47DB-B8FE-7B7D26E58F55}"/>
              </a:ext>
            </a:extLst>
          </p:cNvPr>
          <p:cNvSpPr txBox="1"/>
          <p:nvPr/>
        </p:nvSpPr>
        <p:spPr>
          <a:xfrm>
            <a:off x="457200" y="274638"/>
            <a:ext cx="8229600" cy="1143000"/>
          </a:xfrm>
          <a:prstGeom prst="rect">
            <a:avLst/>
          </a:prstGeom>
          <a:noFill/>
          <a:ln>
            <a:noFill/>
          </a:ln>
        </p:spPr>
        <p:txBody>
          <a:bodyPr anchor="ctr"/>
          <a:lstStyle/>
          <a:p>
            <a:pPr algn="ctr" fontAlgn="auto">
              <a:spcBef>
                <a:spcPts val="0"/>
              </a:spcBef>
              <a:spcAft>
                <a:spcPts val="0"/>
              </a:spcAft>
              <a:defRPr/>
            </a:pPr>
            <a:r>
              <a:rPr lang="it-IT" sz="4400" spc="-1" dirty="0">
                <a:solidFill>
                  <a:srgbClr val="000000"/>
                </a:solidFill>
                <a:latin typeface="Calibri"/>
                <a:cs typeface="+mn-cs"/>
              </a:rPr>
              <a:t>Il contesto: MISSIONE UNOSOM II</a:t>
            </a:r>
          </a:p>
        </p:txBody>
      </p:sp>
      <p:sp>
        <p:nvSpPr>
          <p:cNvPr id="229" name="TextShape 2">
            <a:extLst>
              <a:ext uri="{FF2B5EF4-FFF2-40B4-BE49-F238E27FC236}">
                <a16:creationId xmlns:a16="http://schemas.microsoft.com/office/drawing/2014/main" id="{EBA405F9-AAAF-422E-9067-7EFDDF5B9AE3}"/>
              </a:ext>
            </a:extLst>
          </p:cNvPr>
          <p:cNvSpPr txBox="1"/>
          <p:nvPr/>
        </p:nvSpPr>
        <p:spPr>
          <a:xfrm>
            <a:off x="457200" y="1600200"/>
            <a:ext cx="8229600" cy="4525963"/>
          </a:xfrm>
          <a:prstGeom prst="rect">
            <a:avLst/>
          </a:prstGeom>
          <a:noFill/>
          <a:ln>
            <a:noFill/>
          </a:ln>
        </p:spPr>
        <p:txBody>
          <a:bodyPr>
            <a:normAutofit fontScale="92500" lnSpcReduction="20000"/>
          </a:bodyPr>
          <a:lstStyle>
            <a:lvl1pPr marL="342900" indent="-341313">
              <a:defRPr>
                <a:solidFill>
                  <a:schemeClr val="tx1"/>
                </a:solidFill>
                <a:latin typeface="Arial" panose="020B0604020202020204" pitchFamily="34" charset="0"/>
                <a:cs typeface="DejaVu Sans" panose="020B0603030804020204" pitchFamily="34" charset="0"/>
              </a:defRPr>
            </a:lvl1pPr>
            <a:lvl2pPr marL="742950" indent="-285750">
              <a:defRPr>
                <a:solidFill>
                  <a:schemeClr val="tx1"/>
                </a:solidFill>
                <a:latin typeface="Arial" panose="020B0604020202020204" pitchFamily="34" charset="0"/>
                <a:cs typeface="DejaVu Sans" panose="020B0603030804020204" pitchFamily="34" charset="0"/>
              </a:defRPr>
            </a:lvl2pPr>
            <a:lvl3pPr marL="1143000" indent="-228600">
              <a:defRPr>
                <a:solidFill>
                  <a:schemeClr val="tx1"/>
                </a:solidFill>
                <a:latin typeface="Arial" panose="020B0604020202020204" pitchFamily="34" charset="0"/>
                <a:cs typeface="DejaVu Sans" panose="020B0603030804020204" pitchFamily="34" charset="0"/>
              </a:defRPr>
            </a:lvl3pPr>
            <a:lvl4pPr marL="1600200" indent="-228600">
              <a:defRPr>
                <a:solidFill>
                  <a:schemeClr val="tx1"/>
                </a:solidFill>
                <a:latin typeface="Arial" panose="020B0604020202020204" pitchFamily="34" charset="0"/>
                <a:cs typeface="DejaVu Sans" panose="020B0603030804020204" pitchFamily="34" charset="0"/>
              </a:defRPr>
            </a:lvl4pPr>
            <a:lvl5pPr marL="2057400" indent="-228600">
              <a:defRPr>
                <a:solidFill>
                  <a:schemeClr val="tx1"/>
                </a:solidFill>
                <a:latin typeface="Arial" panose="020B0604020202020204" pitchFamily="34" charset="0"/>
                <a:cs typeface="DejaVu Sans" panose="020B0603030804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9pPr>
          </a:lstStyle>
          <a:p>
            <a:pPr algn="ctr">
              <a:lnSpc>
                <a:spcPct val="80000"/>
              </a:lnSpc>
              <a:spcBef>
                <a:spcPts val="2238"/>
              </a:spcBef>
              <a:buClr>
                <a:srgbClr val="000000"/>
              </a:buClr>
              <a:buFont typeface="Arial" panose="020B0604020202020204" pitchFamily="34" charset="0"/>
              <a:buChar char="•"/>
            </a:pPr>
            <a:r>
              <a:rPr lang="it-IT" altLang="it-IT" sz="2800">
                <a:solidFill>
                  <a:srgbClr val="000000"/>
                </a:solidFill>
                <a:latin typeface="Calibri" panose="020F0502020204030204" pitchFamily="34" charset="0"/>
              </a:rPr>
              <a:t>1992 ,per  fronteggiare la situazione di guerra civile, di carestia e di pestilenze, i primi reparti italiani (soprattutto paracadutisti) iniziarono ad affluire in Somalia</a:t>
            </a:r>
          </a:p>
          <a:p>
            <a:pPr algn="ctr">
              <a:lnSpc>
                <a:spcPct val="80000"/>
              </a:lnSpc>
              <a:spcBef>
                <a:spcPts val="2238"/>
              </a:spcBef>
              <a:buClr>
                <a:srgbClr val="000000"/>
              </a:buClr>
              <a:buFont typeface="Arial" panose="020B0604020202020204" pitchFamily="34" charset="0"/>
              <a:buChar char="•"/>
            </a:pPr>
            <a:r>
              <a:rPr lang="it-IT" altLang="it-IT" sz="2800">
                <a:solidFill>
                  <a:srgbClr val="000000"/>
                </a:solidFill>
                <a:latin typeface="Calibri" panose="020F0502020204030204" pitchFamily="34" charset="0"/>
              </a:rPr>
              <a:t>per creare un cordone di sicurezza attorno agli aiuti umanitari condotti per arginare la carestia dilagante nel paese e la condizione di anarchia</a:t>
            </a:r>
          </a:p>
          <a:p>
            <a:pPr algn="ctr">
              <a:lnSpc>
                <a:spcPct val="80000"/>
              </a:lnSpc>
              <a:spcBef>
                <a:spcPts val="2238"/>
              </a:spcBef>
              <a:buClr>
                <a:srgbClr val="000000"/>
              </a:buClr>
              <a:buFont typeface="Arial" panose="020B0604020202020204" pitchFamily="34" charset="0"/>
              <a:buChar char="•"/>
            </a:pPr>
            <a:r>
              <a:rPr lang="it-IT" altLang="it-IT" sz="2800">
                <a:solidFill>
                  <a:srgbClr val="000000"/>
                </a:solidFill>
                <a:latin typeface="Calibri" panose="020F0502020204030204" pitchFamily="34" charset="0"/>
              </a:rPr>
              <a:t>Durante la missione </a:t>
            </a:r>
            <a:r>
              <a:rPr lang="it-IT" altLang="it-IT" sz="2800" b="1">
                <a:latin typeface="Calibri" panose="020F0502020204030204" pitchFamily="34" charset="0"/>
              </a:rPr>
              <a:t>persero la vita undici militari italiani, una infermiera volontaria della Croce Rossa e due giornalisti della Rai</a:t>
            </a:r>
            <a:r>
              <a:rPr lang="it-IT" altLang="it-IT" sz="2800">
                <a:solidFill>
                  <a:srgbClr val="000000"/>
                </a:solidFill>
                <a:latin typeface="Calibri" panose="020F0502020204030204" pitchFamily="34" charset="0"/>
              </a:rPr>
              <a:t>.</a:t>
            </a:r>
            <a:br>
              <a:rPr lang="it-IT" altLang="it-IT" sz="500"/>
            </a:br>
            <a:r>
              <a:rPr lang="it-IT" altLang="it-IT" sz="2800">
                <a:solidFill>
                  <a:srgbClr val="000000"/>
                </a:solidFill>
                <a:latin typeface="Calibri" panose="020F0502020204030204" pitchFamily="34" charset="0"/>
              </a:rPr>
              <a:t> </a:t>
            </a:r>
          </a:p>
          <a:p>
            <a:pPr>
              <a:lnSpc>
                <a:spcPct val="80000"/>
              </a:lnSpc>
              <a:spcBef>
                <a:spcPts val="2238"/>
              </a:spcBef>
            </a:pPr>
            <a:r>
              <a:rPr lang="it-IT" altLang="it-IT" sz="2800">
                <a:solidFill>
                  <a:srgbClr val="000000"/>
                </a:solidFill>
                <a:latin typeface="Calibri" panose="020F0502020204030204" pitchFamily="34" charset="0"/>
              </a:rPr>
              <a:t>​</a:t>
            </a:r>
          </a:p>
          <a:p>
            <a:pPr>
              <a:lnSpc>
                <a:spcPct val="80000"/>
              </a:lnSpc>
              <a:spcBef>
                <a:spcPts val="825"/>
              </a:spcBef>
            </a:pPr>
            <a:endParaRPr lang="it-IT" altLang="it-IT" sz="2800">
              <a:solidFill>
                <a:srgbClr val="000000"/>
              </a:solidFill>
              <a:latin typeface="Calibri" panose="020F0502020204030204" pitchFamily="34" charset="0"/>
            </a:endParaRPr>
          </a:p>
          <a:p>
            <a:pPr>
              <a:lnSpc>
                <a:spcPct val="80000"/>
              </a:lnSpc>
              <a:spcBef>
                <a:spcPts val="825"/>
              </a:spcBef>
            </a:pPr>
            <a:r>
              <a:rPr lang="it-IT" altLang="it-IT" sz="1000">
                <a:solidFill>
                  <a:srgbClr val="000000"/>
                </a:solidFill>
                <a:latin typeface="Calibri" panose="020F0502020204030204" pitchFamily="34" charset="0"/>
              </a:rPr>
              <a:t>​</a:t>
            </a:r>
          </a:p>
          <a:p>
            <a:pPr>
              <a:lnSpc>
                <a:spcPct val="80000"/>
              </a:lnSpc>
              <a:spcBef>
                <a:spcPts val="638"/>
              </a:spcBef>
            </a:pPr>
            <a:endParaRPr lang="it-IT" altLang="it-IT" sz="1000">
              <a:solidFill>
                <a:srgbClr val="000000"/>
              </a:solidFill>
              <a:latin typeface="Calibri" panose="020F0502020204030204" pitchFamily="34" charset="0"/>
            </a:endParaRP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a:extLst>
              <a:ext uri="{FF2B5EF4-FFF2-40B4-BE49-F238E27FC236}">
                <a16:creationId xmlns:a16="http://schemas.microsoft.com/office/drawing/2014/main" id="{B05107C5-3802-4A38-A472-DAF6AA90723C}"/>
              </a:ext>
            </a:extLst>
          </p:cNvPr>
          <p:cNvSpPr txBox="1"/>
          <p:nvPr/>
        </p:nvSpPr>
        <p:spPr>
          <a:xfrm>
            <a:off x="1792288" y="4800600"/>
            <a:ext cx="5486400" cy="566738"/>
          </a:xfrm>
          <a:prstGeom prst="rect">
            <a:avLst/>
          </a:prstGeom>
          <a:noFill/>
          <a:ln>
            <a:noFill/>
          </a:ln>
        </p:spPr>
        <p:txBody>
          <a:bodyPr anchor="b"/>
          <a:lstStyle/>
          <a:p>
            <a:pPr algn="ctr" fontAlgn="auto">
              <a:spcBef>
                <a:spcPts val="0"/>
              </a:spcBef>
              <a:spcAft>
                <a:spcPts val="0"/>
              </a:spcAft>
              <a:defRPr/>
            </a:pPr>
            <a:r>
              <a:rPr lang="it-IT" sz="2000" b="1" spc="-1" dirty="0">
                <a:solidFill>
                  <a:srgbClr val="000000"/>
                </a:solidFill>
                <a:latin typeface="Calibri"/>
                <a:cs typeface="+mn-cs"/>
              </a:rPr>
              <a:t>LE VARIE ZONE </a:t>
            </a:r>
            <a:r>
              <a:rPr lang="it-IT" sz="2000" b="1" spc="-1" dirty="0" err="1">
                <a:solidFill>
                  <a:srgbClr val="000000"/>
                </a:solidFill>
                <a:latin typeface="Calibri"/>
                <a:cs typeface="+mn-cs"/>
              </a:rPr>
              <a:t>DI</a:t>
            </a:r>
            <a:r>
              <a:rPr lang="it-IT" sz="2000" b="1" spc="-1" dirty="0">
                <a:solidFill>
                  <a:srgbClr val="000000"/>
                </a:solidFill>
                <a:latin typeface="Calibri"/>
                <a:cs typeface="+mn-cs"/>
              </a:rPr>
              <a:t> CONTROLLO NEL PAESE</a:t>
            </a:r>
            <a:endParaRPr lang="it-IT" sz="2000" spc="-1" dirty="0">
              <a:solidFill>
                <a:srgbClr val="000000"/>
              </a:solidFill>
              <a:latin typeface="Calibri"/>
              <a:cs typeface="+mn-cs"/>
            </a:endParaRPr>
          </a:p>
        </p:txBody>
      </p:sp>
      <p:pic>
        <p:nvPicPr>
          <p:cNvPr id="78851" name="Segnaposto immagine 2">
            <a:extLst>
              <a:ext uri="{FF2B5EF4-FFF2-40B4-BE49-F238E27FC236}">
                <a16:creationId xmlns:a16="http://schemas.microsoft.com/office/drawing/2014/main" id="{6D55AF37-7A0F-4A47-8FB0-1117651FE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612775"/>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TextShape 2">
            <a:extLst>
              <a:ext uri="{FF2B5EF4-FFF2-40B4-BE49-F238E27FC236}">
                <a16:creationId xmlns:a16="http://schemas.microsoft.com/office/drawing/2014/main" id="{C6255E23-0C80-421C-A330-123CC3B533EB}"/>
              </a:ext>
            </a:extLst>
          </p:cNvPr>
          <p:cNvSpPr txBox="1"/>
          <p:nvPr/>
        </p:nvSpPr>
        <p:spPr>
          <a:xfrm>
            <a:off x="1792288" y="5367338"/>
            <a:ext cx="5486400" cy="804862"/>
          </a:xfrm>
          <a:prstGeom prst="rect">
            <a:avLst/>
          </a:prstGeom>
          <a:noFill/>
          <a:ln>
            <a:noFill/>
          </a:ln>
        </p:spPr>
        <p:txBody>
          <a:bodyPr/>
          <a:lstStyle/>
          <a:p>
            <a:pPr fontAlgn="auto">
              <a:spcBef>
                <a:spcPts val="0"/>
              </a:spcBef>
              <a:spcAft>
                <a:spcPts val="0"/>
              </a:spcAft>
              <a:defRPr/>
            </a:pPr>
            <a:endParaRPr lang="it-IT" sz="3200" spc="-1">
              <a:solidFill>
                <a:srgbClr val="000000"/>
              </a:solidFill>
              <a:latin typeface="Calibri"/>
              <a:cs typeface="+mn-cs"/>
            </a:endParaRPr>
          </a:p>
        </p:txBody>
      </p:sp>
      <p:pic>
        <p:nvPicPr>
          <p:cNvPr id="78853" name="Segnaposto immagine 2">
            <a:extLst>
              <a:ext uri="{FF2B5EF4-FFF2-40B4-BE49-F238E27FC236}">
                <a16:creationId xmlns:a16="http://schemas.microsoft.com/office/drawing/2014/main" id="{C53CF6A4-5684-46E8-806E-544133E06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612775"/>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Immagine 233">
            <a:extLst>
              <a:ext uri="{FF2B5EF4-FFF2-40B4-BE49-F238E27FC236}">
                <a16:creationId xmlns:a16="http://schemas.microsoft.com/office/drawing/2014/main" id="{D7C563FE-81B3-403E-B6A8-9FDD1BA26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8" y="657225"/>
            <a:ext cx="485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1">
            <a:extLst>
              <a:ext uri="{FF2B5EF4-FFF2-40B4-BE49-F238E27FC236}">
                <a16:creationId xmlns:a16="http://schemas.microsoft.com/office/drawing/2014/main" id="{0B43AD90-1012-428A-B168-3DF4E4F04A52}"/>
              </a:ext>
            </a:extLst>
          </p:cNvPr>
          <p:cNvSpPr>
            <a:spLocks noGrp="1"/>
          </p:cNvSpPr>
          <p:nvPr>
            <p:ph type="title"/>
          </p:nvPr>
        </p:nvSpPr>
        <p:spPr bwMode="auto">
          <a:xfrm>
            <a:off x="1792288" y="4800600"/>
            <a:ext cx="5486400" cy="566738"/>
          </a:xfrm>
        </p:spPr>
        <p:txBody>
          <a:bodyPr vert="horz" wrap="square" numCol="1" anchorCtr="0" compatLnSpc="1">
            <a:prstTxWarp prst="textNoShape">
              <a:avLst/>
            </a:prstTxWarp>
          </a:bodyPr>
          <a:lstStyle/>
          <a:p>
            <a:pPr eaLnBrk="1" hangingPunct="1"/>
            <a:endParaRPr lang="it-IT" altLang="it-IT" sz="1800">
              <a:solidFill>
                <a:srgbClr val="000000"/>
              </a:solidFill>
            </a:endParaRPr>
          </a:p>
        </p:txBody>
      </p:sp>
      <p:sp>
        <p:nvSpPr>
          <p:cNvPr id="79875" name="Sottotitolo 2">
            <a:extLst>
              <a:ext uri="{FF2B5EF4-FFF2-40B4-BE49-F238E27FC236}">
                <a16:creationId xmlns:a16="http://schemas.microsoft.com/office/drawing/2014/main" id="{C3B10303-250A-43E4-BE7C-E080C6C67085}"/>
              </a:ext>
            </a:extLst>
          </p:cNvPr>
          <p:cNvSpPr>
            <a:spLocks noGrp="1"/>
          </p:cNvSpPr>
          <p:nvPr>
            <p:ph type="subTitle"/>
          </p:nvPr>
        </p:nvSpPr>
        <p:spPr bwMode="auto">
          <a:xfrm>
            <a:off x="1792288" y="2532063"/>
            <a:ext cx="5486400" cy="276225"/>
          </a:xfrm>
        </p:spPr>
        <p:txBody>
          <a:bodyPr vert="horz" wrap="square" numCol="1" anchorCtr="0" compatLnSpc="1">
            <a:prstTxWarp prst="textNoShape">
              <a:avLst/>
            </a:prstTxWarp>
          </a:bodyPr>
          <a:lstStyle/>
          <a:p>
            <a:pPr eaLnBrk="1" hangingPunct="1"/>
            <a:endParaRPr lang="it-IT" altLang="it-IT" sz="1800">
              <a:solidFill>
                <a:srgbClr val="000000"/>
              </a:solidFill>
            </a:endParaRPr>
          </a:p>
        </p:txBody>
      </p:sp>
      <p:pic>
        <p:nvPicPr>
          <p:cNvPr id="79876" name="Immagine 3" descr="http://www.gianfrancopaglia.it/public/cadutisomalia.jpg">
            <a:extLst>
              <a:ext uri="{FF2B5EF4-FFF2-40B4-BE49-F238E27FC236}">
                <a16:creationId xmlns:a16="http://schemas.microsoft.com/office/drawing/2014/main" id="{9DE76858-6DFC-47F7-88B8-86658C103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57150"/>
            <a:ext cx="54483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a:extLst>
              <a:ext uri="{FF2B5EF4-FFF2-40B4-BE49-F238E27FC236}">
                <a16:creationId xmlns:a16="http://schemas.microsoft.com/office/drawing/2014/main" id="{23D03B10-5B71-44FF-BAB3-A8A0AA61BA43}"/>
              </a:ext>
            </a:extLst>
          </p:cNvPr>
          <p:cNvSpPr txBox="1"/>
          <p:nvPr/>
        </p:nvSpPr>
        <p:spPr>
          <a:xfrm>
            <a:off x="457200" y="274638"/>
            <a:ext cx="8229600" cy="922337"/>
          </a:xfrm>
          <a:prstGeom prst="rect">
            <a:avLst/>
          </a:prstGeom>
          <a:noFill/>
          <a:ln>
            <a:noFill/>
          </a:ln>
        </p:spPr>
        <p:txBody>
          <a:bodyPr anchor="ctr"/>
          <a:lstStyle/>
          <a:p>
            <a:pPr algn="ctr" fontAlgn="auto">
              <a:spcBef>
                <a:spcPts val="0"/>
              </a:spcBef>
              <a:spcAft>
                <a:spcPts val="0"/>
              </a:spcAft>
              <a:defRPr/>
            </a:pPr>
            <a:r>
              <a:rPr lang="it-IT" sz="4400" spc="-1" dirty="0">
                <a:solidFill>
                  <a:srgbClr val="000000"/>
                </a:solidFill>
                <a:latin typeface="Calibri"/>
                <a:cs typeface="+mn-cs"/>
              </a:rPr>
              <a:t>QUINDI:</a:t>
            </a:r>
          </a:p>
        </p:txBody>
      </p:sp>
      <p:sp>
        <p:nvSpPr>
          <p:cNvPr id="177" name="TextShape 2">
            <a:extLst>
              <a:ext uri="{FF2B5EF4-FFF2-40B4-BE49-F238E27FC236}">
                <a16:creationId xmlns:a16="http://schemas.microsoft.com/office/drawing/2014/main" id="{17C66FC9-4A6F-4C69-B76F-788320D7ED95}"/>
              </a:ext>
            </a:extLst>
          </p:cNvPr>
          <p:cNvSpPr txBox="1"/>
          <p:nvPr/>
        </p:nvSpPr>
        <p:spPr>
          <a:xfrm>
            <a:off x="468313" y="1196975"/>
            <a:ext cx="8228012" cy="5216525"/>
          </a:xfrm>
          <a:prstGeom prst="rect">
            <a:avLst/>
          </a:prstGeom>
          <a:noFill/>
          <a:ln>
            <a:noFill/>
          </a:ln>
        </p:spPr>
        <p:txBody>
          <a:bodyPr/>
          <a:lstStyle/>
          <a:p>
            <a:pPr marL="343080" indent="-342720" fontAlgn="auto">
              <a:spcBef>
                <a:spcPts val="641"/>
              </a:spcBef>
              <a:spcAft>
                <a:spcPts val="0"/>
              </a:spcAft>
              <a:buClr>
                <a:srgbClr val="000000"/>
              </a:buClr>
              <a:defRPr/>
            </a:pPr>
            <a:r>
              <a:rPr lang="it-IT" sz="3200" spc="-1" dirty="0">
                <a:solidFill>
                  <a:srgbClr val="000000"/>
                </a:solidFill>
                <a:latin typeface="Calibri"/>
                <a:cs typeface="+mn-cs"/>
              </a:rPr>
              <a:t>L’ esercito è impiegato per :</a:t>
            </a:r>
          </a:p>
          <a:p>
            <a:pPr marL="514440" indent="-514080" fontAlgn="auto">
              <a:spcBef>
                <a:spcPts val="641"/>
              </a:spcBef>
              <a:spcAft>
                <a:spcPts val="0"/>
              </a:spcAft>
              <a:buClr>
                <a:srgbClr val="000000"/>
              </a:buClr>
              <a:defRPr/>
            </a:pPr>
            <a:r>
              <a:rPr lang="it-IT" sz="3200" spc="-1" dirty="0">
                <a:solidFill>
                  <a:srgbClr val="000000"/>
                </a:solidFill>
                <a:latin typeface="Calibri"/>
                <a:cs typeface="+mn-cs"/>
              </a:rPr>
              <a:t>1. PEACEKEEPING</a:t>
            </a:r>
          </a:p>
          <a:p>
            <a:pPr marL="514440" indent="-514080" fontAlgn="auto">
              <a:spcBef>
                <a:spcPts val="641"/>
              </a:spcBef>
              <a:spcAft>
                <a:spcPts val="0"/>
              </a:spcAft>
              <a:buClr>
                <a:srgbClr val="000000"/>
              </a:buClr>
              <a:defRPr/>
            </a:pPr>
            <a:r>
              <a:rPr lang="it-IT" dirty="0">
                <a:latin typeface="+mn-lt"/>
                <a:cs typeface="+mn-cs"/>
              </a:rPr>
              <a:t>	“L’Italia è primo fornitore, in termini di personale militare e di polizia altamente qualificato, tra i Paesi occidentali e dell’Unione Europea alle operazioni di mantenimento della pace delle Nazioni Unite. L’Italia è inoltre il settimo contributore al bilancio del peacekeeping ONU"</a:t>
            </a:r>
            <a:r>
              <a:rPr lang="it-IT" sz="3200" dirty="0">
                <a:latin typeface="+mn-lt"/>
                <a:cs typeface="+mn-cs"/>
              </a:rPr>
              <a:t>.* </a:t>
            </a:r>
          </a:p>
          <a:p>
            <a:pPr marL="514440" indent="-514080" fontAlgn="auto">
              <a:spcBef>
                <a:spcPts val="641"/>
              </a:spcBef>
              <a:spcAft>
                <a:spcPts val="0"/>
              </a:spcAft>
              <a:buClr>
                <a:srgbClr val="000000"/>
              </a:buClr>
              <a:buFont typeface="Arial" charset="0"/>
              <a:buChar char="•"/>
              <a:defRPr/>
            </a:pPr>
            <a:r>
              <a:rPr lang="it-IT" sz="1200" dirty="0">
                <a:latin typeface="+mn-lt"/>
                <a:cs typeface="+mn-cs"/>
                <a:hlinkClick r:id="rId2"/>
              </a:rPr>
              <a:t>www.esteri.it/</a:t>
            </a:r>
            <a:r>
              <a:rPr lang="it-IT" sz="1200" dirty="0" err="1">
                <a:latin typeface="+mn-lt"/>
                <a:cs typeface="+mn-cs"/>
                <a:hlinkClick r:id="rId2"/>
              </a:rPr>
              <a:t>mae</a:t>
            </a:r>
            <a:r>
              <a:rPr lang="it-IT" sz="1200" dirty="0">
                <a:latin typeface="+mn-lt"/>
                <a:cs typeface="+mn-cs"/>
                <a:hlinkClick r:id="rId2"/>
              </a:rPr>
              <a:t>/</a:t>
            </a:r>
            <a:r>
              <a:rPr lang="it-IT" sz="1200" dirty="0" err="1">
                <a:latin typeface="+mn-lt"/>
                <a:cs typeface="+mn-cs"/>
                <a:hlinkClick r:id="rId2"/>
              </a:rPr>
              <a:t>it</a:t>
            </a:r>
            <a:r>
              <a:rPr lang="it-IT" sz="1200" dirty="0">
                <a:latin typeface="+mn-lt"/>
                <a:cs typeface="+mn-cs"/>
                <a:hlinkClick r:id="rId2"/>
              </a:rPr>
              <a:t>/</a:t>
            </a:r>
            <a:r>
              <a:rPr lang="it-IT" sz="1200" dirty="0" err="1">
                <a:latin typeface="+mn-lt"/>
                <a:cs typeface="+mn-cs"/>
                <a:hlinkClick r:id="rId2"/>
              </a:rPr>
              <a:t>politica_estera</a:t>
            </a:r>
            <a:r>
              <a:rPr lang="it-IT" sz="1200" dirty="0">
                <a:latin typeface="+mn-lt"/>
                <a:cs typeface="+mn-cs"/>
                <a:hlinkClick r:id="rId2"/>
              </a:rPr>
              <a:t>/</a:t>
            </a:r>
            <a:r>
              <a:rPr lang="it-IT" sz="1200" dirty="0" err="1">
                <a:latin typeface="+mn-lt"/>
                <a:cs typeface="+mn-cs"/>
                <a:hlinkClick r:id="rId2"/>
              </a:rPr>
              <a:t>organizzazioni_internazionali</a:t>
            </a:r>
            <a:r>
              <a:rPr lang="it-IT" sz="1200" dirty="0">
                <a:latin typeface="+mn-lt"/>
                <a:cs typeface="+mn-cs"/>
                <a:hlinkClick r:id="rId2"/>
              </a:rPr>
              <a:t>/</a:t>
            </a:r>
            <a:r>
              <a:rPr lang="it-IT" sz="1200" dirty="0" err="1">
                <a:latin typeface="+mn-lt"/>
                <a:cs typeface="+mn-cs"/>
                <a:hlinkClick r:id="rId2"/>
              </a:rPr>
              <a:t>onu</a:t>
            </a:r>
            <a:r>
              <a:rPr lang="it-IT" sz="1200" dirty="0">
                <a:latin typeface="+mn-lt"/>
                <a:cs typeface="+mn-cs"/>
                <a:hlinkClick r:id="rId2"/>
              </a:rPr>
              <a:t>/onu_ruolo_italia_nel_peacekeeping.html</a:t>
            </a:r>
            <a:endParaRPr lang="it-IT" sz="1200" dirty="0">
              <a:latin typeface="+mn-lt"/>
              <a:cs typeface="+mn-cs"/>
            </a:endParaRPr>
          </a:p>
          <a:p>
            <a:pPr marL="514440" indent="-514080" fontAlgn="auto">
              <a:spcBef>
                <a:spcPts val="641"/>
              </a:spcBef>
              <a:spcAft>
                <a:spcPts val="0"/>
              </a:spcAft>
              <a:buClr>
                <a:srgbClr val="000000"/>
              </a:buClr>
              <a:buFont typeface="Arial" charset="0"/>
              <a:buChar char="•"/>
              <a:defRPr/>
            </a:pPr>
            <a:endParaRPr lang="it-IT" sz="1200" dirty="0">
              <a:latin typeface="+mn-lt"/>
              <a:cs typeface="+mn-cs"/>
            </a:endParaRPr>
          </a:p>
          <a:p>
            <a:pPr marL="514440" indent="-514080" fontAlgn="auto">
              <a:spcBef>
                <a:spcPts val="641"/>
              </a:spcBef>
              <a:spcAft>
                <a:spcPts val="0"/>
              </a:spcAft>
              <a:buClr>
                <a:srgbClr val="000000"/>
              </a:buClr>
              <a:defRPr/>
            </a:pPr>
            <a:r>
              <a:rPr lang="it-IT" sz="3200" spc="-1" dirty="0">
                <a:solidFill>
                  <a:srgbClr val="000000"/>
                </a:solidFill>
                <a:latin typeface="Calibri"/>
                <a:cs typeface="+mn-cs"/>
              </a:rPr>
              <a:t>2. CONTROLLO DEL TERRITORIO</a:t>
            </a:r>
          </a:p>
          <a:p>
            <a:pPr marL="514440" indent="-514080" fontAlgn="auto">
              <a:spcBef>
                <a:spcPts val="641"/>
              </a:spcBef>
              <a:spcAft>
                <a:spcPts val="0"/>
              </a:spcAft>
              <a:buClr>
                <a:srgbClr val="000000"/>
              </a:buClr>
              <a:defRPr/>
            </a:pPr>
            <a:r>
              <a:rPr lang="it-IT" sz="2000" dirty="0">
                <a:latin typeface="+mn-lt"/>
                <a:cs typeface="+mn-cs"/>
              </a:rPr>
              <a:t>        E’ impegnato sul territorio nazionale, in ottemperanza ai compiti istituzionali connessi alla “salvaguardia delle libere istituzioni e il bene della collettività nazionale nei casi di pubbliche calamità</a:t>
            </a:r>
            <a:r>
              <a:rPr lang="it-IT" dirty="0">
                <a:latin typeface="+mn-lt"/>
                <a:cs typeface="+mn-cs"/>
              </a:rPr>
              <a:t>” **</a:t>
            </a:r>
          </a:p>
          <a:p>
            <a:pPr marL="514440" indent="-514080" fontAlgn="auto">
              <a:spcBef>
                <a:spcPts val="641"/>
              </a:spcBef>
              <a:spcAft>
                <a:spcPts val="0"/>
              </a:spcAft>
              <a:buClr>
                <a:srgbClr val="000000"/>
              </a:buClr>
              <a:defRPr/>
            </a:pPr>
            <a:r>
              <a:rPr lang="it-IT" sz="3200" spc="-1" dirty="0">
                <a:solidFill>
                  <a:srgbClr val="000000"/>
                </a:solidFill>
                <a:latin typeface="Calibri"/>
                <a:cs typeface="+mn-cs"/>
              </a:rPr>
              <a:t>**</a:t>
            </a:r>
            <a:r>
              <a:rPr lang="it-IT" sz="1200" dirty="0">
                <a:latin typeface="+mn-lt"/>
                <a:cs typeface="+mn-cs"/>
                <a:hlinkClick r:id="rId3"/>
              </a:rPr>
              <a:t>www.esercito.difesa.it/Operazioni/</a:t>
            </a:r>
            <a:r>
              <a:rPr lang="it-IT" sz="1200" dirty="0" err="1">
                <a:latin typeface="+mn-lt"/>
                <a:cs typeface="+mn-cs"/>
                <a:hlinkClick r:id="rId3"/>
              </a:rPr>
              <a:t>Operazioni_nazionali</a:t>
            </a:r>
            <a:endParaRPr lang="it-IT" sz="1200" spc="-1" dirty="0">
              <a:solidFill>
                <a:srgbClr val="000000"/>
              </a:solidFill>
              <a:latin typeface="Calibri"/>
              <a:cs typeface="+mn-cs"/>
            </a:endParaRP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a:extLst>
              <a:ext uri="{FF2B5EF4-FFF2-40B4-BE49-F238E27FC236}">
                <a16:creationId xmlns:a16="http://schemas.microsoft.com/office/drawing/2014/main" id="{B5F22676-27E3-4EE9-84D4-10E9CBA6F91E}"/>
              </a:ext>
            </a:extLst>
          </p:cNvPr>
          <p:cNvSpPr txBox="1"/>
          <p:nvPr/>
        </p:nvSpPr>
        <p:spPr>
          <a:xfrm>
            <a:off x="457200" y="274638"/>
            <a:ext cx="8229600" cy="1143000"/>
          </a:xfrm>
          <a:prstGeom prst="rect">
            <a:avLst/>
          </a:prstGeom>
          <a:noFill/>
          <a:ln>
            <a:noFill/>
          </a:ln>
        </p:spPr>
        <p:txBody>
          <a:bodyPr anchor="ctr"/>
          <a:lstStyle/>
          <a:p>
            <a:pPr algn="ctr" fontAlgn="auto">
              <a:spcBef>
                <a:spcPts val="0"/>
              </a:spcBef>
              <a:spcAft>
                <a:spcPts val="0"/>
              </a:spcAft>
              <a:defRPr/>
            </a:pPr>
            <a:r>
              <a:rPr lang="it-IT" sz="4400" spc="-1">
                <a:solidFill>
                  <a:srgbClr val="000000"/>
                </a:solidFill>
                <a:latin typeface="Calibri"/>
                <a:cs typeface="+mn-cs"/>
              </a:rPr>
              <a:t>PEACEKEEPING</a:t>
            </a:r>
          </a:p>
        </p:txBody>
      </p:sp>
      <p:sp>
        <p:nvSpPr>
          <p:cNvPr id="179" name="TextShape 2">
            <a:extLst>
              <a:ext uri="{FF2B5EF4-FFF2-40B4-BE49-F238E27FC236}">
                <a16:creationId xmlns:a16="http://schemas.microsoft.com/office/drawing/2014/main" id="{D1B8F165-F9BA-4790-A1AE-EDF01BA05BB9}"/>
              </a:ext>
            </a:extLst>
          </p:cNvPr>
          <p:cNvSpPr txBox="1"/>
          <p:nvPr/>
        </p:nvSpPr>
        <p:spPr>
          <a:xfrm>
            <a:off x="457200" y="1268413"/>
            <a:ext cx="8229600" cy="5256212"/>
          </a:xfrm>
          <a:prstGeom prst="rect">
            <a:avLst/>
          </a:prstGeom>
          <a:noFill/>
          <a:ln>
            <a:noFill/>
          </a:ln>
        </p:spPr>
        <p:txBody>
          <a:bodyPr/>
          <a:lstStyle/>
          <a:p>
            <a:pPr marL="343080" indent="-342720" fontAlgn="auto">
              <a:spcBef>
                <a:spcPts val="641"/>
              </a:spcBef>
              <a:spcAft>
                <a:spcPts val="0"/>
              </a:spcAft>
              <a:buClr>
                <a:srgbClr val="000000"/>
              </a:buClr>
              <a:buFont typeface="Arial"/>
              <a:buChar char="•"/>
              <a:defRPr/>
            </a:pPr>
            <a:r>
              <a:rPr lang="it-IT" sz="2800" spc="-1" dirty="0">
                <a:solidFill>
                  <a:srgbClr val="000000"/>
                </a:solidFill>
                <a:latin typeface="Calibri"/>
                <a:cs typeface="+mn-cs"/>
              </a:rPr>
              <a:t>L’ obiettivo di queste missioni è di contribuire al mantenimento della pace e del rispetto dei diritti civili nelle aree di guerra più sensibili  </a:t>
            </a:r>
          </a:p>
          <a:p>
            <a:pPr marL="343080" indent="-342720" fontAlgn="auto">
              <a:spcBef>
                <a:spcPts val="641"/>
              </a:spcBef>
              <a:spcAft>
                <a:spcPts val="0"/>
              </a:spcAft>
              <a:buClr>
                <a:srgbClr val="000000"/>
              </a:buClr>
              <a:buFont typeface="Arial"/>
              <a:buChar char="•"/>
              <a:defRPr/>
            </a:pPr>
            <a:r>
              <a:rPr lang="it-IT" sz="2800" spc="-1" dirty="0">
                <a:solidFill>
                  <a:srgbClr val="000000"/>
                </a:solidFill>
                <a:latin typeface="Calibri"/>
                <a:cs typeface="+mn-cs"/>
              </a:rPr>
              <a:t>Kosovo, Afghanistan, Turchia (NATO)</a:t>
            </a:r>
          </a:p>
          <a:p>
            <a:pPr marL="343080" indent="-342720" fontAlgn="auto">
              <a:spcBef>
                <a:spcPts val="641"/>
              </a:spcBef>
              <a:spcAft>
                <a:spcPts val="0"/>
              </a:spcAft>
              <a:buClr>
                <a:srgbClr val="000000"/>
              </a:buClr>
              <a:buFont typeface="Arial"/>
              <a:buChar char="•"/>
              <a:defRPr/>
            </a:pPr>
            <a:r>
              <a:rPr lang="it-IT" sz="2800" spc="-1" dirty="0">
                <a:solidFill>
                  <a:srgbClr val="000000"/>
                </a:solidFill>
                <a:latin typeface="Calibri"/>
                <a:cs typeface="+mn-cs"/>
              </a:rPr>
              <a:t>Marocco (ONU)</a:t>
            </a:r>
          </a:p>
          <a:p>
            <a:pPr marL="343080" indent="-342720" fontAlgn="auto">
              <a:spcBef>
                <a:spcPts val="641"/>
              </a:spcBef>
              <a:spcAft>
                <a:spcPts val="0"/>
              </a:spcAft>
              <a:buClr>
                <a:srgbClr val="000000"/>
              </a:buClr>
              <a:buFont typeface="Arial"/>
              <a:buChar char="•"/>
              <a:defRPr/>
            </a:pPr>
            <a:r>
              <a:rPr lang="it-IT" sz="2800" spc="-1" dirty="0">
                <a:solidFill>
                  <a:srgbClr val="000000"/>
                </a:solidFill>
                <a:latin typeface="Calibri"/>
                <a:cs typeface="+mn-cs"/>
              </a:rPr>
              <a:t>Mali, Somalia (UE)</a:t>
            </a:r>
          </a:p>
          <a:p>
            <a:pPr marL="343080" indent="-342720" fontAlgn="auto">
              <a:spcBef>
                <a:spcPts val="641"/>
              </a:spcBef>
              <a:spcAft>
                <a:spcPts val="0"/>
              </a:spcAft>
              <a:buClr>
                <a:srgbClr val="000000"/>
              </a:buClr>
              <a:buFont typeface="Arial"/>
              <a:buChar char="•"/>
              <a:defRPr/>
            </a:pPr>
            <a:r>
              <a:rPr lang="it-IT" sz="2800" spc="-1" dirty="0">
                <a:solidFill>
                  <a:srgbClr val="000000"/>
                </a:solidFill>
                <a:latin typeface="Calibri"/>
                <a:cs typeface="+mn-cs"/>
              </a:rPr>
              <a:t>Iraq, Libia, Libano</a:t>
            </a:r>
          </a:p>
          <a:p>
            <a:pPr marL="343080" indent="-342720" fontAlgn="auto">
              <a:spcBef>
                <a:spcPts val="641"/>
              </a:spcBef>
              <a:spcAft>
                <a:spcPts val="0"/>
              </a:spcAft>
              <a:buClr>
                <a:srgbClr val="000000"/>
              </a:buClr>
              <a:defRPr/>
            </a:pPr>
            <a:endParaRPr lang="it-IT" sz="7200" spc="-1" dirty="0">
              <a:solidFill>
                <a:srgbClr val="000000"/>
              </a:solidFill>
              <a:latin typeface="Calibri"/>
              <a:cs typeface="+mn-cs"/>
            </a:endParaRPr>
          </a:p>
        </p:txBody>
      </p:sp>
      <p:pic>
        <p:nvPicPr>
          <p:cNvPr id="57348" name="Immagine 3" descr="Risultati immagini per peacekeeping foto">
            <a:extLst>
              <a:ext uri="{FF2B5EF4-FFF2-40B4-BE49-F238E27FC236}">
                <a16:creationId xmlns:a16="http://schemas.microsoft.com/office/drawing/2014/main" id="{CBC80E50-4CF5-4294-BB57-97F600538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429000"/>
            <a:ext cx="50038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a:extLst>
              <a:ext uri="{FF2B5EF4-FFF2-40B4-BE49-F238E27FC236}">
                <a16:creationId xmlns:a16="http://schemas.microsoft.com/office/drawing/2014/main" id="{A06FE8DE-9080-4C55-A965-B6DCD342A254}"/>
              </a:ext>
            </a:extLst>
          </p:cNvPr>
          <p:cNvSpPr txBox="1"/>
          <p:nvPr/>
        </p:nvSpPr>
        <p:spPr>
          <a:xfrm>
            <a:off x="457200" y="274638"/>
            <a:ext cx="8229600" cy="1143000"/>
          </a:xfrm>
          <a:prstGeom prst="rect">
            <a:avLst/>
          </a:prstGeom>
          <a:noFill/>
          <a:ln>
            <a:noFill/>
          </a:ln>
        </p:spPr>
        <p:txBody>
          <a:bodyPr anchor="ctr">
            <a:normAutofit/>
          </a:bodyPr>
          <a:lstStyle/>
          <a:p>
            <a:pPr algn="ctr" fontAlgn="auto">
              <a:spcBef>
                <a:spcPts val="0"/>
              </a:spcBef>
              <a:spcAft>
                <a:spcPts val="0"/>
              </a:spcAft>
              <a:defRPr/>
            </a:pPr>
            <a:r>
              <a:rPr lang="it-IT" sz="4400" spc="-1" dirty="0">
                <a:solidFill>
                  <a:srgbClr val="000000"/>
                </a:solidFill>
                <a:latin typeface="Calibri"/>
                <a:cs typeface="+mn-cs"/>
              </a:rPr>
              <a:t>ALCUNI ESEMPI:  KFOR in KOSOVO</a:t>
            </a:r>
          </a:p>
        </p:txBody>
      </p:sp>
      <p:sp>
        <p:nvSpPr>
          <p:cNvPr id="184" name="TextShape 2">
            <a:extLst>
              <a:ext uri="{FF2B5EF4-FFF2-40B4-BE49-F238E27FC236}">
                <a16:creationId xmlns:a16="http://schemas.microsoft.com/office/drawing/2014/main" id="{8FB4E8A9-88C4-4BF6-870B-61A4EEC428B8}"/>
              </a:ext>
            </a:extLst>
          </p:cNvPr>
          <p:cNvSpPr txBox="1"/>
          <p:nvPr/>
        </p:nvSpPr>
        <p:spPr>
          <a:xfrm>
            <a:off x="457200" y="1600200"/>
            <a:ext cx="8229600" cy="4525963"/>
          </a:xfrm>
          <a:prstGeom prst="rect">
            <a:avLst/>
          </a:prstGeom>
          <a:noFill/>
          <a:ln>
            <a:noFill/>
          </a:ln>
        </p:spPr>
        <p:txBody>
          <a:bodyPr/>
          <a:lstStyle/>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La missione è iniziata all'alba del 12 giugno 1999</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Primo obiettivo:  evacuazione in emergenza degli osservatori OCSE dal Kosovo;</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Secondo obiettivo: supporto alle organizzazioni umanitarie per l'assistenza ai profughi usciti dal Kosovo.</a:t>
            </a:r>
          </a:p>
          <a:p>
            <a:pPr fontAlgn="auto">
              <a:spcBef>
                <a:spcPts val="641"/>
              </a:spcBef>
              <a:spcAft>
                <a:spcPts val="0"/>
              </a:spcAft>
              <a:defRPr/>
            </a:pPr>
            <a:br>
              <a:rPr dirty="0">
                <a:latin typeface="+mn-lt"/>
                <a:cs typeface="+mn-cs"/>
              </a:rPr>
            </a:br>
            <a:endParaRPr lang="it-IT" sz="3200" spc="-1" dirty="0">
              <a:solidFill>
                <a:srgbClr val="000000"/>
              </a:solidFill>
              <a:latin typeface="Calibri"/>
              <a:cs typeface="+mn-cs"/>
            </a:endParaRP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a:extLst>
              <a:ext uri="{FF2B5EF4-FFF2-40B4-BE49-F238E27FC236}">
                <a16:creationId xmlns:a16="http://schemas.microsoft.com/office/drawing/2014/main" id="{9B6BCF89-675A-4031-A96C-D3217B9BDD2D}"/>
              </a:ext>
            </a:extLst>
          </p:cNvPr>
          <p:cNvSpPr txBox="1"/>
          <p:nvPr/>
        </p:nvSpPr>
        <p:spPr>
          <a:xfrm>
            <a:off x="457200" y="274638"/>
            <a:ext cx="8229600" cy="1143000"/>
          </a:xfrm>
          <a:prstGeom prst="rect">
            <a:avLst/>
          </a:prstGeom>
          <a:noFill/>
          <a:ln>
            <a:noFill/>
          </a:ln>
        </p:spPr>
        <p:txBody>
          <a:bodyPr anchor="ctr"/>
          <a:lstStyle/>
          <a:p>
            <a:pPr fontAlgn="auto">
              <a:spcBef>
                <a:spcPts val="0"/>
              </a:spcBef>
              <a:spcAft>
                <a:spcPts val="0"/>
              </a:spcAft>
              <a:defRPr/>
            </a:pPr>
            <a:endParaRPr lang="it-IT" spc="-1">
              <a:solidFill>
                <a:srgbClr val="000000"/>
              </a:solidFill>
              <a:latin typeface="Calibri"/>
              <a:cs typeface="+mn-cs"/>
            </a:endParaRPr>
          </a:p>
        </p:txBody>
      </p:sp>
      <p:sp>
        <p:nvSpPr>
          <p:cNvPr id="186" name="TextShape 2">
            <a:extLst>
              <a:ext uri="{FF2B5EF4-FFF2-40B4-BE49-F238E27FC236}">
                <a16:creationId xmlns:a16="http://schemas.microsoft.com/office/drawing/2014/main" id="{F32045FE-4082-4031-93D2-145FE64C9D96}"/>
              </a:ext>
            </a:extLst>
          </p:cNvPr>
          <p:cNvSpPr txBox="1"/>
          <p:nvPr/>
        </p:nvSpPr>
        <p:spPr>
          <a:xfrm>
            <a:off x="457200" y="333375"/>
            <a:ext cx="8229600" cy="5792788"/>
          </a:xfrm>
          <a:prstGeom prst="rect">
            <a:avLst/>
          </a:prstGeom>
          <a:noFill/>
          <a:ln>
            <a:noFill/>
          </a:ln>
        </p:spPr>
        <p:txBody>
          <a:bodyPr>
            <a:normAutofit/>
          </a:bodyPr>
          <a:lstStyle/>
          <a:p>
            <a:pPr marL="343080" indent="-342720" fontAlgn="auto">
              <a:spcBef>
                <a:spcPts val="561"/>
              </a:spcBef>
              <a:spcAft>
                <a:spcPts val="0"/>
              </a:spcAft>
              <a:buClr>
                <a:srgbClr val="000000"/>
              </a:buClr>
              <a:buFont typeface="Arial"/>
              <a:buChar char="•"/>
              <a:defRPr/>
            </a:pPr>
            <a:r>
              <a:rPr lang="it-IT" sz="2800" spc="-1" dirty="0">
                <a:solidFill>
                  <a:srgbClr val="000000"/>
                </a:solidFill>
                <a:latin typeface="Calibri"/>
                <a:cs typeface="+mn-cs"/>
              </a:rPr>
              <a:t>Nel 2005 tutte le operazioni NATO nell'area balcanica confluiscono all'Operazione "Joint </a:t>
            </a:r>
            <a:r>
              <a:rPr lang="it-IT" sz="2800" spc="-1" dirty="0" err="1">
                <a:solidFill>
                  <a:srgbClr val="000000"/>
                </a:solidFill>
                <a:latin typeface="Calibri"/>
                <a:cs typeface="+mn-cs"/>
              </a:rPr>
              <a:t>Enterprise</a:t>
            </a:r>
            <a:r>
              <a:rPr lang="it-IT" sz="2800" spc="-1" dirty="0">
                <a:solidFill>
                  <a:srgbClr val="000000"/>
                </a:solidFill>
                <a:latin typeface="Calibri"/>
                <a:cs typeface="+mn-cs"/>
              </a:rPr>
              <a:t>" comprendente KFOR e altre operazioni.</a:t>
            </a:r>
          </a:p>
          <a:p>
            <a:pPr marL="343080" indent="-342720" fontAlgn="auto">
              <a:spcBef>
                <a:spcPts val="561"/>
              </a:spcBef>
              <a:spcAft>
                <a:spcPts val="0"/>
              </a:spcAft>
              <a:buClr>
                <a:srgbClr val="000000"/>
              </a:buClr>
              <a:buFont typeface="Arial"/>
              <a:buChar char="•"/>
              <a:defRPr/>
            </a:pPr>
            <a:r>
              <a:rPr lang="it-IT" sz="2800" spc="-1" dirty="0">
                <a:solidFill>
                  <a:srgbClr val="000000"/>
                </a:solidFill>
                <a:latin typeface="Calibri"/>
                <a:cs typeface="+mn-cs"/>
              </a:rPr>
              <a:t>in Kosovo attualmente partecipano ancora 31 Paesi, di cui 23 appartenenti alla NATO, con un impegno complessivo di forze che oggi ammonta a circa 5000 unità.</a:t>
            </a:r>
          </a:p>
        </p:txBody>
      </p:sp>
      <p:sp>
        <p:nvSpPr>
          <p:cNvPr id="59396" name="AutoShape 2" descr="Risultati immagini per KFOR FOTO">
            <a:extLst>
              <a:ext uri="{FF2B5EF4-FFF2-40B4-BE49-F238E27FC236}">
                <a16:creationId xmlns:a16="http://schemas.microsoft.com/office/drawing/2014/main" id="{5BD44896-4C1E-420E-8D6E-CACD6BAB08F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anose="020B0603030804020204" pitchFamily="34" charset="0"/>
              </a:defRPr>
            </a:lvl1pPr>
            <a:lvl2pPr marL="742950" indent="-285750">
              <a:defRPr>
                <a:solidFill>
                  <a:schemeClr val="tx1"/>
                </a:solidFill>
                <a:latin typeface="Arial" panose="020B0604020202020204" pitchFamily="34" charset="0"/>
                <a:cs typeface="DejaVu Sans" panose="020B0603030804020204" pitchFamily="34" charset="0"/>
              </a:defRPr>
            </a:lvl2pPr>
            <a:lvl3pPr marL="1143000" indent="-228600">
              <a:defRPr>
                <a:solidFill>
                  <a:schemeClr val="tx1"/>
                </a:solidFill>
                <a:latin typeface="Arial" panose="020B0604020202020204" pitchFamily="34" charset="0"/>
                <a:cs typeface="DejaVu Sans" panose="020B0603030804020204" pitchFamily="34" charset="0"/>
              </a:defRPr>
            </a:lvl3pPr>
            <a:lvl4pPr marL="1600200" indent="-228600">
              <a:defRPr>
                <a:solidFill>
                  <a:schemeClr val="tx1"/>
                </a:solidFill>
                <a:latin typeface="Arial" panose="020B0604020202020204" pitchFamily="34" charset="0"/>
                <a:cs typeface="DejaVu Sans" panose="020B0603030804020204" pitchFamily="34" charset="0"/>
              </a:defRPr>
            </a:lvl4pPr>
            <a:lvl5pPr marL="2057400" indent="-228600">
              <a:defRPr>
                <a:solidFill>
                  <a:schemeClr val="tx1"/>
                </a:solidFill>
                <a:latin typeface="Arial" panose="020B0604020202020204" pitchFamily="34" charset="0"/>
                <a:cs typeface="DejaVu Sans" panose="020B0603030804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9pPr>
          </a:lstStyle>
          <a:p>
            <a:endParaRPr lang="it-IT" altLang="it-IT"/>
          </a:p>
        </p:txBody>
      </p:sp>
      <p:sp>
        <p:nvSpPr>
          <p:cNvPr id="59397" name="AutoShape 4" descr="Risultati immagini per KFOR FOTO">
            <a:extLst>
              <a:ext uri="{FF2B5EF4-FFF2-40B4-BE49-F238E27FC236}">
                <a16:creationId xmlns:a16="http://schemas.microsoft.com/office/drawing/2014/main" id="{F423A1C3-0526-461F-82C1-E2C7130E69A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anose="020B0603030804020204" pitchFamily="34" charset="0"/>
              </a:defRPr>
            </a:lvl1pPr>
            <a:lvl2pPr marL="742950" indent="-285750">
              <a:defRPr>
                <a:solidFill>
                  <a:schemeClr val="tx1"/>
                </a:solidFill>
                <a:latin typeface="Arial" panose="020B0604020202020204" pitchFamily="34" charset="0"/>
                <a:cs typeface="DejaVu Sans" panose="020B0603030804020204" pitchFamily="34" charset="0"/>
              </a:defRPr>
            </a:lvl2pPr>
            <a:lvl3pPr marL="1143000" indent="-228600">
              <a:defRPr>
                <a:solidFill>
                  <a:schemeClr val="tx1"/>
                </a:solidFill>
                <a:latin typeface="Arial" panose="020B0604020202020204" pitchFamily="34" charset="0"/>
                <a:cs typeface="DejaVu Sans" panose="020B0603030804020204" pitchFamily="34" charset="0"/>
              </a:defRPr>
            </a:lvl3pPr>
            <a:lvl4pPr marL="1600200" indent="-228600">
              <a:defRPr>
                <a:solidFill>
                  <a:schemeClr val="tx1"/>
                </a:solidFill>
                <a:latin typeface="Arial" panose="020B0604020202020204" pitchFamily="34" charset="0"/>
                <a:cs typeface="DejaVu Sans" panose="020B0603030804020204" pitchFamily="34" charset="0"/>
              </a:defRPr>
            </a:lvl4pPr>
            <a:lvl5pPr marL="2057400" indent="-228600">
              <a:defRPr>
                <a:solidFill>
                  <a:schemeClr val="tx1"/>
                </a:solidFill>
                <a:latin typeface="Arial" panose="020B0604020202020204" pitchFamily="34" charset="0"/>
                <a:cs typeface="DejaVu Sans" panose="020B0603030804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9pPr>
          </a:lstStyle>
          <a:p>
            <a:endParaRPr lang="it-IT" altLang="it-IT"/>
          </a:p>
        </p:txBody>
      </p:sp>
      <p:sp>
        <p:nvSpPr>
          <p:cNvPr id="59398" name="AutoShape 6" descr="Risultati immagini per KFOR FOTO">
            <a:extLst>
              <a:ext uri="{FF2B5EF4-FFF2-40B4-BE49-F238E27FC236}">
                <a16:creationId xmlns:a16="http://schemas.microsoft.com/office/drawing/2014/main" id="{A1B70391-429E-442A-A1F4-41A0B28BA2A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DejaVu Sans" panose="020B0603030804020204" pitchFamily="34" charset="0"/>
              </a:defRPr>
            </a:lvl1pPr>
            <a:lvl2pPr marL="742950" indent="-285750">
              <a:defRPr>
                <a:solidFill>
                  <a:schemeClr val="tx1"/>
                </a:solidFill>
                <a:latin typeface="Arial" panose="020B0604020202020204" pitchFamily="34" charset="0"/>
                <a:cs typeface="DejaVu Sans" panose="020B0603030804020204" pitchFamily="34" charset="0"/>
              </a:defRPr>
            </a:lvl2pPr>
            <a:lvl3pPr marL="1143000" indent="-228600">
              <a:defRPr>
                <a:solidFill>
                  <a:schemeClr val="tx1"/>
                </a:solidFill>
                <a:latin typeface="Arial" panose="020B0604020202020204" pitchFamily="34" charset="0"/>
                <a:cs typeface="DejaVu Sans" panose="020B0603030804020204" pitchFamily="34" charset="0"/>
              </a:defRPr>
            </a:lvl3pPr>
            <a:lvl4pPr marL="1600200" indent="-228600">
              <a:defRPr>
                <a:solidFill>
                  <a:schemeClr val="tx1"/>
                </a:solidFill>
                <a:latin typeface="Arial" panose="020B0604020202020204" pitchFamily="34" charset="0"/>
                <a:cs typeface="DejaVu Sans" panose="020B0603030804020204" pitchFamily="34" charset="0"/>
              </a:defRPr>
            </a:lvl4pPr>
            <a:lvl5pPr marL="2057400" indent="-228600">
              <a:defRPr>
                <a:solidFill>
                  <a:schemeClr val="tx1"/>
                </a:solidFill>
                <a:latin typeface="Arial" panose="020B0604020202020204" pitchFamily="34" charset="0"/>
                <a:cs typeface="DejaVu Sans" panose="020B0603030804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DejaVu Sans" panose="020B0603030804020204" pitchFamily="34" charset="0"/>
              </a:defRPr>
            </a:lvl9pPr>
          </a:lstStyle>
          <a:p>
            <a:endParaRPr lang="it-IT" altLang="it-IT"/>
          </a:p>
        </p:txBody>
      </p:sp>
      <p:pic>
        <p:nvPicPr>
          <p:cNvPr id="59399" name="Immagine 6" descr="http://www.difesa.it/sites/archive2/sitecollectionimages/34918dff-25d9-44e2-93cc-19ff3270098d/9ca22311-1c21-4ccc-a6b3-bae21caf4c1bmissione%20in%20kosovo%20esercitazione%20%E2%80%9Cwestern%20blizzard%E2%80%9D%20%20(4)Medium.jpg">
            <a:extLst>
              <a:ext uri="{FF2B5EF4-FFF2-40B4-BE49-F238E27FC236}">
                <a16:creationId xmlns:a16="http://schemas.microsoft.com/office/drawing/2014/main" id="{18111D4E-5CCB-4C9A-BF8F-4DBD73FA5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213100"/>
            <a:ext cx="70707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a:extLst>
              <a:ext uri="{FF2B5EF4-FFF2-40B4-BE49-F238E27FC236}">
                <a16:creationId xmlns:a16="http://schemas.microsoft.com/office/drawing/2014/main" id="{CF1B177B-5ADF-4F03-A1CB-F95D6BF605D2}"/>
              </a:ext>
            </a:extLst>
          </p:cNvPr>
          <p:cNvSpPr txBox="1"/>
          <p:nvPr/>
        </p:nvSpPr>
        <p:spPr>
          <a:xfrm>
            <a:off x="457200" y="274638"/>
            <a:ext cx="8229600" cy="1143000"/>
          </a:xfrm>
          <a:prstGeom prst="rect">
            <a:avLst/>
          </a:prstGeom>
          <a:noFill/>
          <a:ln>
            <a:noFill/>
          </a:ln>
        </p:spPr>
        <p:txBody>
          <a:bodyPr anchor="ctr"/>
          <a:lstStyle/>
          <a:p>
            <a:pPr algn="ctr" fontAlgn="auto">
              <a:spcBef>
                <a:spcPts val="0"/>
              </a:spcBef>
              <a:spcAft>
                <a:spcPts val="0"/>
              </a:spcAft>
              <a:defRPr/>
            </a:pPr>
            <a:r>
              <a:rPr lang="it-IT" sz="4400" spc="-1">
                <a:solidFill>
                  <a:srgbClr val="000000"/>
                </a:solidFill>
                <a:latin typeface="Calibri"/>
                <a:cs typeface="+mn-cs"/>
              </a:rPr>
              <a:t>CONTROLLO DEL TERRITORIO</a:t>
            </a:r>
          </a:p>
        </p:txBody>
      </p:sp>
      <p:sp>
        <p:nvSpPr>
          <p:cNvPr id="188" name="TextShape 2">
            <a:extLst>
              <a:ext uri="{FF2B5EF4-FFF2-40B4-BE49-F238E27FC236}">
                <a16:creationId xmlns:a16="http://schemas.microsoft.com/office/drawing/2014/main" id="{E5C42934-2403-4E6E-9001-FEDD88A5A7ED}"/>
              </a:ext>
            </a:extLst>
          </p:cNvPr>
          <p:cNvSpPr txBox="1"/>
          <p:nvPr/>
        </p:nvSpPr>
        <p:spPr>
          <a:xfrm>
            <a:off x="457200" y="1268413"/>
            <a:ext cx="8229600" cy="4857750"/>
          </a:xfrm>
          <a:prstGeom prst="rect">
            <a:avLst/>
          </a:prstGeom>
          <a:noFill/>
          <a:ln>
            <a:noFill/>
          </a:ln>
        </p:spPr>
        <p:txBody>
          <a:bodyPr>
            <a:normAutofit/>
          </a:bodyPr>
          <a:lstStyle/>
          <a:p>
            <a:pPr marL="343080" indent="-342720" fontAlgn="auto">
              <a:spcBef>
                <a:spcPts val="641"/>
              </a:spcBef>
              <a:spcAft>
                <a:spcPts val="0"/>
              </a:spcAft>
              <a:buClr>
                <a:srgbClr val="000000"/>
              </a:buClr>
              <a:defRPr/>
            </a:pPr>
            <a:r>
              <a:rPr lang="it-IT" sz="2000" dirty="0">
                <a:latin typeface="+mn-lt"/>
                <a:cs typeface="+mn-cs"/>
                <a:hlinkClick r:id="rId2"/>
              </a:rPr>
              <a:t>La legge n. 205 del 2017  </a:t>
            </a:r>
            <a:r>
              <a:rPr lang="it-IT" sz="2000" dirty="0">
                <a:latin typeface="+mn-lt"/>
                <a:cs typeface="+mn-cs"/>
              </a:rPr>
              <a:t> ha prorogato fino al 31 dicembre 2019 e limitatamente a 7.050 unità l'operatività del piano di impiego, concernente l'utilizzo di un contingente di personale militare appartenente alle Forze armate per il controllo del territorio in concorso e congiuntamente alle Forze di polizia.</a:t>
            </a:r>
          </a:p>
          <a:p>
            <a:pPr marL="343080" indent="-342720" fontAlgn="auto">
              <a:spcBef>
                <a:spcPts val="641"/>
              </a:spcBef>
              <a:spcAft>
                <a:spcPts val="0"/>
              </a:spcAft>
              <a:buClr>
                <a:srgbClr val="000000"/>
              </a:buClr>
              <a:buFont typeface="Arial"/>
              <a:buChar char="•"/>
              <a:defRPr/>
            </a:pPr>
            <a:endParaRPr lang="it-IT" sz="2000" spc="-1" dirty="0">
              <a:solidFill>
                <a:srgbClr val="000000"/>
              </a:solidFill>
              <a:latin typeface="+mn-lt"/>
              <a:cs typeface="+mn-cs"/>
            </a:endParaRPr>
          </a:p>
        </p:txBody>
      </p:sp>
      <p:pic>
        <p:nvPicPr>
          <p:cNvPr id="60420" name="Immagine 3" descr="Risultati immagini per controllo territorio esercito foto">
            <a:extLst>
              <a:ext uri="{FF2B5EF4-FFF2-40B4-BE49-F238E27FC236}">
                <a16:creationId xmlns:a16="http://schemas.microsoft.com/office/drawing/2014/main" id="{6EF44265-1DD7-4411-902D-FC280F6BC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141663"/>
            <a:ext cx="6119813"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a:extLst>
              <a:ext uri="{FF2B5EF4-FFF2-40B4-BE49-F238E27FC236}">
                <a16:creationId xmlns:a16="http://schemas.microsoft.com/office/drawing/2014/main" id="{422FA083-06F2-4A18-AFF6-DE9B5AD6D576}"/>
              </a:ext>
            </a:extLst>
          </p:cNvPr>
          <p:cNvSpPr txBox="1"/>
          <p:nvPr/>
        </p:nvSpPr>
        <p:spPr>
          <a:xfrm>
            <a:off x="457200" y="274638"/>
            <a:ext cx="8229600" cy="850900"/>
          </a:xfrm>
          <a:prstGeom prst="rect">
            <a:avLst/>
          </a:prstGeom>
          <a:noFill/>
          <a:ln>
            <a:noFill/>
          </a:ln>
        </p:spPr>
        <p:txBody>
          <a:bodyPr anchor="ctr"/>
          <a:lstStyle/>
          <a:p>
            <a:pPr algn="ctr" fontAlgn="auto">
              <a:spcBef>
                <a:spcPts val="0"/>
              </a:spcBef>
              <a:spcAft>
                <a:spcPts val="0"/>
              </a:spcAft>
              <a:defRPr/>
            </a:pPr>
            <a:r>
              <a:rPr lang="it-IT" sz="4400" spc="-1" dirty="0">
                <a:solidFill>
                  <a:srgbClr val="000000"/>
                </a:solidFill>
                <a:latin typeface="Calibri"/>
                <a:cs typeface="+mn-cs"/>
              </a:rPr>
              <a:t>STRADE SICURE</a:t>
            </a:r>
          </a:p>
        </p:txBody>
      </p:sp>
      <p:sp>
        <p:nvSpPr>
          <p:cNvPr id="190" name="TextShape 2">
            <a:extLst>
              <a:ext uri="{FF2B5EF4-FFF2-40B4-BE49-F238E27FC236}">
                <a16:creationId xmlns:a16="http://schemas.microsoft.com/office/drawing/2014/main" id="{42EF8F34-8FF0-48E7-9156-2671797734DC}"/>
              </a:ext>
            </a:extLst>
          </p:cNvPr>
          <p:cNvSpPr txBox="1"/>
          <p:nvPr/>
        </p:nvSpPr>
        <p:spPr>
          <a:xfrm>
            <a:off x="457200" y="1196975"/>
            <a:ext cx="8229600" cy="4929188"/>
          </a:xfrm>
          <a:prstGeom prst="rect">
            <a:avLst/>
          </a:prstGeom>
          <a:noFill/>
          <a:ln>
            <a:noFill/>
          </a:ln>
        </p:spPr>
        <p:txBody>
          <a:bodyPr/>
          <a:lstStyle/>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Operante ininterrottamente dal 4 agosto 2008</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l’impegno più oneroso della Forza Armata in termini di uomini, mezzi e materiali.</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per specifiche ed eccezionali esigenze di prevenzione della criminalità</a:t>
            </a:r>
            <a:br>
              <a:rPr dirty="0">
                <a:latin typeface="+mn-lt"/>
                <a:cs typeface="+mn-cs"/>
              </a:rPr>
            </a:br>
            <a:r>
              <a:rPr lang="it-IT" sz="3200" spc="-1" dirty="0">
                <a:solidFill>
                  <a:srgbClr val="000000"/>
                </a:solidFill>
                <a:latin typeface="Calibri"/>
                <a:cs typeface="+mn-cs"/>
              </a:rPr>
              <a:t> </a:t>
            </a:r>
          </a:p>
        </p:txBody>
      </p:sp>
      <p:pic>
        <p:nvPicPr>
          <p:cNvPr id="61444" name="Immagine 3" descr="https://www.vvox.it/wp-content/uploads/2017/03/esercito-strade-sicure-ph.-esercito.interno.gov1_-845x522.jpg">
            <a:extLst>
              <a:ext uri="{FF2B5EF4-FFF2-40B4-BE49-F238E27FC236}">
                <a16:creationId xmlns:a16="http://schemas.microsoft.com/office/drawing/2014/main" id="{78AAFE5B-6695-428E-8B0B-9EADD5D54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933825"/>
            <a:ext cx="61198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a:extLst>
              <a:ext uri="{FF2B5EF4-FFF2-40B4-BE49-F238E27FC236}">
                <a16:creationId xmlns:a16="http://schemas.microsoft.com/office/drawing/2014/main" id="{6DCC2411-07C7-425B-B30D-78FDD07A0D8E}"/>
              </a:ext>
            </a:extLst>
          </p:cNvPr>
          <p:cNvSpPr txBox="1"/>
          <p:nvPr/>
        </p:nvSpPr>
        <p:spPr>
          <a:xfrm>
            <a:off x="457200" y="274638"/>
            <a:ext cx="8229600" cy="1143000"/>
          </a:xfrm>
          <a:prstGeom prst="rect">
            <a:avLst/>
          </a:prstGeom>
          <a:noFill/>
          <a:ln>
            <a:noFill/>
          </a:ln>
        </p:spPr>
        <p:txBody>
          <a:bodyPr anchor="ctr"/>
          <a:lstStyle/>
          <a:p>
            <a:pPr fontAlgn="auto">
              <a:spcBef>
                <a:spcPts val="0"/>
              </a:spcBef>
              <a:spcAft>
                <a:spcPts val="0"/>
              </a:spcAft>
              <a:defRPr/>
            </a:pPr>
            <a:endParaRPr lang="it-IT" spc="-1">
              <a:solidFill>
                <a:srgbClr val="000000"/>
              </a:solidFill>
              <a:latin typeface="Calibri"/>
              <a:cs typeface="+mn-cs"/>
            </a:endParaRPr>
          </a:p>
        </p:txBody>
      </p:sp>
      <p:sp>
        <p:nvSpPr>
          <p:cNvPr id="192" name="TextShape 2">
            <a:extLst>
              <a:ext uri="{FF2B5EF4-FFF2-40B4-BE49-F238E27FC236}">
                <a16:creationId xmlns:a16="http://schemas.microsoft.com/office/drawing/2014/main" id="{FA191D18-1265-4D57-A681-27DE27860D28}"/>
              </a:ext>
            </a:extLst>
          </p:cNvPr>
          <p:cNvSpPr txBox="1"/>
          <p:nvPr/>
        </p:nvSpPr>
        <p:spPr>
          <a:xfrm>
            <a:off x="457200" y="1600200"/>
            <a:ext cx="8229600" cy="4525963"/>
          </a:xfrm>
          <a:prstGeom prst="rect">
            <a:avLst/>
          </a:prstGeom>
          <a:noFill/>
          <a:ln>
            <a:noFill/>
          </a:ln>
        </p:spPr>
        <p:txBody>
          <a:bodyPr>
            <a:normAutofit lnSpcReduction="10000"/>
          </a:bodyPr>
          <a:lstStyle/>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servizi di vigilanza a siti ed obiettivi sensibili, come i Centri per l’immigrazione, nonché compiti di perlustrazione e pattugliamento  congiuntamente alle Forze di polizia. </a:t>
            </a:r>
          </a:p>
          <a:p>
            <a:pPr marL="343080" indent="-342720" fontAlgn="auto">
              <a:spcBef>
                <a:spcPts val="641"/>
              </a:spcBef>
              <a:spcAft>
                <a:spcPts val="0"/>
              </a:spcAft>
              <a:buClr>
                <a:srgbClr val="000000"/>
              </a:buClr>
              <a:buFont typeface="Arial"/>
              <a:buChar char="•"/>
              <a:defRPr/>
            </a:pPr>
            <a:r>
              <a:rPr lang="it-IT" sz="3200" spc="-1" dirty="0">
                <a:solidFill>
                  <a:srgbClr val="000000"/>
                </a:solidFill>
                <a:latin typeface="Calibri"/>
                <a:cs typeface="+mn-cs"/>
              </a:rPr>
              <a:t>siti istituzionali, luoghi artistici, siti diplomatici, nodi di scambio, luoghi di culto e siti di interesse religioso, valichi di frontiera , i 31 siti dichiarati Patrimonio dell’umanità dall’UNESCO.</a:t>
            </a:r>
          </a:p>
        </p:txBody>
      </p:sp>
    </p:spTree>
  </p:cSld>
  <p:clrMapOvr>
    <a:masterClrMapping/>
  </p:clrMapOvr>
  <p:transition spd="slow" advTm="15000"/>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TotalTime>
  <Words>967</Words>
  <Application>Microsoft Office PowerPoint</Application>
  <PresentationFormat>Presentazione su schermo (4:3)</PresentationFormat>
  <Paragraphs>92</Paragraphs>
  <Slides>25</Slides>
  <Notes>1</Notes>
  <HiddenSlides>0</HiddenSlides>
  <MMClips>1</MMClips>
  <ScaleCrop>false</ScaleCrop>
  <HeadingPairs>
    <vt:vector size="6" baseType="variant">
      <vt:variant>
        <vt:lpstr>Caratteri utilizzati</vt:lpstr>
      </vt:variant>
      <vt:variant>
        <vt:i4>4</vt:i4>
      </vt:variant>
      <vt:variant>
        <vt:lpstr>Tema</vt:lpstr>
      </vt:variant>
      <vt:variant>
        <vt:i4>4</vt:i4>
      </vt:variant>
      <vt:variant>
        <vt:lpstr>Titoli diapositive</vt:lpstr>
      </vt:variant>
      <vt:variant>
        <vt:i4>25</vt:i4>
      </vt:variant>
    </vt:vector>
  </HeadingPairs>
  <TitlesOfParts>
    <vt:vector size="33" baseType="lpstr">
      <vt:lpstr>Arial</vt:lpstr>
      <vt:lpstr>Calibri</vt:lpstr>
      <vt:lpstr>Times New Roman</vt:lpstr>
      <vt:lpstr>Wingdings</vt:lpstr>
      <vt:lpstr>Office Theme</vt:lpstr>
      <vt:lpstr>1_Office Theme</vt:lpstr>
      <vt:lpstr>2_Office Theme</vt:lpstr>
      <vt:lpstr>3_Office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luigi</dc:creator>
  <cp:lastModifiedBy>Roberto Signorello</cp:lastModifiedBy>
  <cp:revision>44</cp:revision>
  <dcterms:created xsi:type="dcterms:W3CDTF">2019-04-29T17:42:01Z</dcterms:created>
  <dcterms:modified xsi:type="dcterms:W3CDTF">2019-05-07T06:41:36Z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Hewlett-Packard</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Presentazione su schermo (4:3)</vt:lpwstr>
  </property>
  <property fmtid="{D5CDD505-2E9C-101B-9397-08002B2CF9AE}" pid="10" name="ScaleCrop">
    <vt:bool>false</vt:bool>
  </property>
  <property fmtid="{D5CDD505-2E9C-101B-9397-08002B2CF9AE}" pid="11" name="ShareDoc">
    <vt:bool>false</vt:bool>
  </property>
  <property fmtid="{D5CDD505-2E9C-101B-9397-08002B2CF9AE}" pid="12" name="Slides">
    <vt:i4>19</vt:i4>
  </property>
</Properties>
</file>