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</p:sldMasterIdLst>
  <p:sldIdLst>
    <p:sldId id="256" r:id="rId3"/>
    <p:sldId id="264" r:id="rId4"/>
    <p:sldId id="265" r:id="rId5"/>
    <p:sldId id="266" r:id="rId6"/>
    <p:sldId id="273" r:id="rId7"/>
    <p:sldId id="257" r:id="rId8"/>
    <p:sldId id="277" r:id="rId9"/>
    <p:sldId id="281" r:id="rId10"/>
    <p:sldId id="262" r:id="rId11"/>
    <p:sldId id="274" r:id="rId12"/>
    <p:sldId id="275" r:id="rId13"/>
    <p:sldId id="261" r:id="rId14"/>
    <p:sldId id="278" r:id="rId15"/>
    <p:sldId id="282" r:id="rId16"/>
    <p:sldId id="259" r:id="rId17"/>
    <p:sldId id="280" r:id="rId18"/>
    <p:sldId id="268" r:id="rId19"/>
    <p:sldId id="263" r:id="rId20"/>
    <p:sldId id="283" r:id="rId21"/>
    <p:sldId id="269" r:id="rId22"/>
    <p:sldId id="276" r:id="rId23"/>
    <p:sldId id="285" r:id="rId24"/>
    <p:sldId id="28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0CF2B98-8893-41BB-A904-8A597B38F707}">
          <p14:sldIdLst>
            <p14:sldId id="256"/>
            <p14:sldId id="264"/>
            <p14:sldId id="265"/>
            <p14:sldId id="266"/>
            <p14:sldId id="273"/>
            <p14:sldId id="257"/>
          </p14:sldIdLst>
        </p14:section>
        <p14:section name="Interventi e discussioni" id="{0E0F2CA9-E75C-4CE9-8414-46A0E6B9BCC5}">
          <p14:sldIdLst>
            <p14:sldId id="277"/>
          </p14:sldIdLst>
        </p14:section>
        <p14:section name="Ricerche" id="{59610CDA-9D5A-4184-A3C7-4369E826C0F3}">
          <p14:sldIdLst>
            <p14:sldId id="281"/>
            <p14:sldId id="262"/>
            <p14:sldId id="274"/>
            <p14:sldId id="275"/>
            <p14:sldId id="261"/>
            <p14:sldId id="278"/>
          </p14:sldIdLst>
        </p14:section>
        <p14:section name="Video e Presentazioni" id="{32F257C8-9754-416B-8516-483405238BD9}">
          <p14:sldIdLst>
            <p14:sldId id="282"/>
            <p14:sldId id="259"/>
            <p14:sldId id="280"/>
            <p14:sldId id="268"/>
            <p14:sldId id="263"/>
          </p14:sldIdLst>
        </p14:section>
        <p14:section name="Volantini gioco gocce e cartelloni" id="{66C14885-F852-41F8-8176-1463A974BFAF}">
          <p14:sldIdLst>
            <p14:sldId id="283"/>
            <p14:sldId id="269"/>
            <p14:sldId id="276"/>
            <p14:sldId id="285"/>
            <p14:sldId id="286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1" autoAdjust="0"/>
    <p:restoredTop sz="94436" autoAdjust="0"/>
  </p:normalViewPr>
  <p:slideViewPr>
    <p:cSldViewPr snapToGrid="0">
      <p:cViewPr varScale="1">
        <p:scale>
          <a:sx n="70" d="100"/>
          <a:sy n="70" d="100"/>
        </p:scale>
        <p:origin x="276" y="60"/>
      </p:cViewPr>
      <p:guideLst/>
    </p:cSldViewPr>
  </p:slideViewPr>
  <p:outlineViewPr>
    <p:cViewPr>
      <p:scale>
        <a:sx n="33" d="100"/>
        <a:sy n="33" d="100"/>
      </p:scale>
      <p:origin x="0" y="-1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457200"/>
            <a:ext cx="3932237" cy="1112838"/>
          </a:xfrm>
        </p:spPr>
        <p:txBody>
          <a:bodyPr anchor="b">
            <a:no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11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77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26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157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37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636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53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057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539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134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94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6/2/2018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5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6" r:id="rId13"/>
    <p:sldLayoutId id="2147483663" r:id="rId14"/>
    <p:sldLayoutId id="2147483667" r:id="rId15"/>
    <p:sldLayoutId id="2147483668" r:id="rId16"/>
    <p:sldLayoutId id="2147483658" r:id="rId17"/>
    <p:sldLayoutId id="214748365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A67AE-2B54-45EB-912C-10B34DDBE04B}" type="datetimeFigureOut">
              <a:rPr lang="it-IT" smtClean="0"/>
              <a:t>02/06/2018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7ACC8-5528-469A-8811-4CF5BBF5A48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91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dirty="0">
                <a:latin typeface="Century Gothic" panose="020B0502020202020204" pitchFamily="34" charset="0"/>
              </a:rPr>
              <a:t>I nostri lavori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09799" y="3554569"/>
            <a:ext cx="9144000" cy="893831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Classe 1° A </a:t>
            </a:r>
          </a:p>
          <a:p>
            <a:r>
              <a:rPr lang="it-IT" dirty="0" err="1">
                <a:latin typeface="Century Gothic" panose="020B0502020202020204" pitchFamily="34" charset="0"/>
              </a:rPr>
              <a:t>a.s.</a:t>
            </a:r>
            <a:r>
              <a:rPr lang="it-IT" dirty="0">
                <a:latin typeface="Century Gothic" panose="020B0502020202020204" pitchFamily="34" charset="0"/>
              </a:rPr>
              <a:t> 2017/18</a:t>
            </a:r>
          </a:p>
        </p:txBody>
      </p:sp>
    </p:spTree>
    <p:extLst>
      <p:ext uri="{BB962C8B-B14F-4D97-AF65-F5344CB8AC3E}">
        <p14:creationId xmlns:p14="http://schemas.microsoft.com/office/powerpoint/2010/main" val="173229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Lorenzo Bianchi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Disponibilità e uso dell’acqua in Asia Occidentale.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144">
            <a:off x="5574789" y="656539"/>
            <a:ext cx="5780407" cy="328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6887"/>
          <a:stretch/>
        </p:blipFill>
        <p:spPr>
          <a:xfrm rot="21208515">
            <a:off x="5031234" y="2387025"/>
            <a:ext cx="5899160" cy="33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22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0000" y="457200"/>
            <a:ext cx="4216275" cy="1112838"/>
          </a:xfrm>
        </p:spPr>
        <p:txBody>
          <a:bodyPr/>
          <a:lstStyle/>
          <a:p>
            <a:r>
              <a:rPr lang="it-IT" dirty="0"/>
              <a:t>Thomas </a:t>
            </a:r>
            <a:r>
              <a:rPr lang="it-IT" dirty="0" err="1"/>
              <a:t>Impiciato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Disponibilità e uso dell’acqua in Africa.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5"/>
          <a:stretch/>
        </p:blipFill>
        <p:spPr>
          <a:xfrm>
            <a:off x="6561997" y="471393"/>
            <a:ext cx="4514983" cy="512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r="16068"/>
          <a:stretch/>
        </p:blipFill>
        <p:spPr>
          <a:xfrm>
            <a:off x="5490782" y="2569475"/>
            <a:ext cx="5137265" cy="338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43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0000" y="320723"/>
            <a:ext cx="4502878" cy="1357952"/>
          </a:xfrm>
        </p:spPr>
        <p:txBody>
          <a:bodyPr>
            <a:normAutofit/>
          </a:bodyPr>
          <a:lstStyle/>
          <a:p>
            <a:r>
              <a:rPr lang="it-IT" sz="3600" dirty="0"/>
              <a:t>Vanessa </a:t>
            </a:r>
            <a:r>
              <a:rPr lang="it-IT" sz="3600" dirty="0" err="1"/>
              <a:t>Paschetto</a:t>
            </a:r>
            <a:endParaRPr lang="it-IT" sz="3600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383761" cy="3811588"/>
          </a:xfrm>
        </p:spPr>
        <p:txBody>
          <a:bodyPr>
            <a:normAutofit/>
          </a:bodyPr>
          <a:lstStyle/>
          <a:p>
            <a:r>
              <a:rPr lang="it-IT" sz="2400" dirty="0"/>
              <a:t>Disponibilità e uso dell’acqua in America Settentrionale.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/>
          <a:stretch/>
        </p:blipFill>
        <p:spPr>
          <a:xfrm>
            <a:off x="6566625" y="958756"/>
            <a:ext cx="4109681" cy="5023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42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r="7091"/>
          <a:stretch/>
        </p:blipFill>
        <p:spPr>
          <a:xfrm rot="21276113">
            <a:off x="5064389" y="723897"/>
            <a:ext cx="4872945" cy="2757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7509"/>
          <a:stretch/>
        </p:blipFill>
        <p:spPr>
          <a:xfrm rot="301057">
            <a:off x="7074801" y="1651808"/>
            <a:ext cx="4476848" cy="2539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5723" y="457199"/>
            <a:ext cx="3932237" cy="1112838"/>
          </a:xfrm>
        </p:spPr>
        <p:txBody>
          <a:bodyPr/>
          <a:lstStyle/>
          <a:p>
            <a:r>
              <a:rPr lang="it-IT" dirty="0" err="1"/>
              <a:t>Klarisa</a:t>
            </a:r>
            <a:r>
              <a:rPr lang="it-IT" dirty="0"/>
              <a:t> </a:t>
            </a:r>
            <a:r>
              <a:rPr lang="it-IT" dirty="0" err="1"/>
              <a:t>Quku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45723" y="2057400"/>
            <a:ext cx="3652025" cy="3811588"/>
          </a:xfrm>
        </p:spPr>
        <p:txBody>
          <a:bodyPr/>
          <a:lstStyle/>
          <a:p>
            <a:r>
              <a:rPr lang="it-IT" dirty="0"/>
              <a:t>Disponibilità e uso dell’acqua in Australia.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7304"/>
          <a:stretch/>
        </p:blipFill>
        <p:spPr>
          <a:xfrm rot="21164247">
            <a:off x="4628135" y="2863511"/>
            <a:ext cx="5366867" cy="3036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21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2209799" y="4643910"/>
            <a:ext cx="9144000" cy="1641490"/>
          </a:xfrm>
        </p:spPr>
        <p:txBody>
          <a:bodyPr>
            <a:normAutofit/>
          </a:bodyPr>
          <a:lstStyle/>
          <a:p>
            <a:r>
              <a:rPr lang="it-IT" sz="6000" dirty="0">
                <a:latin typeface="Century Gothic" panose="020B0502020202020204" pitchFamily="34" charset="0"/>
              </a:rPr>
              <a:t>Le nostre presentazioni</a:t>
            </a:r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0000" y="457200"/>
            <a:ext cx="4063188" cy="1112838"/>
          </a:xfrm>
        </p:spPr>
        <p:txBody>
          <a:bodyPr/>
          <a:lstStyle/>
          <a:p>
            <a:r>
              <a:rPr lang="it-IT" dirty="0"/>
              <a:t>Costanza Armieri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4216276" cy="3811588"/>
          </a:xfrm>
        </p:spPr>
        <p:txBody>
          <a:bodyPr/>
          <a:lstStyle/>
          <a:p>
            <a:r>
              <a:rPr lang="it-IT" dirty="0"/>
              <a:t>Presentazione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point</a:t>
            </a:r>
            <a:r>
              <a:rPr lang="it-IT" dirty="0"/>
              <a:t> con </a:t>
            </a:r>
            <a:r>
              <a:rPr lang="it-IT" b="1" dirty="0"/>
              <a:t>montaggio analogico</a:t>
            </a:r>
            <a:r>
              <a:rPr lang="it-IT" dirty="0"/>
              <a:t> al fine di sensibilizzare sull’uso e l’importanza dell’acqua.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EB861D-DADE-8F48-ADE7-13F6456DD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8695">
            <a:off x="5463867" y="453303"/>
            <a:ext cx="3154618" cy="1834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3B4786-0393-C546-AB6A-90C234EF3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15093">
            <a:off x="8214646" y="1508063"/>
            <a:ext cx="3414074" cy="2130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5318D8A-C628-C545-A013-B73B7C6F2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8527">
            <a:off x="6608344" y="3171343"/>
            <a:ext cx="3382947" cy="1905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4FDCC89-70F5-0047-8198-860C57399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2">
            <a:off x="2809772" y="3980291"/>
            <a:ext cx="4144294" cy="2428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94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Century Gothic" panose="020B0502020202020204" pitchFamily="34" charset="0"/>
              </a:rPr>
              <a:t>Sveva </a:t>
            </a:r>
            <a:r>
              <a:rPr lang="it-IT" sz="3600" dirty="0" err="1">
                <a:latin typeface="Century Gothic" panose="020B0502020202020204" pitchFamily="34" charset="0"/>
              </a:rPr>
              <a:t>Pontiroli</a:t>
            </a:r>
            <a:endParaRPr lang="it-IT" sz="3600" dirty="0">
              <a:latin typeface="Century Gothic" panose="020B0502020202020204" pitchFamily="34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4052501" cy="3811588"/>
          </a:xfrm>
        </p:spPr>
        <p:txBody>
          <a:bodyPr>
            <a:normAutofit/>
          </a:bodyPr>
          <a:lstStyle/>
          <a:p>
            <a:r>
              <a:rPr lang="it-IT" dirty="0"/>
              <a:t>Presentazione e intervista riguardo il </a:t>
            </a:r>
            <a:r>
              <a:rPr lang="it-IT" sz="2400" dirty="0">
                <a:latin typeface="Century Gothic" panose="020B0502020202020204" pitchFamily="34" charset="0"/>
              </a:rPr>
              <a:t>problema dell’acqua e della diga di Mosul.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21C480-E46F-FE4E-9B76-B1C10BCA4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0946">
            <a:off x="6670392" y="666140"/>
            <a:ext cx="4017812" cy="2269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6D10977-6EA3-7844-9F3C-B38CA990D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83" r="15135"/>
          <a:stretch/>
        </p:blipFill>
        <p:spPr>
          <a:xfrm rot="21057826">
            <a:off x="6816398" y="3332143"/>
            <a:ext cx="4912794" cy="232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721D58-B6DF-124A-BD7E-677E4D81F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1401">
            <a:off x="3156003" y="3237966"/>
            <a:ext cx="4844424" cy="2728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75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Marco Rocca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424703" cy="3811588"/>
          </a:xfrm>
        </p:spPr>
        <p:txBody>
          <a:bodyPr/>
          <a:lstStyle/>
          <a:p>
            <a:r>
              <a:rPr lang="it-IT" dirty="0"/>
              <a:t>Rassegna fotografica sull’acqua in città: </a:t>
            </a:r>
          </a:p>
          <a:p>
            <a:r>
              <a:rPr lang="it-IT" dirty="0"/>
              <a:t>usi e sprechi.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r="9333" b="5340"/>
          <a:stretch/>
        </p:blipFill>
        <p:spPr>
          <a:xfrm rot="254052">
            <a:off x="6136019" y="797405"/>
            <a:ext cx="5008654" cy="2850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2864" r="7028"/>
          <a:stretch/>
        </p:blipFill>
        <p:spPr>
          <a:xfrm rot="21344649">
            <a:off x="5158902" y="2830361"/>
            <a:ext cx="5621067" cy="308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19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Tommaso Zappa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5007845" cy="3811588"/>
          </a:xfrm>
        </p:spPr>
        <p:txBody>
          <a:bodyPr/>
          <a:lstStyle/>
          <a:p>
            <a:r>
              <a:rPr lang="it-IT" dirty="0"/>
              <a:t>Video riguardante le differenze degli usi dell’acqua nel mondo e lo spreco quotidiano in città.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26B7D8-9D31-1947-81AF-4536EE1D3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3064">
            <a:off x="6396728" y="609600"/>
            <a:ext cx="3929891" cy="224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08E5E00-B2CD-D043-B435-DDB41237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2680">
            <a:off x="625941" y="4239490"/>
            <a:ext cx="2792395" cy="1822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4E5988-FBB7-154F-BA46-C5D6A9F64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8630">
            <a:off x="9180526" y="3167352"/>
            <a:ext cx="2292186" cy="270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66E4784-EFB8-DA4D-9264-571082A28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563" y="3234171"/>
            <a:ext cx="3494165" cy="2359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FA99EB3-7716-0443-B56C-922B96126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9782">
            <a:off x="6036320" y="4325808"/>
            <a:ext cx="3504615" cy="2022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87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209799" y="4583949"/>
            <a:ext cx="9144000" cy="1641490"/>
          </a:xfrm>
        </p:spPr>
        <p:txBody>
          <a:bodyPr>
            <a:normAutofit/>
          </a:bodyPr>
          <a:lstStyle/>
          <a:p>
            <a:r>
              <a:rPr lang="it-IT" sz="6000" dirty="0">
                <a:latin typeface="Century Gothic" panose="020B0502020202020204" pitchFamily="34" charset="0"/>
              </a:rPr>
              <a:t>Il gioco e i volantini</a:t>
            </a:r>
          </a:p>
        </p:txBody>
      </p:sp>
    </p:spTree>
    <p:extLst>
      <p:ext uri="{BB962C8B-B14F-4D97-AF65-F5344CB8AC3E}">
        <p14:creationId xmlns:p14="http://schemas.microsoft.com/office/powerpoint/2010/main" val="8145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L’idea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20000" y="1825625"/>
            <a:ext cx="4980549" cy="4351338"/>
          </a:xfrm>
        </p:spPr>
        <p:txBody>
          <a:bodyPr/>
          <a:lstStyle/>
          <a:p>
            <a:pPr marL="0" indent="0">
              <a:buNone/>
            </a:pPr>
            <a:r>
              <a:rPr lang="it-IT" i="1" dirty="0"/>
              <a:t>Novembre 2018</a:t>
            </a:r>
          </a:p>
          <a:p>
            <a:pPr marL="0" indent="0" algn="just">
              <a:buNone/>
            </a:pPr>
            <a:r>
              <a:rPr lang="it-IT" dirty="0"/>
              <a:t>La professoressa Silva, nostra docente di storia e geografia, ci informa di un’iniziativa esistente da pochi anni: la </a:t>
            </a:r>
            <a:r>
              <a:rPr lang="it-IT" b="1" dirty="0"/>
              <a:t>Giornata dell’acqua</a:t>
            </a:r>
            <a:r>
              <a:rPr lang="it-IT" dirty="0"/>
              <a:t>. </a:t>
            </a:r>
          </a:p>
          <a:p>
            <a:pPr marL="0" indent="0" algn="just">
              <a:buNone/>
            </a:pPr>
            <a:r>
              <a:rPr lang="it-IT" dirty="0"/>
              <a:t>Una giornata dedicata al bene più prezioso che abbiamo, ma del quale spesso ci dimentichiamo.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06" y="1690688"/>
            <a:ext cx="4972334" cy="372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71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120000" y="457201"/>
            <a:ext cx="5826710" cy="1112838"/>
          </a:xfrm>
        </p:spPr>
        <p:txBody>
          <a:bodyPr/>
          <a:lstStyle/>
          <a:p>
            <a:r>
              <a:rPr lang="it-IT" dirty="0"/>
              <a:t>Filippo </a:t>
            </a:r>
            <a:r>
              <a:rPr lang="it-IT" dirty="0" err="1"/>
              <a:t>Matterazzo</a:t>
            </a: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MAKE IT RAIN!</a:t>
            </a:r>
          </a:p>
          <a:p>
            <a:r>
              <a:rPr lang="it-IT" dirty="0"/>
              <a:t>Il gioco dell’acqua.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76" y="1720164"/>
            <a:ext cx="5102794" cy="3645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1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4" y="875064"/>
            <a:ext cx="3740355" cy="5399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Marica Procopio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533887" cy="3811588"/>
          </a:xfrm>
        </p:spPr>
        <p:txBody>
          <a:bodyPr/>
          <a:lstStyle/>
          <a:p>
            <a:r>
              <a:rPr lang="it-IT" dirty="0"/>
              <a:t>Volantini informativi ed esplicativi distribuiti nei corridoi della scuola.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0" y="1651881"/>
            <a:ext cx="3312936" cy="4622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10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629" y="531227"/>
            <a:ext cx="4142743" cy="57955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54" y="531227"/>
            <a:ext cx="3421496" cy="45619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82" y="1257312"/>
            <a:ext cx="5110128" cy="38247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13" y="1440968"/>
            <a:ext cx="5293359" cy="397606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238" y="797301"/>
            <a:ext cx="3764416" cy="501773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920" y="531227"/>
            <a:ext cx="3304318" cy="58831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/>
          <a:srcRect t="20112"/>
          <a:stretch/>
        </p:blipFill>
        <p:spPr>
          <a:xfrm>
            <a:off x="5009142" y="797301"/>
            <a:ext cx="5043327" cy="53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1757967"/>
            <a:ext cx="10515600" cy="3342067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Un grazie di cuore alla Professoressa Silva, </a:t>
            </a:r>
            <a:br>
              <a:rPr lang="it-IT" dirty="0"/>
            </a:br>
            <a:r>
              <a:rPr lang="it-IT" dirty="0"/>
              <a:t>che ci ha sostenuto e ha sempre creduto in noi!</a:t>
            </a:r>
          </a:p>
        </p:txBody>
      </p:sp>
    </p:spTree>
    <p:extLst>
      <p:ext uri="{BB962C8B-B14F-4D97-AF65-F5344CB8AC3E}">
        <p14:creationId xmlns:p14="http://schemas.microsoft.com/office/powerpoint/2010/main" val="12766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644514" y="4448400"/>
            <a:ext cx="9144000" cy="1641490"/>
          </a:xfrm>
        </p:spPr>
        <p:txBody>
          <a:bodyPr>
            <a:normAutofit/>
          </a:bodyPr>
          <a:lstStyle/>
          <a:p>
            <a:r>
              <a:rPr lang="it-IT" sz="7800" dirty="0">
                <a:latin typeface="Century Gothic" panose="020B0502020202020204" pitchFamily="34" charset="0"/>
              </a:rPr>
              <a:t>Grazie per l’attenzione</a:t>
            </a: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2644514" y="5335865"/>
            <a:ext cx="9144000" cy="754025"/>
          </a:xfrm>
        </p:spPr>
        <p:txBody>
          <a:bodyPr>
            <a:normAutofit/>
          </a:bodyPr>
          <a:lstStyle/>
          <a:p>
            <a:r>
              <a:rPr lang="it-IT" sz="2000" i="1" dirty="0"/>
              <a:t>grafica e testi: Costanza Armieri - fotografie: Martina Tarantino </a:t>
            </a:r>
          </a:p>
        </p:txBody>
      </p:sp>
    </p:spTree>
    <p:extLst>
      <p:ext uri="{BB962C8B-B14F-4D97-AF65-F5344CB8AC3E}">
        <p14:creationId xmlns:p14="http://schemas.microsoft.com/office/powerpoint/2010/main" val="164732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progetto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sz="3200" dirty="0"/>
              <a:t>Decidiamo di partecipare all’iniziativa e così iniziamo a discutere su cosa lavorare e che argomenti trattare.</a:t>
            </a:r>
          </a:p>
          <a:p>
            <a:pPr marL="0" indent="0" algn="just">
              <a:buNone/>
            </a:pPr>
            <a:r>
              <a:rPr lang="it-IT" sz="3200" dirty="0"/>
              <a:t>Iniziare dallo spreco domestico oppure dall’inquinamento delle acque dolci e salate nel mondo? </a:t>
            </a:r>
          </a:p>
          <a:p>
            <a:pPr marL="0" indent="0" algn="just">
              <a:buNone/>
            </a:pPr>
            <a:r>
              <a:rPr lang="it-IT" sz="3200" dirty="0"/>
              <a:t>La nostra scelta: iniziare dal quotidiano per renderci più consapevoli anche per il futuro.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05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0439"/>
          </a:xfrm>
        </p:spPr>
        <p:txBody>
          <a:bodyPr>
            <a:noAutofit/>
          </a:bodyPr>
          <a:lstStyle/>
          <a:p>
            <a:r>
              <a:rPr lang="it-IT" sz="5000" dirty="0"/>
              <a:t>L’organizzazione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5018" y="1565564"/>
            <a:ext cx="10688782" cy="4589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800" i="1" dirty="0"/>
              <a:t>Marzo 2018</a:t>
            </a:r>
          </a:p>
          <a:p>
            <a:pPr marL="0" indent="0" algn="just">
              <a:buNone/>
            </a:pPr>
            <a:r>
              <a:rPr lang="it-IT" sz="2800" dirty="0"/>
              <a:t>Le idee sono buone: ma come metterle in pratica? </a:t>
            </a:r>
          </a:p>
          <a:p>
            <a:pPr marL="0" indent="0" algn="just">
              <a:buNone/>
            </a:pPr>
            <a:r>
              <a:rPr lang="it-IT" sz="2800" dirty="0"/>
              <a:t>Armati di cartoncini, forbici, pennarelli, stampanti, buona volontà e pazienza ci siamo messi al lavoro. </a:t>
            </a:r>
          </a:p>
          <a:p>
            <a:pPr marL="0" indent="0" algn="just">
              <a:buNone/>
            </a:pPr>
            <a:r>
              <a:rPr lang="it-IT" sz="2800" dirty="0"/>
              <a:t>Rimaniamo a scuola al pomeriggio, collaboriamo, discutiamo e col passare del tempo ci rendiamo conto di quanto l’acqua sia importante e per nulla scontata.</a:t>
            </a:r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r>
              <a:rPr lang="it-IT" sz="2800" dirty="0"/>
              <a:t>Vi raccontiamo cosa ne è venuto fuori.</a:t>
            </a:r>
          </a:p>
        </p:txBody>
      </p:sp>
    </p:spTree>
    <p:extLst>
      <p:ext uri="{BB962C8B-B14F-4D97-AF65-F5344CB8AC3E}">
        <p14:creationId xmlns:p14="http://schemas.microsoft.com/office/powerpoint/2010/main" val="33865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19716"/>
            <a:ext cx="13477407" cy="1325563"/>
          </a:xfrm>
        </p:spPr>
        <p:txBody>
          <a:bodyPr>
            <a:normAutofit/>
          </a:bodyPr>
          <a:lstStyle/>
          <a:p>
            <a:r>
              <a:rPr lang="it-IT" sz="4800" dirty="0"/>
              <a:t>La realizzazione: in gruppo è meglio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455" y="1551709"/>
            <a:ext cx="10771288" cy="487091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800" dirty="0"/>
              <a:t>Ci dividiamo i compiti e ognuno di noi si occupa di un argomento:</a:t>
            </a:r>
          </a:p>
          <a:p>
            <a:pPr algn="just"/>
            <a:r>
              <a:rPr lang="it-IT" sz="2800" dirty="0"/>
              <a:t>interventi e discussioni con esperti </a:t>
            </a:r>
          </a:p>
          <a:p>
            <a:pPr algn="just"/>
            <a:r>
              <a:rPr lang="it-IT" sz="2800" dirty="0"/>
              <a:t>ricerche riguardo la situazione attuale dell’acqua</a:t>
            </a:r>
          </a:p>
          <a:p>
            <a:pPr algn="just"/>
            <a:r>
              <a:rPr lang="it-IT" sz="2800" dirty="0"/>
              <a:t>realizzazione di video e presentazioni al fine di sensibilizzare sull’uso e sull’importanza dell’acqua</a:t>
            </a:r>
          </a:p>
          <a:p>
            <a:pPr algn="just"/>
            <a:r>
              <a:rPr lang="it-IT" sz="2800" dirty="0"/>
              <a:t>progettazione, stampa e distribuzione di volantini informativi riguardo il nostro progetto</a:t>
            </a:r>
          </a:p>
          <a:p>
            <a:pPr algn="just"/>
            <a:r>
              <a:rPr lang="it-IT" sz="2800" dirty="0"/>
              <a:t>cartelloni esplicativi nei corridoi dell’istituto e creazione di un gioco di società</a:t>
            </a:r>
          </a:p>
          <a:p>
            <a:pPr algn="just"/>
            <a:r>
              <a:rPr lang="it-IT" sz="2800" dirty="0"/>
              <a:t>creazione e applicazione di gocce di carta e per la scuola</a:t>
            </a:r>
          </a:p>
        </p:txBody>
      </p:sp>
    </p:spTree>
    <p:extLst>
      <p:ext uri="{BB962C8B-B14F-4D97-AF65-F5344CB8AC3E}">
        <p14:creationId xmlns:p14="http://schemas.microsoft.com/office/powerpoint/2010/main" val="208779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4679" b="5875"/>
          <a:stretch/>
        </p:blipFill>
        <p:spPr>
          <a:xfrm rot="340492" flipH="1">
            <a:off x="6975859" y="1359189"/>
            <a:ext cx="4682883" cy="312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900" dirty="0">
                <a:latin typeface="Century Gothic" panose="020B0502020202020204" pitchFamily="34" charset="0"/>
              </a:rPr>
              <a:t>I risultati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04483" y="1690688"/>
            <a:ext cx="4584764" cy="4351338"/>
          </a:xfrm>
        </p:spPr>
        <p:txBody>
          <a:bodyPr/>
          <a:lstStyle/>
          <a:p>
            <a:pPr marL="0" indent="0">
              <a:buNone/>
            </a:pPr>
            <a:r>
              <a:rPr lang="it-IT" sz="2400" i="1" dirty="0">
                <a:latin typeface="Century Gothic" panose="020B0502020202020204" pitchFamily="34" charset="0"/>
              </a:rPr>
              <a:t>22 Marzo 2018</a:t>
            </a:r>
          </a:p>
          <a:p>
            <a:pPr marL="0" indent="0">
              <a:buNone/>
            </a:pPr>
            <a:r>
              <a:rPr lang="it-IT" i="1" dirty="0"/>
              <a:t>Giornata Mondiale dell’Acqua 2018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sz="2800" dirty="0"/>
              <a:t>Finalmente abbiamo l’occasione di esporre i </a:t>
            </a:r>
            <a:r>
              <a:rPr lang="it-IT" sz="2800" dirty="0">
                <a:latin typeface="Century Gothic" panose="020B0502020202020204" pitchFamily="34" charset="0"/>
              </a:rPr>
              <a:t>nostri lavori.</a:t>
            </a:r>
            <a:endParaRPr lang="it-IT" sz="2800" dirty="0"/>
          </a:p>
          <a:p>
            <a:pPr marL="0" indent="0">
              <a:buNone/>
            </a:pPr>
            <a:endParaRPr lang="it-IT" sz="24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4090">
            <a:off x="5102380" y="1020841"/>
            <a:ext cx="3942662" cy="295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/>
          <a:stretch/>
        </p:blipFill>
        <p:spPr>
          <a:xfrm rot="5400000">
            <a:off x="6349187" y="3277008"/>
            <a:ext cx="2937131" cy="299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5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120000" y="457200"/>
            <a:ext cx="5621994" cy="1112838"/>
          </a:xfrm>
        </p:spPr>
        <p:txBody>
          <a:bodyPr/>
          <a:lstStyle/>
          <a:p>
            <a:r>
              <a:rPr lang="it-IT" dirty="0"/>
              <a:t>Discussioni e interventi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374073" y="2057400"/>
            <a:ext cx="5546757" cy="3811588"/>
          </a:xfrm>
        </p:spPr>
        <p:txBody>
          <a:bodyPr/>
          <a:lstStyle/>
          <a:p>
            <a:r>
              <a:rPr lang="it-IT" dirty="0"/>
              <a:t>Con gli esperti</a:t>
            </a:r>
          </a:p>
          <a:p>
            <a:r>
              <a:rPr lang="it-IT" sz="3600" b="1" dirty="0"/>
              <a:t>Giovanni Colombo</a:t>
            </a:r>
            <a:r>
              <a:rPr lang="it-IT" sz="3600" dirty="0"/>
              <a:t> e </a:t>
            </a:r>
          </a:p>
          <a:p>
            <a:r>
              <a:rPr lang="it-IT" sz="3600" b="1" dirty="0"/>
              <a:t>Marco </a:t>
            </a:r>
            <a:r>
              <a:rPr lang="it-IT" sz="3600" b="1" dirty="0" err="1"/>
              <a:t>Raimondi</a:t>
            </a:r>
            <a:r>
              <a:rPr lang="it-IT" sz="3600" b="1" dirty="0"/>
              <a:t> </a:t>
            </a:r>
            <a:r>
              <a:rPr lang="it-IT" sz="3600" b="1" dirty="0" err="1"/>
              <a:t>Cominesi</a:t>
            </a:r>
            <a:r>
              <a:rPr lang="it-IT" b="1" dirty="0"/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345" y="1013619"/>
            <a:ext cx="4508405" cy="337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r="17500"/>
          <a:stretch/>
        </p:blipFill>
        <p:spPr>
          <a:xfrm>
            <a:off x="6569056" y="1877470"/>
            <a:ext cx="4499288" cy="337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r="17724"/>
          <a:stretch/>
        </p:blipFill>
        <p:spPr>
          <a:xfrm>
            <a:off x="5920831" y="2743684"/>
            <a:ext cx="4478113" cy="336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56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209799" y="4583949"/>
            <a:ext cx="9144000" cy="1641490"/>
          </a:xfrm>
        </p:spPr>
        <p:txBody>
          <a:bodyPr>
            <a:normAutofit/>
          </a:bodyPr>
          <a:lstStyle/>
          <a:p>
            <a:r>
              <a:rPr lang="it-IT" sz="6000" dirty="0">
                <a:latin typeface="Century Gothic" panose="020B0502020202020204" pitchFamily="34" charset="0"/>
              </a:rPr>
              <a:t>Le nostre ricerche</a:t>
            </a:r>
          </a:p>
        </p:txBody>
      </p:sp>
    </p:spTree>
    <p:extLst>
      <p:ext uri="{BB962C8B-B14F-4D97-AF65-F5344CB8AC3E}">
        <p14:creationId xmlns:p14="http://schemas.microsoft.com/office/powerpoint/2010/main" val="2583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Alice </a:t>
            </a:r>
            <a:r>
              <a:rPr lang="it-IT" dirty="0" err="1"/>
              <a:t>Annoni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Disponibilità e uso dell’acqua in Europa.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7"/>
          <a:stretch/>
        </p:blipFill>
        <p:spPr>
          <a:xfrm>
            <a:off x="6186113" y="938037"/>
            <a:ext cx="4022412" cy="4930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5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fondità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TM04033923[[fn=Profondità]]</Template>
  <TotalTime>550</TotalTime>
  <Words>450</Words>
  <Application>Microsoft Office PowerPoint</Application>
  <PresentationFormat>Widescreen</PresentationFormat>
  <Paragraphs>65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Corbel</vt:lpstr>
      <vt:lpstr>Profondità</vt:lpstr>
      <vt:lpstr>Personalizza struttura</vt:lpstr>
      <vt:lpstr>I nostri lavori</vt:lpstr>
      <vt:lpstr>L’idea</vt:lpstr>
      <vt:lpstr>Il progetto</vt:lpstr>
      <vt:lpstr>L’organizzazione</vt:lpstr>
      <vt:lpstr>La realizzazione: in gruppo è meglio</vt:lpstr>
      <vt:lpstr>I risultati</vt:lpstr>
      <vt:lpstr>Discussioni e interventi</vt:lpstr>
      <vt:lpstr>Le nostre ricerche</vt:lpstr>
      <vt:lpstr>Alice Annoni</vt:lpstr>
      <vt:lpstr>Lorenzo Bianchi</vt:lpstr>
      <vt:lpstr>Thomas Impiciato</vt:lpstr>
      <vt:lpstr>Vanessa Paschetto</vt:lpstr>
      <vt:lpstr>Klarisa Quku</vt:lpstr>
      <vt:lpstr>Le nostre presentazioni</vt:lpstr>
      <vt:lpstr>Costanza Armieri</vt:lpstr>
      <vt:lpstr>Sveva Pontiroli</vt:lpstr>
      <vt:lpstr>Marco Rocca</vt:lpstr>
      <vt:lpstr>Tommaso Zappa</vt:lpstr>
      <vt:lpstr>Il gioco e i volantini</vt:lpstr>
      <vt:lpstr>Filippo Matterazzo</vt:lpstr>
      <vt:lpstr>Marica Procopio</vt:lpstr>
      <vt:lpstr>PowerPoint Presentation</vt:lpstr>
      <vt:lpstr>Un grazie di cuore alla Professoressa Silva,  che ci ha sostenuto e ha sempre creduto in noi!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nostri lavori</dc:title>
  <dc:creator>Rosario</dc:creator>
  <cp:lastModifiedBy>Roberto Signorello</cp:lastModifiedBy>
  <cp:revision>62</cp:revision>
  <dcterms:created xsi:type="dcterms:W3CDTF">2018-05-26T16:15:38Z</dcterms:created>
  <dcterms:modified xsi:type="dcterms:W3CDTF">2018-06-02T05:15:43Z</dcterms:modified>
</cp:coreProperties>
</file>