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comments/comment1.xml" ContentType="application/vnd.openxmlformats-officedocument.presentationml.comments+xml"/>
  <Override PartName="/ppt/comments/comment2.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5E5E5E"/>
        </a:solidFill>
        <a:effectLst/>
        <a:uFillTx/>
        <a:latin typeface="Hoefler Text"/>
        <a:ea typeface="Hoefler Text"/>
        <a:cs typeface="Hoefler Text"/>
        <a:sym typeface="Hoefler Text"/>
      </a:defRPr>
    </a:lvl1pPr>
    <a:lvl2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5E5E5E"/>
        </a:solidFill>
        <a:effectLst/>
        <a:uFillTx/>
        <a:latin typeface="Hoefler Text"/>
        <a:ea typeface="Hoefler Text"/>
        <a:cs typeface="Hoefler Text"/>
        <a:sym typeface="Hoefler Text"/>
      </a:defRPr>
    </a:lvl2pPr>
    <a:lvl3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5E5E5E"/>
        </a:solidFill>
        <a:effectLst/>
        <a:uFillTx/>
        <a:latin typeface="Hoefler Text"/>
        <a:ea typeface="Hoefler Text"/>
        <a:cs typeface="Hoefler Text"/>
        <a:sym typeface="Hoefler Text"/>
      </a:defRPr>
    </a:lvl3pPr>
    <a:lvl4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5E5E5E"/>
        </a:solidFill>
        <a:effectLst/>
        <a:uFillTx/>
        <a:latin typeface="Hoefler Text"/>
        <a:ea typeface="Hoefler Text"/>
        <a:cs typeface="Hoefler Text"/>
        <a:sym typeface="Hoefler Text"/>
      </a:defRPr>
    </a:lvl4pPr>
    <a:lvl5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5E5E5E"/>
        </a:solidFill>
        <a:effectLst/>
        <a:uFillTx/>
        <a:latin typeface="Hoefler Text"/>
        <a:ea typeface="Hoefler Text"/>
        <a:cs typeface="Hoefler Text"/>
        <a:sym typeface="Hoefler Text"/>
      </a:defRPr>
    </a:lvl5pPr>
    <a:lvl6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5E5E5E"/>
        </a:solidFill>
        <a:effectLst/>
        <a:uFillTx/>
        <a:latin typeface="Hoefler Text"/>
        <a:ea typeface="Hoefler Text"/>
        <a:cs typeface="Hoefler Text"/>
        <a:sym typeface="Hoefler Text"/>
      </a:defRPr>
    </a:lvl6pPr>
    <a:lvl7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5E5E5E"/>
        </a:solidFill>
        <a:effectLst/>
        <a:uFillTx/>
        <a:latin typeface="Hoefler Text"/>
        <a:ea typeface="Hoefler Text"/>
        <a:cs typeface="Hoefler Text"/>
        <a:sym typeface="Hoefler Text"/>
      </a:defRPr>
    </a:lvl7pPr>
    <a:lvl8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5E5E5E"/>
        </a:solidFill>
        <a:effectLst/>
        <a:uFillTx/>
        <a:latin typeface="Hoefler Text"/>
        <a:ea typeface="Hoefler Text"/>
        <a:cs typeface="Hoefler Text"/>
        <a:sym typeface="Hoefler Text"/>
      </a:defRPr>
    </a:lvl8pPr>
    <a:lvl9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5E5E5E"/>
        </a:solidFill>
        <a:effectLst/>
        <a:uFillTx/>
        <a:latin typeface="Hoefler Text"/>
        <a:ea typeface="Hoefler Text"/>
        <a:cs typeface="Hoefler Text"/>
        <a:sym typeface="Hoefler Tex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lessandra Silva" initials="AS"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oefler Text"/>
          <a:ea typeface="Hoefler Text"/>
          <a:cs typeface="Hoefler Text"/>
        </a:font>
        <a:srgbClr val="5E5E5E"/>
      </a:tcTxStyle>
      <a:tcStyle>
        <a:tcBdr>
          <a:left>
            <a:ln w="12700" cap="flat">
              <a:solidFill>
                <a:srgbClr val="7E8286"/>
              </a:solidFill>
              <a:prstDash val="solid"/>
              <a:miter lim="400000"/>
            </a:ln>
          </a:left>
          <a:right>
            <a:ln w="12700" cap="flat">
              <a:solidFill>
                <a:srgbClr val="7E8286"/>
              </a:solidFill>
              <a:prstDash val="solid"/>
              <a:miter lim="400000"/>
            </a:ln>
          </a:right>
          <a:top>
            <a:ln w="12700" cap="flat">
              <a:solidFill>
                <a:srgbClr val="7E8286"/>
              </a:solidFill>
              <a:prstDash val="solid"/>
              <a:miter lim="400000"/>
            </a:ln>
          </a:top>
          <a:bottom>
            <a:ln w="12700" cap="flat">
              <a:solidFill>
                <a:srgbClr val="7E8286"/>
              </a:solidFill>
              <a:prstDash val="solid"/>
              <a:miter lim="400000"/>
            </a:ln>
          </a:bottom>
          <a:insideH>
            <a:ln w="12700" cap="flat">
              <a:solidFill>
                <a:srgbClr val="7E8286"/>
              </a:solidFill>
              <a:prstDash val="solid"/>
              <a:miter lim="400000"/>
            </a:ln>
          </a:insideH>
          <a:insideV>
            <a:ln w="12700" cap="flat">
              <a:solidFill>
                <a:srgbClr val="7E8286"/>
              </a:solidFill>
              <a:prstDash val="solid"/>
              <a:miter lim="400000"/>
            </a:ln>
          </a:insideV>
        </a:tcBdr>
        <a:fill>
          <a:noFill/>
        </a:fill>
      </a:tcStyle>
    </a:wholeTbl>
    <a:band2H>
      <a:tcTxStyle/>
      <a:tcStyle>
        <a:tcBdr/>
        <a:fill>
          <a:solidFill>
            <a:srgbClr val="C4C1BA">
              <a:alpha val="25000"/>
            </a:srgbClr>
          </a:solidFill>
        </a:fill>
      </a:tcStyle>
    </a:band2H>
    <a:firstCol>
      <a:tcTxStyle b="off" i="off">
        <a:font>
          <a:latin typeface="Hoefler Text"/>
          <a:ea typeface="Hoefler Text"/>
          <a:cs typeface="Hoefler Text"/>
        </a:font>
        <a:srgbClr val="5E5E5E"/>
      </a:tcTxStyle>
      <a:tcStyle>
        <a:tcBdr>
          <a:left>
            <a:ln w="12700" cap="flat">
              <a:solidFill>
                <a:srgbClr val="7E8286"/>
              </a:solidFill>
              <a:prstDash val="solid"/>
              <a:miter lim="400000"/>
            </a:ln>
          </a:left>
          <a:right>
            <a:ln w="12700" cap="flat">
              <a:solidFill>
                <a:srgbClr val="7E8286"/>
              </a:solidFill>
              <a:prstDash val="solid"/>
              <a:miter lim="400000"/>
            </a:ln>
          </a:right>
          <a:top>
            <a:ln w="12700" cap="flat">
              <a:solidFill>
                <a:srgbClr val="7E8286"/>
              </a:solidFill>
              <a:prstDash val="solid"/>
              <a:miter lim="400000"/>
            </a:ln>
          </a:top>
          <a:bottom>
            <a:ln w="12700" cap="flat">
              <a:solidFill>
                <a:srgbClr val="7E8286"/>
              </a:solidFill>
              <a:prstDash val="solid"/>
              <a:miter lim="400000"/>
            </a:ln>
          </a:bottom>
          <a:insideH>
            <a:ln w="12700" cap="flat">
              <a:solidFill>
                <a:srgbClr val="7E8286"/>
              </a:solidFill>
              <a:prstDash val="solid"/>
              <a:miter lim="400000"/>
            </a:ln>
          </a:insideH>
          <a:insideV>
            <a:ln w="12700" cap="flat">
              <a:solidFill>
                <a:srgbClr val="7E8286"/>
              </a:solidFill>
              <a:prstDash val="solid"/>
              <a:miter lim="400000"/>
            </a:ln>
          </a:insideV>
        </a:tcBdr>
        <a:fill>
          <a:noFill/>
        </a:fill>
      </a:tcStyle>
    </a:firstCol>
    <a:lastRow>
      <a:tcTxStyle b="off" i="off">
        <a:font>
          <a:latin typeface="Hoefler Text"/>
          <a:ea typeface="Hoefler Text"/>
          <a:cs typeface="Hoefler Text"/>
        </a:font>
        <a:srgbClr val="5E5E5E"/>
      </a:tcTxStyle>
      <a:tcStyle>
        <a:tcBdr>
          <a:left>
            <a:ln w="12700" cap="flat">
              <a:solidFill>
                <a:srgbClr val="7E8286"/>
              </a:solidFill>
              <a:prstDash val="solid"/>
              <a:miter lim="400000"/>
            </a:ln>
          </a:left>
          <a:right>
            <a:ln w="12700" cap="flat">
              <a:solidFill>
                <a:srgbClr val="7E8286"/>
              </a:solidFill>
              <a:prstDash val="solid"/>
              <a:miter lim="400000"/>
            </a:ln>
          </a:right>
          <a:top>
            <a:ln w="38100" cap="flat">
              <a:solidFill>
                <a:srgbClr val="7E8286"/>
              </a:solidFill>
              <a:prstDash val="solid"/>
              <a:miter lim="400000"/>
            </a:ln>
          </a:top>
          <a:bottom>
            <a:ln w="12700" cap="flat">
              <a:solidFill>
                <a:srgbClr val="7E8286"/>
              </a:solidFill>
              <a:prstDash val="solid"/>
              <a:miter lim="400000"/>
            </a:ln>
          </a:bottom>
          <a:insideH>
            <a:ln w="12700" cap="flat">
              <a:solidFill>
                <a:srgbClr val="7E8286"/>
              </a:solidFill>
              <a:prstDash val="solid"/>
              <a:miter lim="400000"/>
            </a:ln>
          </a:insideH>
          <a:insideV>
            <a:ln w="12700" cap="flat">
              <a:solidFill>
                <a:srgbClr val="7E8286"/>
              </a:solidFill>
              <a:prstDash val="solid"/>
              <a:miter lim="400000"/>
            </a:ln>
          </a:insideV>
        </a:tcBdr>
        <a:fill>
          <a:noFill/>
        </a:fill>
      </a:tcStyle>
    </a:lastRow>
    <a:firstRow>
      <a:tcTxStyle b="off" i="off">
        <a:font>
          <a:latin typeface="Hoefler Text"/>
          <a:ea typeface="Hoefler Text"/>
          <a:cs typeface="Hoefler Text"/>
        </a:font>
        <a:srgbClr val="5E5E5E"/>
      </a:tcTxStyle>
      <a:tcStyle>
        <a:tcBdr>
          <a:left>
            <a:ln w="12700" cap="flat">
              <a:solidFill>
                <a:srgbClr val="7E8286"/>
              </a:solidFill>
              <a:prstDash val="solid"/>
              <a:miter lim="400000"/>
            </a:ln>
          </a:left>
          <a:right>
            <a:ln w="12700" cap="flat">
              <a:solidFill>
                <a:srgbClr val="7E8286"/>
              </a:solidFill>
              <a:prstDash val="solid"/>
              <a:miter lim="400000"/>
            </a:ln>
          </a:right>
          <a:top>
            <a:ln w="12700" cap="flat">
              <a:solidFill>
                <a:srgbClr val="7E8286"/>
              </a:solidFill>
              <a:prstDash val="solid"/>
              <a:miter lim="400000"/>
            </a:ln>
          </a:top>
          <a:bottom>
            <a:ln w="12700" cap="flat">
              <a:solidFill>
                <a:srgbClr val="7E8286"/>
              </a:solidFill>
              <a:prstDash val="solid"/>
              <a:miter lim="400000"/>
            </a:ln>
          </a:bottom>
          <a:insideH>
            <a:ln w="12700" cap="flat">
              <a:solidFill>
                <a:srgbClr val="7E8286"/>
              </a:solidFill>
              <a:prstDash val="solid"/>
              <a:miter lim="400000"/>
            </a:ln>
          </a:insideH>
          <a:insideV>
            <a:ln w="12700" cap="flat">
              <a:solidFill>
                <a:srgbClr val="7E8286"/>
              </a:solidFill>
              <a:prstDash val="solid"/>
              <a:miter lim="400000"/>
            </a:ln>
          </a:insideV>
        </a:tcBdr>
        <a:fill>
          <a:noFill/>
        </a:fill>
      </a:tcStyle>
    </a:firstRow>
  </a:tblStyle>
  <a:tblStyle styleId="{C7B018BB-80A7-4F77-B60F-C8B233D01FF8}" styleName="">
    <a:tblBg/>
    <a:wholeTbl>
      <a:tcTxStyle b="off" i="off">
        <a:font>
          <a:latin typeface="Hoefler Text"/>
          <a:ea typeface="Hoefler Text"/>
          <a:cs typeface="Hoefler Text"/>
        </a:font>
        <a:schemeClr val="accent5">
          <a:hueOff val="85969"/>
          <a:satOff val="-7811"/>
          <a:lumOff val="-38955"/>
        </a:schemeClr>
      </a:tcTxStyle>
      <a:tcStyle>
        <a:tcBdr>
          <a:left>
            <a:ln w="12700" cap="flat">
              <a:noFill/>
              <a:miter lim="400000"/>
            </a:ln>
          </a:left>
          <a:right>
            <a:ln w="12700" cap="flat">
              <a:noFill/>
              <a:miter lim="400000"/>
            </a:ln>
          </a:right>
          <a:top>
            <a:ln w="12700" cap="flat">
              <a:solidFill>
                <a:schemeClr val="accent5">
                  <a:hueOff val="85969"/>
                  <a:satOff val="-7811"/>
                  <a:lumOff val="-38955"/>
                </a:schemeClr>
              </a:solidFill>
              <a:prstDash val="solid"/>
              <a:miter lim="400000"/>
            </a:ln>
          </a:top>
          <a:bottom>
            <a:ln w="12700" cap="flat">
              <a:solidFill>
                <a:schemeClr val="accent5">
                  <a:hueOff val="85969"/>
                  <a:satOff val="-7811"/>
                  <a:lumOff val="-38955"/>
                </a:schemeClr>
              </a:solidFill>
              <a:prstDash val="solid"/>
              <a:miter lim="400000"/>
            </a:ln>
          </a:bottom>
          <a:insideH>
            <a:ln w="12700" cap="flat">
              <a:solidFill>
                <a:schemeClr val="accent5">
                  <a:hueOff val="85969"/>
                  <a:satOff val="-7811"/>
                  <a:lumOff val="-38955"/>
                </a:schemeClr>
              </a:solidFill>
              <a:prstDash val="solid"/>
              <a:miter lim="400000"/>
            </a:ln>
          </a:insideH>
          <a:insideV>
            <a:ln w="12700" cap="flat">
              <a:noFill/>
              <a:miter lim="400000"/>
            </a:ln>
          </a:insideV>
        </a:tcBdr>
        <a:fill>
          <a:noFill/>
        </a:fill>
      </a:tcStyle>
    </a:wholeTbl>
    <a:band2H>
      <a:tcTxStyle/>
      <a:tcStyle>
        <a:tcBdr/>
        <a:fill>
          <a:solidFill>
            <a:srgbClr val="C4C1BA">
              <a:alpha val="25000"/>
            </a:srgbClr>
          </a:solidFill>
        </a:fill>
      </a:tcStyle>
    </a:band2H>
    <a:firstCol>
      <a:tcTxStyle b="off" i="off">
        <a:font>
          <a:latin typeface="Hoefler Text"/>
          <a:ea typeface="Hoefler Text"/>
          <a:cs typeface="Hoefler Text"/>
        </a:font>
        <a:schemeClr val="accent5">
          <a:hueOff val="85969"/>
          <a:satOff val="-7811"/>
          <a:lumOff val="-38955"/>
        </a:schemeClr>
      </a:tcTxStyle>
      <a:tcStyle>
        <a:tcBdr>
          <a:left>
            <a:ln w="12700" cap="flat">
              <a:noFill/>
              <a:miter lim="400000"/>
            </a:ln>
          </a:left>
          <a:right>
            <a:ln w="12700" cap="flat">
              <a:solidFill>
                <a:schemeClr val="accent5">
                  <a:hueOff val="85969"/>
                  <a:satOff val="-7811"/>
                  <a:lumOff val="-38955"/>
                </a:schemeClr>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95C2C3">
              <a:alpha val="63000"/>
            </a:srgbClr>
          </a:solidFill>
        </a:fill>
      </a:tcStyle>
    </a:firstCol>
    <a:lastRow>
      <a:tcTxStyle b="off" i="off">
        <a:font>
          <a:latin typeface="Hoefler Text"/>
          <a:ea typeface="Hoefler Text"/>
          <a:cs typeface="Hoefler Text"/>
        </a:font>
        <a:schemeClr val="accent5">
          <a:hueOff val="85969"/>
          <a:satOff val="-7811"/>
          <a:lumOff val="-38955"/>
        </a:schemeClr>
      </a:tcTxStyle>
      <a:tcStyle>
        <a:tcBdr>
          <a:left>
            <a:ln w="12700" cap="flat">
              <a:noFill/>
              <a:miter lim="400000"/>
            </a:ln>
          </a:left>
          <a:right>
            <a:ln w="12700" cap="flat">
              <a:noFill/>
              <a:miter lim="400000"/>
            </a:ln>
          </a:right>
          <a:top>
            <a:ln w="25400" cap="flat">
              <a:solidFill>
                <a:schemeClr val="accent5">
                  <a:hueOff val="85969"/>
                  <a:satOff val="-7811"/>
                  <a:lumOff val="-38955"/>
                </a:schemeClr>
              </a:solidFill>
              <a:prstDash val="solid"/>
              <a:miter lim="400000"/>
            </a:ln>
          </a:top>
          <a:bottom>
            <a:ln w="12700" cap="flat">
              <a:noFill/>
              <a:miter lim="400000"/>
            </a:ln>
          </a:bottom>
          <a:insideH>
            <a:ln w="12700" cap="flat">
              <a:noFill/>
              <a:miter lim="400000"/>
            </a:ln>
          </a:insideH>
          <a:insideV>
            <a:ln w="12700" cap="flat">
              <a:noFill/>
              <a:miter lim="400000"/>
            </a:ln>
          </a:insideV>
        </a:tcBdr>
        <a:fill>
          <a:noFill/>
        </a:fill>
      </a:tcStyle>
    </a:lastRow>
    <a:firstRow>
      <a:tcTxStyle b="off" i="off">
        <a:font>
          <a:latin typeface="Hoefler Text"/>
          <a:ea typeface="Hoefler Text"/>
          <a:cs typeface="Hoefler Text"/>
        </a:font>
        <a:srgbClr val="FFFFFF"/>
      </a:tcTxStyle>
      <a:tcStyle>
        <a:tcBdr>
          <a:left>
            <a:ln w="12700" cap="flat">
              <a:noFill/>
              <a:miter lim="400000"/>
            </a:ln>
          </a:left>
          <a:right>
            <a:ln w="12700" cap="flat">
              <a:noFill/>
              <a:miter lim="400000"/>
            </a:ln>
          </a:right>
          <a:top>
            <a:ln w="12700" cap="flat">
              <a:noFill/>
              <a:miter lim="400000"/>
            </a:ln>
          </a:top>
          <a:bottom>
            <a:ln w="12700" cap="flat">
              <a:solidFill>
                <a:schemeClr val="accent5">
                  <a:hueOff val="85969"/>
                  <a:satOff val="-7811"/>
                  <a:lumOff val="-38955"/>
                </a:schemeClr>
              </a:solidFill>
              <a:prstDash val="solid"/>
              <a:miter lim="400000"/>
            </a:ln>
          </a:bottom>
          <a:insideH>
            <a:ln w="12700" cap="flat">
              <a:noFill/>
              <a:miter lim="400000"/>
            </a:ln>
          </a:insideH>
          <a:insideV>
            <a:ln w="12700" cap="flat">
              <a:noFill/>
              <a:miter lim="400000"/>
            </a:ln>
          </a:insideV>
        </a:tcBdr>
        <a:fill>
          <a:solidFill>
            <a:srgbClr val="427271"/>
          </a:solidFill>
        </a:fill>
      </a:tcStyle>
    </a:firstRow>
  </a:tblStyle>
  <a:tblStyle styleId="{EEE7283C-3CF3-47DC-8721-378D4A62B228}" styleName="">
    <a:tblBg/>
    <a:wholeTbl>
      <a:tcTxStyle b="off" i="off">
        <a:font>
          <a:latin typeface="Hoefler Text"/>
          <a:ea typeface="Hoefler Text"/>
          <a:cs typeface="Hoefler Text"/>
        </a:font>
        <a:srgbClr val="5E5E5E"/>
      </a:tcTxStyle>
      <a:tcStyle>
        <a:tcBdr>
          <a:left>
            <a:ln w="12700" cap="flat">
              <a:solidFill>
                <a:schemeClr val="accent1">
                  <a:satOff val="-10875"/>
                  <a:lumOff val="-37767"/>
                </a:schemeClr>
              </a:solidFill>
              <a:prstDash val="solid"/>
              <a:miter lim="400000"/>
            </a:ln>
          </a:left>
          <a:right>
            <a:ln w="12700" cap="flat">
              <a:solidFill>
                <a:schemeClr val="accent1">
                  <a:satOff val="-10875"/>
                  <a:lumOff val="-37767"/>
                </a:schemeClr>
              </a:solidFill>
              <a:prstDash val="solid"/>
              <a:miter lim="400000"/>
            </a:ln>
          </a:right>
          <a:top>
            <a:ln w="12700" cap="flat">
              <a:solidFill>
                <a:schemeClr val="accent1">
                  <a:satOff val="-10875"/>
                  <a:lumOff val="-37767"/>
                </a:schemeClr>
              </a:solidFill>
              <a:prstDash val="solid"/>
              <a:miter lim="400000"/>
            </a:ln>
          </a:top>
          <a:bottom>
            <a:ln w="12700" cap="flat">
              <a:solidFill>
                <a:schemeClr val="accent1">
                  <a:satOff val="-10875"/>
                  <a:lumOff val="-37767"/>
                </a:schemeClr>
              </a:solidFill>
              <a:prstDash val="solid"/>
              <a:miter lim="400000"/>
            </a:ln>
          </a:bottom>
          <a:insideH>
            <a:ln w="12700" cap="flat">
              <a:solidFill>
                <a:schemeClr val="accent1">
                  <a:satOff val="-10875"/>
                  <a:lumOff val="-37767"/>
                </a:schemeClr>
              </a:solidFill>
              <a:prstDash val="solid"/>
              <a:miter lim="400000"/>
            </a:ln>
          </a:insideH>
          <a:insideV>
            <a:ln w="12700" cap="flat">
              <a:solidFill>
                <a:schemeClr val="accent1">
                  <a:satOff val="-10875"/>
                  <a:lumOff val="-37767"/>
                </a:schemeClr>
              </a:solidFill>
              <a:prstDash val="solid"/>
              <a:miter lim="400000"/>
            </a:ln>
          </a:insideV>
        </a:tcBdr>
        <a:fill>
          <a:noFill/>
        </a:fill>
      </a:tcStyle>
    </a:wholeTbl>
    <a:band2H>
      <a:tcTxStyle/>
      <a:tcStyle>
        <a:tcBdr/>
        <a:fill>
          <a:solidFill>
            <a:srgbClr val="E1E0DA"/>
          </a:solidFill>
        </a:fill>
      </a:tcStyle>
    </a:band2H>
    <a:firstCol>
      <a:tcTxStyle b="off" i="off">
        <a:font>
          <a:latin typeface="Hoefler Text"/>
          <a:ea typeface="Hoefler Text"/>
          <a:cs typeface="Hoefler Text"/>
        </a:font>
        <a:srgbClr val="FFFFFF"/>
      </a:tcTxStyle>
      <a:tcStyle>
        <a:tcBdr>
          <a:left>
            <a:ln w="12700" cap="flat">
              <a:solidFill>
                <a:schemeClr val="accent1">
                  <a:satOff val="-10875"/>
                  <a:lumOff val="-37767"/>
                </a:schemeClr>
              </a:solidFill>
              <a:prstDash val="solid"/>
              <a:miter lim="400000"/>
            </a:ln>
          </a:left>
          <a:right>
            <a:ln w="12700" cap="flat">
              <a:noFill/>
              <a:miter lim="400000"/>
            </a:ln>
          </a:right>
          <a:top>
            <a:ln w="12700" cap="flat">
              <a:solidFill>
                <a:schemeClr val="accent1">
                  <a:satOff val="-10875"/>
                  <a:lumOff val="-37767"/>
                </a:schemeClr>
              </a:solidFill>
              <a:prstDash val="solid"/>
              <a:miter lim="400000"/>
            </a:ln>
          </a:top>
          <a:bottom>
            <a:ln w="12700" cap="flat">
              <a:solidFill>
                <a:schemeClr val="accent1">
                  <a:satOff val="-10875"/>
                  <a:lumOff val="-37767"/>
                </a:schemeClr>
              </a:solidFill>
              <a:prstDash val="solid"/>
              <a:miter lim="400000"/>
            </a:ln>
          </a:bottom>
          <a:insideH>
            <a:ln w="12700" cap="flat">
              <a:solidFill>
                <a:schemeClr val="accent1">
                  <a:satOff val="-10875"/>
                  <a:lumOff val="-37767"/>
                </a:schemeClr>
              </a:solidFill>
              <a:prstDash val="solid"/>
              <a:miter lim="400000"/>
            </a:ln>
          </a:insideH>
          <a:insideV>
            <a:ln w="12700" cap="flat">
              <a:noFill/>
              <a:miter lim="400000"/>
            </a:ln>
          </a:insideV>
        </a:tcBdr>
        <a:fill>
          <a:solidFill>
            <a:srgbClr val="979E9E"/>
          </a:solidFill>
        </a:fill>
      </a:tcStyle>
    </a:firstCol>
    <a:lastRow>
      <a:tcTxStyle b="off" i="off">
        <a:font>
          <a:latin typeface="Hoefler Text"/>
          <a:ea typeface="Hoefler Text"/>
          <a:cs typeface="Hoefler Text"/>
        </a:font>
        <a:srgbClr val="FFFFFF"/>
      </a:tcTxStyle>
      <a:tcStyle>
        <a:tcBdr>
          <a:left>
            <a:ln w="12700" cap="flat">
              <a:noFill/>
              <a:miter lim="400000"/>
            </a:ln>
          </a:left>
          <a:right>
            <a:ln w="12700" cap="flat">
              <a:noFill/>
              <a:miter lim="400000"/>
            </a:ln>
          </a:right>
          <a:top>
            <a:ln w="12700" cap="flat">
              <a:noFill/>
              <a:miter lim="400000"/>
            </a:ln>
          </a:top>
          <a:bottom>
            <a:ln w="12700" cap="flat">
              <a:solidFill>
                <a:schemeClr val="accent1">
                  <a:satOff val="-10875"/>
                  <a:lumOff val="-37767"/>
                </a:schemeClr>
              </a:solidFill>
              <a:prstDash val="solid"/>
              <a:miter lim="400000"/>
            </a:ln>
          </a:bottom>
          <a:insideH>
            <a:ln w="12700" cap="flat">
              <a:noFill/>
              <a:miter lim="400000"/>
            </a:ln>
          </a:insideH>
          <a:insideV>
            <a:ln w="12700" cap="flat">
              <a:noFill/>
              <a:miter lim="400000"/>
            </a:ln>
          </a:insideV>
        </a:tcBdr>
        <a:fill>
          <a:solidFill>
            <a:schemeClr val="accent1">
              <a:hueOff val="45430"/>
              <a:satOff val="-14506"/>
              <a:lumOff val="-20039"/>
            </a:schemeClr>
          </a:solidFill>
        </a:fill>
      </a:tcStyle>
    </a:lastRow>
    <a:firstRow>
      <a:tcTxStyle b="off" i="off">
        <a:font>
          <a:latin typeface="Hoefler Text"/>
          <a:ea typeface="Hoefler Text"/>
          <a:cs typeface="Hoefler Text"/>
        </a:font>
        <a:srgbClr val="FFFFFF"/>
      </a:tcTxStyle>
      <a:tcStyle>
        <a:tcBdr>
          <a:left>
            <a:ln w="12700" cap="flat">
              <a:noFill/>
              <a:miter lim="400000"/>
            </a:ln>
          </a:left>
          <a:right>
            <a:ln w="12700" cap="flat">
              <a:noFill/>
              <a:miter lim="400000"/>
            </a:ln>
          </a:right>
          <a:top>
            <a:ln w="12700" cap="flat">
              <a:solidFill>
                <a:schemeClr val="accent1">
                  <a:satOff val="-10875"/>
                  <a:lumOff val="-37767"/>
                </a:schemeClr>
              </a:solidFill>
              <a:prstDash val="solid"/>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45430"/>
              <a:satOff val="-14506"/>
              <a:lumOff val="-20039"/>
            </a:schemeClr>
          </a:solidFill>
        </a:fill>
      </a:tcStyle>
    </a:firstRow>
  </a:tblStyle>
  <a:tblStyle styleId="{CF821DB8-F4EB-4A41-A1BA-3FCAFE7338EE}" styleName="">
    <a:tblBg/>
    <a:wholeTbl>
      <a:tcTxStyle b="off" i="off">
        <a:font>
          <a:latin typeface="Hoefler Text"/>
          <a:ea typeface="Hoefler Text"/>
          <a:cs typeface="Hoefler Text"/>
        </a:font>
        <a:srgbClr val="5E5E5E"/>
      </a:tcTxStyle>
      <a:tcStyle>
        <a:tcBdr>
          <a:left>
            <a:ln w="12700" cap="flat">
              <a:solidFill>
                <a:srgbClr val="A7A7A7"/>
              </a:solidFill>
              <a:prstDash val="solid"/>
              <a:miter lim="400000"/>
            </a:ln>
          </a:left>
          <a:right>
            <a:ln w="12700" cap="flat">
              <a:solidFill>
                <a:srgbClr val="A7A7A7"/>
              </a:solidFill>
              <a:prstDash val="solid"/>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A7A7A7"/>
              </a:solidFill>
              <a:prstDash val="solid"/>
              <a:miter lim="400000"/>
            </a:ln>
          </a:insideV>
        </a:tcBdr>
        <a:fill>
          <a:noFill/>
        </a:fill>
      </a:tcStyle>
    </a:wholeTbl>
    <a:band2H>
      <a:tcTxStyle/>
      <a:tcStyle>
        <a:tcBdr/>
        <a:fill>
          <a:solidFill>
            <a:srgbClr val="E6E4D7"/>
          </a:solidFill>
        </a:fill>
      </a:tcStyle>
    </a:band2H>
    <a:firstCol>
      <a:tcTxStyle b="off" i="off">
        <a:font>
          <a:latin typeface="Hoefler Text"/>
          <a:ea typeface="Hoefler Text"/>
          <a:cs typeface="Hoefler Text"/>
        </a:font>
        <a:srgbClr val="5D3C1B"/>
      </a:tcTxStyle>
      <a:tcStyle>
        <a:tcBdr>
          <a:left>
            <a:ln w="12700" cap="flat">
              <a:solidFill>
                <a:srgbClr val="A7A7A7"/>
              </a:solidFill>
              <a:prstDash val="solid"/>
              <a:miter lim="400000"/>
            </a:ln>
          </a:left>
          <a:right>
            <a:ln w="12700" cap="flat">
              <a:solidFill>
                <a:srgbClr val="A7A7A7"/>
              </a:solidFill>
              <a:prstDash val="solid"/>
              <a:miter lim="400000"/>
            </a:ln>
          </a:right>
          <a:top>
            <a:ln w="12700" cap="flat">
              <a:solidFill>
                <a:srgbClr val="A7A7A7"/>
              </a:solidFill>
              <a:prstDash val="solid"/>
              <a:miter lim="400000"/>
            </a:ln>
          </a:top>
          <a:bottom>
            <a:ln w="12700" cap="flat">
              <a:solidFill>
                <a:srgbClr val="A7A7A7"/>
              </a:solidFill>
              <a:prstDash val="solid"/>
              <a:miter lim="400000"/>
            </a:ln>
          </a:bottom>
          <a:insideH>
            <a:ln w="12700" cap="flat">
              <a:solidFill>
                <a:srgbClr val="A7A7A7"/>
              </a:solidFill>
              <a:prstDash val="solid"/>
              <a:miter lim="400000"/>
            </a:ln>
          </a:insideH>
          <a:insideV>
            <a:ln w="12700" cap="flat">
              <a:solidFill>
                <a:srgbClr val="A7A7A7"/>
              </a:solidFill>
              <a:prstDash val="solid"/>
              <a:miter lim="400000"/>
            </a:ln>
          </a:insideV>
        </a:tcBdr>
        <a:fill>
          <a:solidFill>
            <a:srgbClr val="E7E4DC"/>
          </a:solidFill>
        </a:fill>
      </a:tcStyle>
    </a:firstCol>
    <a:lastRow>
      <a:tcTxStyle b="off" i="off">
        <a:font>
          <a:latin typeface="Hoefler Text"/>
          <a:ea typeface="Hoefler Text"/>
          <a:cs typeface="Hoefler Text"/>
        </a:font>
        <a:srgbClr val="5D3C1B"/>
      </a:tcTxStyle>
      <a:tcStyle>
        <a:tcBdr>
          <a:left>
            <a:ln w="12700" cap="flat">
              <a:solidFill>
                <a:srgbClr val="A7A7A7"/>
              </a:solidFill>
              <a:prstDash val="solid"/>
              <a:miter lim="400000"/>
            </a:ln>
          </a:left>
          <a:right>
            <a:ln w="12700" cap="flat">
              <a:solidFill>
                <a:srgbClr val="A7A7A7"/>
              </a:solidFill>
              <a:prstDash val="solid"/>
              <a:miter lim="400000"/>
            </a:ln>
          </a:right>
          <a:top>
            <a:ln w="12700" cap="flat">
              <a:solidFill>
                <a:srgbClr val="A7A7A7"/>
              </a:solidFill>
              <a:prstDash val="solid"/>
              <a:miter lim="400000"/>
            </a:ln>
          </a:top>
          <a:bottom>
            <a:ln w="12700" cap="flat">
              <a:solidFill>
                <a:srgbClr val="A7A7A7"/>
              </a:solidFill>
              <a:prstDash val="solid"/>
              <a:miter lim="400000"/>
            </a:ln>
          </a:bottom>
          <a:insideH>
            <a:ln w="12700" cap="flat">
              <a:solidFill>
                <a:srgbClr val="A7A7A7"/>
              </a:solidFill>
              <a:prstDash val="solid"/>
              <a:miter lim="400000"/>
            </a:ln>
          </a:insideH>
          <a:insideV>
            <a:ln w="12700" cap="flat">
              <a:solidFill>
                <a:srgbClr val="A7A7A7"/>
              </a:solidFill>
              <a:prstDash val="solid"/>
              <a:miter lim="400000"/>
            </a:ln>
          </a:insideV>
        </a:tcBdr>
        <a:fill>
          <a:solidFill>
            <a:srgbClr val="D5D2C7"/>
          </a:solidFill>
        </a:fill>
      </a:tcStyle>
    </a:lastRow>
    <a:firstRow>
      <a:tcTxStyle b="off" i="off">
        <a:font>
          <a:latin typeface="Hoefler Text"/>
          <a:ea typeface="Hoefler Text"/>
          <a:cs typeface="Hoefler Text"/>
        </a:font>
        <a:srgbClr val="5D3C1B"/>
      </a:tcTxStyle>
      <a:tcStyle>
        <a:tcBdr>
          <a:left>
            <a:ln w="12700" cap="flat">
              <a:solidFill>
                <a:srgbClr val="A7A7A7"/>
              </a:solidFill>
              <a:prstDash val="solid"/>
              <a:miter lim="400000"/>
            </a:ln>
          </a:left>
          <a:right>
            <a:ln w="12700" cap="flat">
              <a:solidFill>
                <a:srgbClr val="A7A7A7"/>
              </a:solidFill>
              <a:prstDash val="solid"/>
              <a:miter lim="400000"/>
            </a:ln>
          </a:right>
          <a:top>
            <a:ln w="12700" cap="flat">
              <a:solidFill>
                <a:srgbClr val="A7A7A7"/>
              </a:solidFill>
              <a:prstDash val="solid"/>
              <a:miter lim="400000"/>
            </a:ln>
          </a:top>
          <a:bottom>
            <a:ln w="12700" cap="flat">
              <a:solidFill>
                <a:srgbClr val="A7A7A7"/>
              </a:solidFill>
              <a:prstDash val="solid"/>
              <a:miter lim="400000"/>
            </a:ln>
          </a:bottom>
          <a:insideH>
            <a:ln w="12700" cap="flat">
              <a:solidFill>
                <a:srgbClr val="A7A7A7"/>
              </a:solidFill>
              <a:prstDash val="solid"/>
              <a:miter lim="400000"/>
            </a:ln>
          </a:insideH>
          <a:insideV>
            <a:ln w="12700" cap="flat">
              <a:solidFill>
                <a:srgbClr val="A7A7A7"/>
              </a:solidFill>
              <a:prstDash val="solid"/>
              <a:miter lim="400000"/>
            </a:ln>
          </a:insideV>
        </a:tcBdr>
        <a:fill>
          <a:solidFill>
            <a:srgbClr val="D5D2C7"/>
          </a:solidFill>
        </a:fill>
      </a:tcStyle>
    </a:firstRow>
  </a:tblStyle>
  <a:tblStyle styleId="{33BA23B1-9221-436E-865A-0063620EA4FD}" styleName="">
    <a:tblBg/>
    <a:wholeTbl>
      <a:tcTxStyle b="off" i="off">
        <a:font>
          <a:latin typeface="Hoefler Text"/>
          <a:ea typeface="Hoefler Text"/>
          <a:cs typeface="Hoefler Text"/>
        </a:font>
        <a:srgbClr val="5E5E5E"/>
      </a:tcTxStyle>
      <a:tcStyle>
        <a:tcBdr>
          <a:left>
            <a:ln w="12700" cap="flat">
              <a:solidFill>
                <a:srgbClr val="000000">
                  <a:alpha val="50000"/>
                </a:srgbClr>
              </a:solidFill>
              <a:prstDash val="solid"/>
              <a:miter lim="400000"/>
            </a:ln>
          </a:left>
          <a:right>
            <a:ln w="12700" cap="flat">
              <a:solidFill>
                <a:srgbClr val="000000">
                  <a:alpha val="50000"/>
                </a:srgbClr>
              </a:solidFill>
              <a:prstDash val="solid"/>
              <a:miter lim="400000"/>
            </a:ln>
          </a:right>
          <a:top>
            <a:ln w="12700" cap="flat">
              <a:solidFill>
                <a:srgbClr val="000000">
                  <a:alpha val="50000"/>
                </a:srgbClr>
              </a:solidFill>
              <a:prstDash val="solid"/>
              <a:miter lim="400000"/>
            </a:ln>
          </a:top>
          <a:bottom>
            <a:ln w="12700" cap="flat">
              <a:solidFill>
                <a:srgbClr val="000000">
                  <a:alpha val="50000"/>
                </a:srgbClr>
              </a:solidFill>
              <a:prstDash val="solid"/>
              <a:miter lim="400000"/>
            </a:ln>
          </a:bottom>
          <a:insideH>
            <a:ln w="12700" cap="flat">
              <a:solidFill>
                <a:srgbClr val="000000">
                  <a:alpha val="50000"/>
                </a:srgbClr>
              </a:solidFill>
              <a:prstDash val="solid"/>
              <a:miter lim="400000"/>
            </a:ln>
          </a:insideH>
          <a:insideV>
            <a:ln w="12700" cap="flat">
              <a:solidFill>
                <a:srgbClr val="000000">
                  <a:alpha val="50000"/>
                </a:srgbClr>
              </a:solidFill>
              <a:prstDash val="solid"/>
              <a:miter lim="400000"/>
            </a:ln>
          </a:insideV>
        </a:tcBdr>
        <a:fill>
          <a:noFill/>
        </a:fill>
      </a:tcStyle>
    </a:wholeTbl>
    <a:band2H>
      <a:tcTxStyle/>
      <a:tcStyle>
        <a:tcBdr/>
        <a:fill>
          <a:solidFill>
            <a:srgbClr val="E4E1D9"/>
          </a:solidFill>
        </a:fill>
      </a:tcStyle>
    </a:band2H>
    <a:firstCol>
      <a:tcTxStyle b="off" i="off">
        <a:font>
          <a:latin typeface="Hoefler Text"/>
          <a:ea typeface="Hoefler Text"/>
          <a:cs typeface="Hoefler Text"/>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ACA99C"/>
          </a:solidFill>
        </a:fill>
      </a:tcStyle>
    </a:firstCol>
    <a:lastRow>
      <a:tcTxStyle b="off" i="off">
        <a:font>
          <a:latin typeface="Hoefler Text"/>
          <a:ea typeface="Hoefler Text"/>
          <a:cs typeface="Hoefler Text"/>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78746B"/>
          </a:solidFill>
        </a:fill>
      </a:tcStyle>
    </a:lastRow>
    <a:firstRow>
      <a:tcTxStyle b="off" i="off">
        <a:font>
          <a:latin typeface="Hoefler Text"/>
          <a:ea typeface="Hoefler Text"/>
          <a:cs typeface="Hoefler Text"/>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78746B"/>
          </a:solidFill>
        </a:fill>
      </a:tcStyle>
    </a:firstRow>
  </a:tblStyle>
  <a:tblStyle styleId="{2708684C-4D16-4618-839F-0558EEFCDFE6}" styleName="">
    <a:tblBg/>
    <a:wholeTbl>
      <a:tcTxStyle b="off" i="off">
        <a:font>
          <a:latin typeface="Hoefler Text"/>
          <a:ea typeface="Hoefler Text"/>
          <a:cs typeface="Hoefler Text"/>
        </a:font>
        <a:srgbClr val="5E5E5E"/>
      </a:tcTxStyle>
      <a:tcStyle>
        <a:tcBdr>
          <a:left>
            <a:ln w="12700" cap="flat">
              <a:noFill/>
              <a:miter lim="400000"/>
            </a:ln>
          </a:left>
          <a:right>
            <a:ln w="12700" cap="flat">
              <a:noFill/>
              <a:miter lim="400000"/>
            </a:ln>
          </a:right>
          <a:top>
            <a:ln w="12700" cap="flat">
              <a:solidFill>
                <a:srgbClr val="6B6C6B"/>
              </a:solidFill>
              <a:custDash>
                <a:ds d="200000" sp="200000"/>
              </a:custDash>
              <a:miter lim="400000"/>
            </a:ln>
          </a:top>
          <a:bottom>
            <a:ln w="12700" cap="flat">
              <a:solidFill>
                <a:srgbClr val="6B6C6B"/>
              </a:solidFill>
              <a:custDash>
                <a:ds d="200000" sp="200000"/>
              </a:custDash>
              <a:miter lim="400000"/>
            </a:ln>
          </a:bottom>
          <a:insideH>
            <a:ln w="12700" cap="flat">
              <a:solidFill>
                <a:srgbClr val="6B6C6B"/>
              </a:solidFill>
              <a:custDash>
                <a:ds d="200000" sp="200000"/>
              </a:custDash>
              <a:miter lim="400000"/>
            </a:ln>
          </a:insideH>
          <a:insideV>
            <a:ln w="12700" cap="flat">
              <a:noFill/>
              <a:miter lim="400000"/>
            </a:ln>
          </a:insideV>
        </a:tcBdr>
        <a:fill>
          <a:noFill/>
        </a:fill>
      </a:tcStyle>
    </a:wholeTbl>
    <a:band2H>
      <a:tcTxStyle/>
      <a:tcStyle>
        <a:tcBdr/>
        <a:fill>
          <a:solidFill>
            <a:srgbClr val="FFFFFF">
              <a:alpha val="50000"/>
            </a:srgbClr>
          </a:solidFill>
        </a:fill>
      </a:tcStyle>
    </a:band2H>
    <a:firstCol>
      <a:tcTxStyle b="off" i="off">
        <a:font>
          <a:latin typeface="Hoefler Text"/>
          <a:ea typeface="Hoefler Text"/>
          <a:cs typeface="Hoefler Text"/>
        </a:font>
        <a:srgbClr val="5D3C1B"/>
      </a:tcTxStyle>
      <a:tcStyle>
        <a:tcBdr>
          <a:left>
            <a:ln w="12700" cap="flat">
              <a:noFill/>
              <a:miter lim="400000"/>
            </a:ln>
          </a:left>
          <a:right>
            <a:ln w="25400" cap="flat">
              <a:solidFill>
                <a:srgbClr val="A7A7A7"/>
              </a:solidFill>
              <a:prstDash val="solid"/>
              <a:miter lim="400000"/>
            </a:ln>
          </a:right>
          <a:top>
            <a:ln w="12700" cap="flat">
              <a:solidFill>
                <a:srgbClr val="A9AAA9"/>
              </a:solidFill>
              <a:prstDash val="solid"/>
              <a:miter lim="400000"/>
            </a:ln>
          </a:top>
          <a:bottom>
            <a:ln w="12700" cap="flat">
              <a:solidFill>
                <a:srgbClr val="A9AAA9"/>
              </a:solidFill>
              <a:prstDash val="solid"/>
              <a:miter lim="400000"/>
            </a:ln>
          </a:bottom>
          <a:insideH>
            <a:ln w="12700" cap="flat">
              <a:solidFill>
                <a:srgbClr val="A9AAA9"/>
              </a:solidFill>
              <a:prstDash val="solid"/>
              <a:miter lim="400000"/>
            </a:ln>
          </a:insideH>
          <a:insideV>
            <a:ln w="12700" cap="flat">
              <a:noFill/>
              <a:miter lim="400000"/>
            </a:ln>
          </a:insideV>
        </a:tcBdr>
        <a:fill>
          <a:noFill/>
        </a:fill>
      </a:tcStyle>
    </a:firstCol>
    <a:lastRow>
      <a:tcTxStyle b="off" i="off">
        <a:font>
          <a:latin typeface="Hoefler Text"/>
          <a:ea typeface="Hoefler Text"/>
          <a:cs typeface="Hoefler Text"/>
        </a:font>
        <a:srgbClr val="5D3C1B"/>
      </a:tcTxStyle>
      <a:tcStyle>
        <a:tcBdr>
          <a:left>
            <a:ln w="12700" cap="flat">
              <a:noFill/>
              <a:miter lim="400000"/>
            </a:ln>
          </a:left>
          <a:right>
            <a:ln w="12700" cap="flat">
              <a:noFill/>
              <a:miter lim="400000"/>
            </a:ln>
          </a:right>
          <a:top>
            <a:ln w="25400" cap="flat">
              <a:solidFill>
                <a:srgbClr val="A7A7A7"/>
              </a:solidFill>
              <a:prstDash val="solid"/>
              <a:miter lim="400000"/>
            </a:ln>
          </a:top>
          <a:bottom>
            <a:ln w="12700" cap="flat">
              <a:noFill/>
              <a:miter lim="400000"/>
            </a:ln>
          </a:bottom>
          <a:insideH>
            <a:ln w="12700" cap="flat">
              <a:solidFill>
                <a:srgbClr val="A7A7A7"/>
              </a:solidFill>
              <a:prstDash val="solid"/>
              <a:miter lim="400000"/>
            </a:ln>
          </a:insideH>
          <a:insideV>
            <a:ln w="12700" cap="flat">
              <a:noFill/>
              <a:miter lim="400000"/>
            </a:ln>
          </a:insideV>
        </a:tcBdr>
        <a:fill>
          <a:noFill/>
        </a:fill>
      </a:tcStyle>
    </a:lastRow>
    <a:firstRow>
      <a:tcTxStyle b="off" i="off">
        <a:font>
          <a:latin typeface="Hoefler Text"/>
          <a:ea typeface="Hoefler Text"/>
          <a:cs typeface="Hoefler Text"/>
        </a:font>
        <a:srgbClr val="5D3C1B"/>
      </a:tcTxStyle>
      <a:tcStyle>
        <a:tcBdr>
          <a:left>
            <a:ln w="12700" cap="flat">
              <a:noFill/>
              <a:miter lim="400000"/>
            </a:ln>
          </a:left>
          <a:right>
            <a:ln w="12700" cap="flat">
              <a:noFill/>
              <a:miter lim="400000"/>
            </a:ln>
          </a:right>
          <a:top>
            <a:ln w="12700" cap="flat">
              <a:noFill/>
              <a:miter lim="400000"/>
            </a:ln>
          </a:top>
          <a:bottom>
            <a:ln w="25400" cap="flat">
              <a:solidFill>
                <a:srgbClr val="A7A7A7"/>
              </a:solidFill>
              <a:prstDash val="solid"/>
              <a:miter lim="400000"/>
            </a:ln>
          </a:bottom>
          <a:insideH>
            <a:ln w="12700" cap="flat">
              <a:noFill/>
              <a:miter lim="400000"/>
            </a:ln>
          </a:insideH>
          <a:insideV>
            <a:ln w="12700" cap="flat">
              <a:noFill/>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6"/>
    <p:restoredTop sz="94654"/>
  </p:normalViewPr>
  <p:slideViewPr>
    <p:cSldViewPr snapToGrid="0" snapToObjects="1">
      <p:cViewPr varScale="1">
        <p:scale>
          <a:sx n="76" d="100"/>
          <a:sy n="76" d="100"/>
        </p:scale>
        <p:origin x="568" y="2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19-01-05T18:29:41.552" idx="1">
    <p:pos x="3849" y="29"/>
    <p:text>La mente mi porta a cantare forme mutate in nuovi corpi. O dei, date favorevole ispirazione all’impresa incominciata (infatti voi avete mutato anche quelle) e dalla prima origine del mondo guidate  il canto  epico fino ai tempi miei.</p:text>
    <p:extLst>
      <p:ext uri="{C676402C-5697-4E1C-873F-D02D1690AC5C}">
        <p15:threadingInfo xmlns:p15="http://schemas.microsoft.com/office/powerpoint/2012/main" timeZoneBias="-6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0" dt="2019-01-05T18:32:28.629" idx="2">
    <p:pos x="3426" y="97"/>
    <p:text>E adesso pongo termine a un’opera che né l’ira di Giove né il fuoco né il ferro potrà annientare nè la vecchiaia vorace. Quando vorrà, quel giorno, che nessun potere ha se non di questo corpo, ponga per me fine allo spazio di una incerta esistenza; tuttavia con la parte migliore di me sarò portato eterno sopra le alte stelle e il mio nome sarà incancellabile, e  per dove si estende la potenza romana sulle terre domate, sarò letto dalla bocca del popolo, e per tutti i secoli per la mia Fama, sarò vivo se qualcosa hanno di vero i responsi dei poeti.</p:text>
    <p:extLst>
      <p:ext uri="{C676402C-5697-4E1C-873F-D02D1690AC5C}">
        <p15:threadingInfo xmlns:p15="http://schemas.microsoft.com/office/powerpoint/2012/main" timeZoneBias="-6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6" name="Shape 116"/>
          <p:cNvSpPr>
            <a:spLocks noGrp="1" noRot="1" noChangeAspect="1"/>
          </p:cNvSpPr>
          <p:nvPr>
            <p:ph type="sldImg"/>
          </p:nvPr>
        </p:nvSpPr>
        <p:spPr>
          <a:xfrm>
            <a:off x="1143000" y="685800"/>
            <a:ext cx="4572000" cy="3429000"/>
          </a:xfrm>
          <a:prstGeom prst="rect">
            <a:avLst/>
          </a:prstGeom>
        </p:spPr>
        <p:txBody>
          <a:bodyPr/>
          <a:lstStyle/>
          <a:p>
            <a:endParaRPr/>
          </a:p>
        </p:txBody>
      </p:sp>
      <p:sp>
        <p:nvSpPr>
          <p:cNvPr id="117" name="Shape 117"/>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olo e sottotitolo">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 name="Titolo Testo"/>
          <p:cNvSpPr txBox="1">
            <a:spLocks noGrp="1"/>
          </p:cNvSpPr>
          <p:nvPr>
            <p:ph type="title"/>
          </p:nvPr>
        </p:nvSpPr>
        <p:spPr>
          <a:xfrm>
            <a:off x="787400" y="1511300"/>
            <a:ext cx="11430000" cy="3810000"/>
          </a:xfrm>
          <a:prstGeom prst="rect">
            <a:avLst/>
          </a:prstGeom>
        </p:spPr>
        <p:txBody>
          <a:bodyPr anchor="b"/>
          <a:lstStyle>
            <a:lvl1pPr>
              <a:defRPr>
                <a:solidFill>
                  <a:srgbClr val="276D6D"/>
                </a:solidFill>
              </a:defRPr>
            </a:lvl1pPr>
          </a:lstStyle>
          <a:p>
            <a:r>
              <a:t>Titolo Testo</a:t>
            </a:r>
          </a:p>
        </p:txBody>
      </p:sp>
      <p:sp>
        <p:nvSpPr>
          <p:cNvPr id="12" name="Corpo livello uno…"/>
          <p:cNvSpPr txBox="1">
            <a:spLocks noGrp="1"/>
          </p:cNvSpPr>
          <p:nvPr>
            <p:ph type="body" sz="quarter" idx="1"/>
          </p:nvPr>
        </p:nvSpPr>
        <p:spPr>
          <a:xfrm>
            <a:off x="787400" y="5308600"/>
            <a:ext cx="11430000" cy="1447800"/>
          </a:xfrm>
          <a:prstGeom prst="rect">
            <a:avLst/>
          </a:prstGeom>
        </p:spPr>
        <p:txBody>
          <a:bodyPr anchor="t"/>
          <a:lstStyle>
            <a:lvl1pPr marL="0" indent="0" algn="ctr">
              <a:spcBef>
                <a:spcPts val="0"/>
              </a:spcBef>
              <a:buSzTx/>
              <a:buNone/>
              <a:defRPr sz="4000"/>
            </a:lvl1pPr>
            <a:lvl2pPr marL="0" indent="0" algn="ctr">
              <a:spcBef>
                <a:spcPts val="0"/>
              </a:spcBef>
              <a:buSzTx/>
              <a:buNone/>
              <a:defRPr sz="4000"/>
            </a:lvl2pPr>
            <a:lvl3pPr marL="0" indent="0" algn="ctr">
              <a:spcBef>
                <a:spcPts val="0"/>
              </a:spcBef>
              <a:buSzTx/>
              <a:buNone/>
              <a:defRPr sz="4000"/>
            </a:lvl3pPr>
            <a:lvl4pPr marL="0" indent="0" algn="ctr">
              <a:spcBef>
                <a:spcPts val="0"/>
              </a:spcBef>
              <a:buSzTx/>
              <a:buNone/>
              <a:defRPr sz="4000"/>
            </a:lvl4pPr>
            <a:lvl5pPr marL="0" indent="0" algn="ctr">
              <a:spcBef>
                <a:spcPts val="0"/>
              </a:spcBef>
              <a:buSzTx/>
              <a:buNone/>
              <a:defRPr sz="4000"/>
            </a:lvl5pPr>
          </a:lstStyle>
          <a:p>
            <a:r>
              <a:t>Corpo livello uno</a:t>
            </a:r>
          </a:p>
          <a:p>
            <a:pPr lvl="1"/>
            <a:r>
              <a:t>Corpo livello due</a:t>
            </a:r>
          </a:p>
          <a:p>
            <a:pPr lvl="2"/>
            <a:r>
              <a:t>Corpo livello tre</a:t>
            </a:r>
          </a:p>
          <a:p>
            <a:pPr lvl="3"/>
            <a:r>
              <a:t>Corpo livello quattro</a:t>
            </a:r>
          </a:p>
          <a:p>
            <a:pPr lvl="4"/>
            <a:r>
              <a:t>Corpo livello cinque</a:t>
            </a:r>
          </a:p>
        </p:txBody>
      </p:sp>
      <p:sp>
        <p:nvSpPr>
          <p:cNvPr id="13" name="Numero diapositiva"/>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‹N›</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Citazione">
    <p:spTree>
      <p:nvGrpSpPr>
        <p:cNvPr id="1" name=""/>
        <p:cNvGrpSpPr/>
        <p:nvPr/>
      </p:nvGrpSpPr>
      <p:grpSpPr>
        <a:xfrm>
          <a:off x="0" y="0"/>
          <a:ext cx="0" cy="0"/>
          <a:chOff x="0" y="0"/>
          <a:chExt cx="0" cy="0"/>
        </a:xfrm>
      </p:grpSpPr>
      <p:sp>
        <p:nvSpPr>
          <p:cNvPr id="93" name="–Giovanni Mela"/>
          <p:cNvSpPr txBox="1">
            <a:spLocks noGrp="1"/>
          </p:cNvSpPr>
          <p:nvPr>
            <p:ph type="body" sz="quarter" idx="13"/>
          </p:nvPr>
        </p:nvSpPr>
        <p:spPr>
          <a:xfrm>
            <a:off x="1270000" y="6362700"/>
            <a:ext cx="10464800" cy="533400"/>
          </a:xfrm>
          <a:prstGeom prst="rect">
            <a:avLst/>
          </a:prstGeom>
        </p:spPr>
        <p:txBody>
          <a:bodyPr anchor="t">
            <a:spAutoFit/>
          </a:bodyPr>
          <a:lstStyle>
            <a:lvl1pPr marL="0" indent="0" algn="ctr">
              <a:spcBef>
                <a:spcPts val="0"/>
              </a:spcBef>
              <a:buSzTx/>
              <a:buNone/>
              <a:defRPr sz="2800" i="1"/>
            </a:lvl1pPr>
          </a:lstStyle>
          <a:p>
            <a:r>
              <a:t>–Giovanni Mela</a:t>
            </a:r>
          </a:p>
        </p:txBody>
      </p:sp>
      <p:sp>
        <p:nvSpPr>
          <p:cNvPr id="94" name="“Inserisci qui una citazione”."/>
          <p:cNvSpPr txBox="1">
            <a:spLocks noGrp="1"/>
          </p:cNvSpPr>
          <p:nvPr>
            <p:ph type="body" sz="quarter" idx="14"/>
          </p:nvPr>
        </p:nvSpPr>
        <p:spPr>
          <a:xfrm>
            <a:off x="1270000" y="4286250"/>
            <a:ext cx="10464800" cy="647700"/>
          </a:xfrm>
          <a:prstGeom prst="rect">
            <a:avLst/>
          </a:prstGeom>
        </p:spPr>
        <p:txBody>
          <a:bodyPr>
            <a:spAutoFit/>
          </a:bodyPr>
          <a:lstStyle>
            <a:lvl1pPr marL="0" indent="0" algn="ctr">
              <a:spcBef>
                <a:spcPts val="2400"/>
              </a:spcBef>
              <a:buSzTx/>
              <a:buNone/>
            </a:lvl1pPr>
          </a:lstStyle>
          <a:p>
            <a:r>
              <a:t>“Inserisci qui una citazione”. </a:t>
            </a:r>
          </a:p>
        </p:txBody>
      </p:sp>
      <p:sp>
        <p:nvSpPr>
          <p:cNvPr id="95"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Foto">
    <p:spTree>
      <p:nvGrpSpPr>
        <p:cNvPr id="1" name=""/>
        <p:cNvGrpSpPr/>
        <p:nvPr/>
      </p:nvGrpSpPr>
      <p:grpSpPr>
        <a:xfrm>
          <a:off x="0" y="0"/>
          <a:ext cx="0" cy="0"/>
          <a:chOff x="0" y="0"/>
          <a:chExt cx="0" cy="0"/>
        </a:xfrm>
      </p:grpSpPr>
      <p:sp>
        <p:nvSpPr>
          <p:cNvPr id="102" name="Immagine"/>
          <p:cNvSpPr>
            <a:spLocks noGrp="1"/>
          </p:cNvSpPr>
          <p:nvPr>
            <p:ph type="pic" idx="13"/>
          </p:nvPr>
        </p:nvSpPr>
        <p:spPr>
          <a:xfrm>
            <a:off x="0" y="0"/>
            <a:ext cx="13004800" cy="9753600"/>
          </a:xfrm>
          <a:prstGeom prst="rect">
            <a:avLst/>
          </a:prstGeom>
        </p:spPr>
        <p:txBody>
          <a:bodyPr lIns="91439" tIns="45719" rIns="91439" bIns="45719" anchor="t">
            <a:noAutofit/>
          </a:bodyPr>
          <a:lstStyle/>
          <a:p>
            <a:endParaRPr/>
          </a:p>
        </p:txBody>
      </p:sp>
      <p:sp>
        <p:nvSpPr>
          <p:cNvPr id="103"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Vuoto">
    <p:spTree>
      <p:nvGrpSpPr>
        <p:cNvPr id="1" name=""/>
        <p:cNvGrpSpPr/>
        <p:nvPr/>
      </p:nvGrpSpPr>
      <p:grpSpPr>
        <a:xfrm>
          <a:off x="0" y="0"/>
          <a:ext cx="0" cy="0"/>
          <a:chOff x="0" y="0"/>
          <a:chExt cx="0" cy="0"/>
        </a:xfrm>
      </p:grpSpPr>
      <p:sp>
        <p:nvSpPr>
          <p:cNvPr id="110"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Foto - Orizzontal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0" name="Immagine"/>
          <p:cNvSpPr>
            <a:spLocks noGrp="1"/>
          </p:cNvSpPr>
          <p:nvPr>
            <p:ph type="pic" sz="half" idx="13"/>
          </p:nvPr>
        </p:nvSpPr>
        <p:spPr>
          <a:xfrm>
            <a:off x="2489200" y="889000"/>
            <a:ext cx="8051800" cy="6083300"/>
          </a:xfrm>
          <a:prstGeom prst="rect">
            <a:avLst/>
          </a:prstGeom>
          <a:ln w="9525">
            <a:round/>
          </a:ln>
          <a:effectLst>
            <a:outerShdw blurRad="63500" dist="38100" dir="5400000" rotWithShape="0">
              <a:srgbClr val="000000">
                <a:alpha val="50000"/>
              </a:srgbClr>
            </a:outerShdw>
          </a:effectLst>
        </p:spPr>
        <p:txBody>
          <a:bodyPr lIns="91439" tIns="45719" rIns="91439" bIns="45719" anchor="t">
            <a:noAutofit/>
          </a:bodyPr>
          <a:lstStyle/>
          <a:p>
            <a:endParaRPr/>
          </a:p>
        </p:txBody>
      </p:sp>
      <p:sp>
        <p:nvSpPr>
          <p:cNvPr id="21" name="Titolo Testo"/>
          <p:cNvSpPr txBox="1">
            <a:spLocks noGrp="1"/>
          </p:cNvSpPr>
          <p:nvPr>
            <p:ph type="title"/>
          </p:nvPr>
        </p:nvSpPr>
        <p:spPr>
          <a:xfrm>
            <a:off x="787400" y="7188200"/>
            <a:ext cx="11430000" cy="1270000"/>
          </a:xfrm>
          <a:prstGeom prst="rect">
            <a:avLst/>
          </a:prstGeom>
        </p:spPr>
        <p:txBody>
          <a:bodyPr anchor="b"/>
          <a:lstStyle>
            <a:lvl1pPr>
              <a:defRPr>
                <a:solidFill>
                  <a:srgbClr val="276D6D"/>
                </a:solidFill>
              </a:defRPr>
            </a:lvl1pPr>
          </a:lstStyle>
          <a:p>
            <a:r>
              <a:t>Titolo Testo</a:t>
            </a:r>
          </a:p>
        </p:txBody>
      </p:sp>
      <p:sp>
        <p:nvSpPr>
          <p:cNvPr id="22" name="Corpo livello uno…"/>
          <p:cNvSpPr txBox="1">
            <a:spLocks noGrp="1"/>
          </p:cNvSpPr>
          <p:nvPr>
            <p:ph type="body" sz="quarter" idx="1"/>
          </p:nvPr>
        </p:nvSpPr>
        <p:spPr>
          <a:xfrm>
            <a:off x="787400" y="8407400"/>
            <a:ext cx="11430000" cy="1041400"/>
          </a:xfrm>
          <a:prstGeom prst="rect">
            <a:avLst/>
          </a:prstGeom>
        </p:spPr>
        <p:txBody>
          <a:bodyPr anchor="t"/>
          <a:lstStyle>
            <a:lvl1pPr marL="0" indent="0" algn="ctr">
              <a:spcBef>
                <a:spcPts val="0"/>
              </a:spcBef>
              <a:buSzTx/>
              <a:buNone/>
              <a:defRPr sz="4000"/>
            </a:lvl1pPr>
            <a:lvl2pPr marL="0" indent="0" algn="ctr">
              <a:spcBef>
                <a:spcPts val="0"/>
              </a:spcBef>
              <a:buSzTx/>
              <a:buNone/>
              <a:defRPr sz="4000"/>
            </a:lvl2pPr>
            <a:lvl3pPr marL="0" indent="0" algn="ctr">
              <a:spcBef>
                <a:spcPts val="0"/>
              </a:spcBef>
              <a:buSzTx/>
              <a:buNone/>
              <a:defRPr sz="4000"/>
            </a:lvl3pPr>
            <a:lvl4pPr marL="0" indent="0" algn="ctr">
              <a:spcBef>
                <a:spcPts val="0"/>
              </a:spcBef>
              <a:buSzTx/>
              <a:buNone/>
              <a:defRPr sz="4000"/>
            </a:lvl4pPr>
            <a:lvl5pPr marL="0" indent="0" algn="ctr">
              <a:spcBef>
                <a:spcPts val="0"/>
              </a:spcBef>
              <a:buSzTx/>
              <a:buNone/>
              <a:defRPr sz="4000"/>
            </a:lvl5pPr>
          </a:lstStyle>
          <a:p>
            <a:r>
              <a:t>Corpo livello uno</a:t>
            </a:r>
          </a:p>
          <a:p>
            <a:pPr lvl="1"/>
            <a:r>
              <a:t>Corpo livello due</a:t>
            </a:r>
          </a:p>
          <a:p>
            <a:pPr lvl="2"/>
            <a:r>
              <a:t>Corpo livello tre</a:t>
            </a:r>
          </a:p>
          <a:p>
            <a:pPr lvl="3"/>
            <a:r>
              <a:t>Corpo livello quattro</a:t>
            </a:r>
          </a:p>
          <a:p>
            <a:pPr lvl="4"/>
            <a:r>
              <a:t>Corpo livello cinque</a:t>
            </a:r>
          </a:p>
        </p:txBody>
      </p:sp>
      <p:sp>
        <p:nvSpPr>
          <p:cNvPr id="23" name="Numero diapositiva"/>
          <p:cNvSpPr txBox="1">
            <a:spLocks noGrp="1"/>
          </p:cNvSpPr>
          <p:nvPr>
            <p:ph type="sldNum" sz="quarter" idx="2"/>
          </p:nvPr>
        </p:nvSpPr>
        <p:spPr>
          <a:xfrm>
            <a:off x="6302692" y="9131300"/>
            <a:ext cx="386716" cy="431800"/>
          </a:xfrm>
          <a:prstGeom prst="rect">
            <a:avLst/>
          </a:prstGeom>
        </p:spPr>
        <p:txBody>
          <a:bodyPr anchor="t"/>
          <a:lstStyle>
            <a:lvl1pPr>
              <a:defRPr>
                <a:solidFill>
                  <a:srgbClr val="FFFFFF"/>
                </a:solidFill>
              </a:defRPr>
            </a:lvl1pPr>
          </a:lstStyle>
          <a:p>
            <a:fld id="{86CB4B4D-7CA3-9044-876B-883B54F8677D}" type="slidenum">
              <a:t>‹N›</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olo - Centrato">
    <p:spTree>
      <p:nvGrpSpPr>
        <p:cNvPr id="1" name=""/>
        <p:cNvGrpSpPr/>
        <p:nvPr/>
      </p:nvGrpSpPr>
      <p:grpSpPr>
        <a:xfrm>
          <a:off x="0" y="0"/>
          <a:ext cx="0" cy="0"/>
          <a:chOff x="0" y="0"/>
          <a:chExt cx="0" cy="0"/>
        </a:xfrm>
      </p:grpSpPr>
      <p:sp>
        <p:nvSpPr>
          <p:cNvPr id="30" name="Titolo Testo"/>
          <p:cNvSpPr txBox="1">
            <a:spLocks noGrp="1"/>
          </p:cNvSpPr>
          <p:nvPr>
            <p:ph type="title"/>
          </p:nvPr>
        </p:nvSpPr>
        <p:spPr>
          <a:xfrm>
            <a:off x="787400" y="3657600"/>
            <a:ext cx="11430000" cy="2438400"/>
          </a:xfrm>
          <a:prstGeom prst="rect">
            <a:avLst/>
          </a:prstGeom>
        </p:spPr>
        <p:txBody>
          <a:bodyPr/>
          <a:lstStyle/>
          <a:p>
            <a:r>
              <a:t>Titolo Testo</a:t>
            </a:r>
          </a:p>
        </p:txBody>
      </p:sp>
      <p:sp>
        <p:nvSpPr>
          <p:cNvPr id="31"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Foto - Verticale">
    <p:spTree>
      <p:nvGrpSpPr>
        <p:cNvPr id="1" name=""/>
        <p:cNvGrpSpPr/>
        <p:nvPr/>
      </p:nvGrpSpPr>
      <p:grpSpPr>
        <a:xfrm>
          <a:off x="0" y="0"/>
          <a:ext cx="0" cy="0"/>
          <a:chOff x="0" y="0"/>
          <a:chExt cx="0" cy="0"/>
        </a:xfrm>
      </p:grpSpPr>
      <p:sp>
        <p:nvSpPr>
          <p:cNvPr id="38" name="Immagine"/>
          <p:cNvSpPr>
            <a:spLocks noGrp="1"/>
          </p:cNvSpPr>
          <p:nvPr>
            <p:ph type="pic" sz="half" idx="13"/>
          </p:nvPr>
        </p:nvSpPr>
        <p:spPr>
          <a:xfrm>
            <a:off x="6484788" y="1206500"/>
            <a:ext cx="5465912" cy="7277100"/>
          </a:xfrm>
          <a:prstGeom prst="rect">
            <a:avLst/>
          </a:prstGeom>
          <a:ln w="9525">
            <a:round/>
          </a:ln>
          <a:effectLst>
            <a:outerShdw blurRad="63500" dist="38100" dir="5400000" rotWithShape="0">
              <a:srgbClr val="000000">
                <a:alpha val="50000"/>
              </a:srgbClr>
            </a:outerShdw>
          </a:effectLst>
        </p:spPr>
        <p:txBody>
          <a:bodyPr lIns="91439" tIns="45719" rIns="91439" bIns="45719" anchor="t">
            <a:noAutofit/>
          </a:bodyPr>
          <a:lstStyle/>
          <a:p>
            <a:endParaRPr/>
          </a:p>
        </p:txBody>
      </p:sp>
      <p:sp>
        <p:nvSpPr>
          <p:cNvPr id="39" name="Titolo Testo"/>
          <p:cNvSpPr txBox="1">
            <a:spLocks noGrp="1"/>
          </p:cNvSpPr>
          <p:nvPr>
            <p:ph type="title"/>
          </p:nvPr>
        </p:nvSpPr>
        <p:spPr>
          <a:xfrm>
            <a:off x="457200" y="1244600"/>
            <a:ext cx="5600700" cy="3467100"/>
          </a:xfrm>
          <a:prstGeom prst="rect">
            <a:avLst/>
          </a:prstGeom>
        </p:spPr>
        <p:txBody>
          <a:bodyPr anchor="b"/>
          <a:lstStyle/>
          <a:p>
            <a:r>
              <a:t>Titolo Testo</a:t>
            </a:r>
          </a:p>
        </p:txBody>
      </p:sp>
      <p:sp>
        <p:nvSpPr>
          <p:cNvPr id="40" name="Corpo livello uno…"/>
          <p:cNvSpPr txBox="1">
            <a:spLocks noGrp="1"/>
          </p:cNvSpPr>
          <p:nvPr>
            <p:ph type="body" sz="quarter" idx="1"/>
          </p:nvPr>
        </p:nvSpPr>
        <p:spPr>
          <a:xfrm>
            <a:off x="457200" y="4851400"/>
            <a:ext cx="5600700" cy="3632200"/>
          </a:xfrm>
          <a:prstGeom prst="rect">
            <a:avLst/>
          </a:prstGeom>
        </p:spPr>
        <p:txBody>
          <a:bodyPr anchor="t"/>
          <a:lstStyle>
            <a:lvl1pPr marL="0" indent="0" algn="ctr">
              <a:spcBef>
                <a:spcPts val="0"/>
              </a:spcBef>
              <a:buSzTx/>
              <a:buNone/>
              <a:defRPr sz="4000"/>
            </a:lvl1pPr>
            <a:lvl2pPr marL="0" indent="0" algn="ctr">
              <a:spcBef>
                <a:spcPts val="0"/>
              </a:spcBef>
              <a:buSzTx/>
              <a:buNone/>
              <a:defRPr sz="4000"/>
            </a:lvl2pPr>
            <a:lvl3pPr marL="0" indent="0" algn="ctr">
              <a:spcBef>
                <a:spcPts val="0"/>
              </a:spcBef>
              <a:buSzTx/>
              <a:buNone/>
              <a:defRPr sz="4000"/>
            </a:lvl3pPr>
            <a:lvl4pPr marL="0" indent="0" algn="ctr">
              <a:spcBef>
                <a:spcPts val="0"/>
              </a:spcBef>
              <a:buSzTx/>
              <a:buNone/>
              <a:defRPr sz="4000"/>
            </a:lvl4pPr>
            <a:lvl5pPr marL="0" indent="0" algn="ctr">
              <a:spcBef>
                <a:spcPts val="0"/>
              </a:spcBef>
              <a:buSzTx/>
              <a:buNone/>
              <a:defRPr sz="4000"/>
            </a:lvl5pPr>
          </a:lstStyle>
          <a:p>
            <a:r>
              <a:t>Corpo livello uno</a:t>
            </a:r>
          </a:p>
          <a:p>
            <a:pPr lvl="1"/>
            <a:r>
              <a:t>Corpo livello due</a:t>
            </a:r>
          </a:p>
          <a:p>
            <a:pPr lvl="2"/>
            <a:r>
              <a:t>Corpo livello tre</a:t>
            </a:r>
          </a:p>
          <a:p>
            <a:pPr lvl="3"/>
            <a:r>
              <a:t>Corpo livello quattro</a:t>
            </a:r>
          </a:p>
          <a:p>
            <a:pPr lvl="4"/>
            <a:r>
              <a:t>Corpo livello cinque</a:t>
            </a:r>
          </a:p>
        </p:txBody>
      </p:sp>
      <p:sp>
        <p:nvSpPr>
          <p:cNvPr id="41"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olo - In alto">
    <p:spTree>
      <p:nvGrpSpPr>
        <p:cNvPr id="1" name=""/>
        <p:cNvGrpSpPr/>
        <p:nvPr/>
      </p:nvGrpSpPr>
      <p:grpSpPr>
        <a:xfrm>
          <a:off x="0" y="0"/>
          <a:ext cx="0" cy="0"/>
          <a:chOff x="0" y="0"/>
          <a:chExt cx="0" cy="0"/>
        </a:xfrm>
      </p:grpSpPr>
      <p:sp>
        <p:nvSpPr>
          <p:cNvPr id="48" name="Titolo Testo"/>
          <p:cNvSpPr txBox="1">
            <a:spLocks noGrp="1"/>
          </p:cNvSpPr>
          <p:nvPr>
            <p:ph type="title"/>
          </p:nvPr>
        </p:nvSpPr>
        <p:spPr>
          <a:prstGeom prst="rect">
            <a:avLst/>
          </a:prstGeom>
        </p:spPr>
        <p:txBody>
          <a:bodyPr/>
          <a:lstStyle/>
          <a:p>
            <a:r>
              <a:t>Titolo Testo</a:t>
            </a:r>
          </a:p>
        </p:txBody>
      </p:sp>
      <p:sp>
        <p:nvSpPr>
          <p:cNvPr id="49"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olo e punti elenco">
    <p:spTree>
      <p:nvGrpSpPr>
        <p:cNvPr id="1" name=""/>
        <p:cNvGrpSpPr/>
        <p:nvPr/>
      </p:nvGrpSpPr>
      <p:grpSpPr>
        <a:xfrm>
          <a:off x="0" y="0"/>
          <a:ext cx="0" cy="0"/>
          <a:chOff x="0" y="0"/>
          <a:chExt cx="0" cy="0"/>
        </a:xfrm>
      </p:grpSpPr>
      <p:sp>
        <p:nvSpPr>
          <p:cNvPr id="56" name="Titolo Testo"/>
          <p:cNvSpPr txBox="1">
            <a:spLocks noGrp="1"/>
          </p:cNvSpPr>
          <p:nvPr>
            <p:ph type="title"/>
          </p:nvPr>
        </p:nvSpPr>
        <p:spPr>
          <a:prstGeom prst="rect">
            <a:avLst/>
          </a:prstGeom>
        </p:spPr>
        <p:txBody>
          <a:bodyPr/>
          <a:lstStyle/>
          <a:p>
            <a:r>
              <a:t>Titolo Testo</a:t>
            </a:r>
          </a:p>
        </p:txBody>
      </p:sp>
      <p:sp>
        <p:nvSpPr>
          <p:cNvPr id="57" name="Corpo livello uno…"/>
          <p:cNvSpPr txBox="1">
            <a:spLocks noGrp="1"/>
          </p:cNvSpPr>
          <p:nvPr>
            <p:ph type="body" idx="1"/>
          </p:nvPr>
        </p:nvSpPr>
        <p:spPr>
          <a:xfrm>
            <a:off x="787400" y="2768600"/>
            <a:ext cx="11430000" cy="5715000"/>
          </a:xfrm>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r>
              <a:t>Corpo livello uno</a:t>
            </a:r>
          </a:p>
          <a:p>
            <a:pPr lvl="1"/>
            <a:r>
              <a:t>Corpo livello due</a:t>
            </a:r>
          </a:p>
          <a:p>
            <a:pPr lvl="2"/>
            <a:r>
              <a:t>Corpo livello tre</a:t>
            </a:r>
          </a:p>
          <a:p>
            <a:pPr lvl="3"/>
            <a:r>
              <a:t>Corpo livello quattro</a:t>
            </a:r>
          </a:p>
          <a:p>
            <a:pPr lvl="4"/>
            <a:r>
              <a:t>Corpo livello cinque</a:t>
            </a:r>
          </a:p>
        </p:txBody>
      </p:sp>
      <p:sp>
        <p:nvSpPr>
          <p:cNvPr id="58"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olo, punti elenco e foto">
    <p:spTree>
      <p:nvGrpSpPr>
        <p:cNvPr id="1" name=""/>
        <p:cNvGrpSpPr/>
        <p:nvPr/>
      </p:nvGrpSpPr>
      <p:grpSpPr>
        <a:xfrm>
          <a:off x="0" y="0"/>
          <a:ext cx="0" cy="0"/>
          <a:chOff x="0" y="0"/>
          <a:chExt cx="0" cy="0"/>
        </a:xfrm>
      </p:grpSpPr>
      <p:sp>
        <p:nvSpPr>
          <p:cNvPr id="65" name="Immagine"/>
          <p:cNvSpPr>
            <a:spLocks noGrp="1"/>
          </p:cNvSpPr>
          <p:nvPr>
            <p:ph type="pic" sz="quarter" idx="13"/>
          </p:nvPr>
        </p:nvSpPr>
        <p:spPr>
          <a:xfrm>
            <a:off x="7556500" y="2933700"/>
            <a:ext cx="3987347" cy="5308600"/>
          </a:xfrm>
          <a:prstGeom prst="rect">
            <a:avLst/>
          </a:prstGeom>
          <a:ln w="9525">
            <a:round/>
          </a:ln>
          <a:effectLst>
            <a:outerShdw blurRad="63500" dist="38100" dir="5400000" rotWithShape="0">
              <a:srgbClr val="000000">
                <a:alpha val="50000"/>
              </a:srgbClr>
            </a:outerShdw>
          </a:effectLst>
        </p:spPr>
        <p:txBody>
          <a:bodyPr lIns="91439" tIns="45719" rIns="91439" bIns="45719" anchor="t">
            <a:noAutofit/>
          </a:bodyPr>
          <a:lstStyle/>
          <a:p>
            <a:endParaRPr/>
          </a:p>
        </p:txBody>
      </p:sp>
      <p:sp>
        <p:nvSpPr>
          <p:cNvPr id="66" name="Titolo Testo"/>
          <p:cNvSpPr txBox="1">
            <a:spLocks noGrp="1"/>
          </p:cNvSpPr>
          <p:nvPr>
            <p:ph type="title"/>
          </p:nvPr>
        </p:nvSpPr>
        <p:spPr>
          <a:prstGeom prst="rect">
            <a:avLst/>
          </a:prstGeom>
        </p:spPr>
        <p:txBody>
          <a:bodyPr/>
          <a:lstStyle/>
          <a:p>
            <a:r>
              <a:t>Titolo Testo</a:t>
            </a:r>
          </a:p>
        </p:txBody>
      </p:sp>
      <p:sp>
        <p:nvSpPr>
          <p:cNvPr id="67" name="Corpo livello uno…"/>
          <p:cNvSpPr txBox="1">
            <a:spLocks noGrp="1"/>
          </p:cNvSpPr>
          <p:nvPr>
            <p:ph type="body" sz="half" idx="1"/>
          </p:nvPr>
        </p:nvSpPr>
        <p:spPr>
          <a:xfrm>
            <a:off x="787400" y="2768600"/>
            <a:ext cx="5486400" cy="5715000"/>
          </a:xfrm>
          <a:prstGeom prst="rect">
            <a:avLst/>
          </a:prstGeom>
        </p:spPr>
        <p:txBody>
          <a:bodyPr/>
          <a:lstStyle>
            <a:lvl1pPr marL="342900" indent="-342900">
              <a:spcBef>
                <a:spcPts val="2800"/>
              </a:spcBef>
              <a:buBlip>
                <a:blip r:embed="rId2"/>
              </a:buBlip>
              <a:defRPr sz="3000"/>
            </a:lvl1pPr>
            <a:lvl2pPr marL="685800" indent="-342900">
              <a:spcBef>
                <a:spcPts val="2800"/>
              </a:spcBef>
              <a:buBlip>
                <a:blip r:embed="rId2"/>
              </a:buBlip>
              <a:defRPr sz="3000"/>
            </a:lvl2pPr>
            <a:lvl3pPr marL="1028700" indent="-342900">
              <a:spcBef>
                <a:spcPts val="2800"/>
              </a:spcBef>
              <a:buBlip>
                <a:blip r:embed="rId2"/>
              </a:buBlip>
              <a:defRPr sz="3000"/>
            </a:lvl3pPr>
            <a:lvl4pPr marL="1371600" indent="-342900">
              <a:spcBef>
                <a:spcPts val="2800"/>
              </a:spcBef>
              <a:buBlip>
                <a:blip r:embed="rId2"/>
              </a:buBlip>
              <a:defRPr sz="3000"/>
            </a:lvl4pPr>
            <a:lvl5pPr marL="1714500" indent="-342900">
              <a:spcBef>
                <a:spcPts val="2800"/>
              </a:spcBef>
              <a:buBlip>
                <a:blip r:embed="rId2"/>
              </a:buBlip>
              <a:defRPr sz="3000"/>
            </a:lvl5pPr>
          </a:lstStyle>
          <a:p>
            <a:r>
              <a:t>Corpo livello uno</a:t>
            </a:r>
          </a:p>
          <a:p>
            <a:pPr lvl="1"/>
            <a:r>
              <a:t>Corpo livello due</a:t>
            </a:r>
          </a:p>
          <a:p>
            <a:pPr lvl="2"/>
            <a:r>
              <a:t>Corpo livello tre</a:t>
            </a:r>
          </a:p>
          <a:p>
            <a:pPr lvl="3"/>
            <a:r>
              <a:t>Corpo livello quattro</a:t>
            </a:r>
          </a:p>
          <a:p>
            <a:pPr lvl="4"/>
            <a:r>
              <a:t>Corpo livello cinque</a:t>
            </a:r>
          </a:p>
        </p:txBody>
      </p:sp>
      <p:sp>
        <p:nvSpPr>
          <p:cNvPr id="68"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Punti elenco">
    <p:spTree>
      <p:nvGrpSpPr>
        <p:cNvPr id="1" name=""/>
        <p:cNvGrpSpPr/>
        <p:nvPr/>
      </p:nvGrpSpPr>
      <p:grpSpPr>
        <a:xfrm>
          <a:off x="0" y="0"/>
          <a:ext cx="0" cy="0"/>
          <a:chOff x="0" y="0"/>
          <a:chExt cx="0" cy="0"/>
        </a:xfrm>
      </p:grpSpPr>
      <p:sp>
        <p:nvSpPr>
          <p:cNvPr id="75" name="Corpo livello uno…"/>
          <p:cNvSpPr txBox="1">
            <a:spLocks noGrp="1"/>
          </p:cNvSpPr>
          <p:nvPr>
            <p:ph type="body" idx="1"/>
          </p:nvPr>
        </p:nvSpPr>
        <p:spPr>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r>
              <a:t>Corpo livello uno</a:t>
            </a:r>
          </a:p>
          <a:p>
            <a:pPr lvl="1"/>
            <a:r>
              <a:t>Corpo livello due</a:t>
            </a:r>
          </a:p>
          <a:p>
            <a:pPr lvl="2"/>
            <a:r>
              <a:t>Corpo livello tre</a:t>
            </a:r>
          </a:p>
          <a:p>
            <a:pPr lvl="3"/>
            <a:r>
              <a:t>Corpo livello quattro</a:t>
            </a:r>
          </a:p>
          <a:p>
            <a:pPr lvl="4"/>
            <a:r>
              <a:t>Corpo livello cinque</a:t>
            </a:r>
          </a:p>
        </p:txBody>
      </p:sp>
      <p:sp>
        <p:nvSpPr>
          <p:cNvPr id="76"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Foto 3 - per pagina">
    <p:spTree>
      <p:nvGrpSpPr>
        <p:cNvPr id="1" name=""/>
        <p:cNvGrpSpPr/>
        <p:nvPr/>
      </p:nvGrpSpPr>
      <p:grpSpPr>
        <a:xfrm>
          <a:off x="0" y="0"/>
          <a:ext cx="0" cy="0"/>
          <a:chOff x="0" y="0"/>
          <a:chExt cx="0" cy="0"/>
        </a:xfrm>
      </p:grpSpPr>
      <p:sp>
        <p:nvSpPr>
          <p:cNvPr id="83" name="Immagine"/>
          <p:cNvSpPr>
            <a:spLocks noGrp="1"/>
          </p:cNvSpPr>
          <p:nvPr>
            <p:ph type="pic" idx="13"/>
          </p:nvPr>
        </p:nvSpPr>
        <p:spPr>
          <a:xfrm>
            <a:off x="787400" y="685800"/>
            <a:ext cx="6184900" cy="8229600"/>
          </a:xfrm>
          <a:prstGeom prst="rect">
            <a:avLst/>
          </a:prstGeom>
          <a:ln w="9525">
            <a:round/>
          </a:ln>
          <a:effectLst>
            <a:outerShdw blurRad="63500" dist="38100" dir="5400000" rotWithShape="0">
              <a:srgbClr val="000000">
                <a:alpha val="50000"/>
              </a:srgbClr>
            </a:outerShdw>
          </a:effectLst>
        </p:spPr>
        <p:txBody>
          <a:bodyPr lIns="91439" tIns="45719" rIns="91439" bIns="45719" anchor="t">
            <a:noAutofit/>
          </a:bodyPr>
          <a:lstStyle/>
          <a:p>
            <a:endParaRPr/>
          </a:p>
        </p:txBody>
      </p:sp>
      <p:sp>
        <p:nvSpPr>
          <p:cNvPr id="84" name="Immagine"/>
          <p:cNvSpPr>
            <a:spLocks noGrp="1"/>
          </p:cNvSpPr>
          <p:nvPr>
            <p:ph type="pic" sz="quarter" idx="14"/>
          </p:nvPr>
        </p:nvSpPr>
        <p:spPr>
          <a:xfrm>
            <a:off x="7645400" y="685800"/>
            <a:ext cx="4572000" cy="2984500"/>
          </a:xfrm>
          <a:prstGeom prst="rect">
            <a:avLst/>
          </a:prstGeom>
          <a:ln w="9525">
            <a:round/>
          </a:ln>
          <a:effectLst>
            <a:outerShdw blurRad="63500" dist="38100" dir="5400000" rotWithShape="0">
              <a:srgbClr val="000000">
                <a:alpha val="50000"/>
              </a:srgbClr>
            </a:outerShdw>
          </a:effectLst>
        </p:spPr>
        <p:txBody>
          <a:bodyPr lIns="91439" tIns="45719" rIns="91439" bIns="45719" anchor="t">
            <a:noAutofit/>
          </a:bodyPr>
          <a:lstStyle/>
          <a:p>
            <a:endParaRPr/>
          </a:p>
        </p:txBody>
      </p:sp>
      <p:sp>
        <p:nvSpPr>
          <p:cNvPr id="85" name="Immagine"/>
          <p:cNvSpPr>
            <a:spLocks noGrp="1"/>
          </p:cNvSpPr>
          <p:nvPr>
            <p:ph type="pic" sz="quarter" idx="15"/>
          </p:nvPr>
        </p:nvSpPr>
        <p:spPr>
          <a:xfrm>
            <a:off x="7645400" y="4381500"/>
            <a:ext cx="4572000" cy="4546600"/>
          </a:xfrm>
          <a:prstGeom prst="rect">
            <a:avLst/>
          </a:prstGeom>
          <a:ln w="9525">
            <a:round/>
          </a:ln>
          <a:effectLst>
            <a:outerShdw blurRad="63500" dist="38100" dir="5400000" rotWithShape="0">
              <a:srgbClr val="000000">
                <a:alpha val="50000"/>
              </a:srgbClr>
            </a:outerShdw>
          </a:effectLst>
        </p:spPr>
        <p:txBody>
          <a:bodyPr lIns="91439" tIns="45719" rIns="91439" bIns="45719" anchor="t">
            <a:noAutofit/>
          </a:bodyPr>
          <a:lstStyle/>
          <a:p>
            <a:endParaRPr/>
          </a:p>
        </p:txBody>
      </p:sp>
      <p:sp>
        <p:nvSpPr>
          <p:cNvPr id="86"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4"/>
          <a:srcRect/>
          <a:stretch>
            <a:fillRect/>
          </a:stretch>
        </a:blipFill>
        <a:effectLst/>
      </p:bgPr>
    </p:bg>
    <p:spTree>
      <p:nvGrpSpPr>
        <p:cNvPr id="1" name=""/>
        <p:cNvGrpSpPr/>
        <p:nvPr/>
      </p:nvGrpSpPr>
      <p:grpSpPr>
        <a:xfrm>
          <a:off x="0" y="0"/>
          <a:ext cx="0" cy="0"/>
          <a:chOff x="0" y="0"/>
          <a:chExt cx="0" cy="0"/>
        </a:xfrm>
      </p:grpSpPr>
      <p:sp>
        <p:nvSpPr>
          <p:cNvPr id="2" name="Corpo livello uno…"/>
          <p:cNvSpPr txBox="1">
            <a:spLocks noGrp="1"/>
          </p:cNvSpPr>
          <p:nvPr>
            <p:ph type="body" idx="1"/>
          </p:nvPr>
        </p:nvSpPr>
        <p:spPr>
          <a:xfrm>
            <a:off x="787400" y="1257300"/>
            <a:ext cx="11430000" cy="7239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lvl1pPr>
              <a:buBlip>
                <a:blip r:embed="rId15"/>
              </a:buBlip>
            </a:lvl1pPr>
            <a:lvl2pPr>
              <a:buBlip>
                <a:blip r:embed="rId15"/>
              </a:buBlip>
            </a:lvl2pPr>
            <a:lvl3pPr>
              <a:buBlip>
                <a:blip r:embed="rId15"/>
              </a:buBlip>
            </a:lvl3pPr>
            <a:lvl4pPr>
              <a:buBlip>
                <a:blip r:embed="rId15"/>
              </a:buBlip>
            </a:lvl4pPr>
            <a:lvl5pPr>
              <a:buBlip>
                <a:blip r:embed="rId15"/>
              </a:buBlip>
            </a:lvl5pPr>
          </a:lstStyle>
          <a:p>
            <a:r>
              <a:t>Corpo livello uno</a:t>
            </a:r>
          </a:p>
          <a:p>
            <a:pPr lvl="1"/>
            <a:r>
              <a:t>Corpo livello due</a:t>
            </a:r>
          </a:p>
          <a:p>
            <a:pPr lvl="2"/>
            <a:r>
              <a:t>Corpo livello tre</a:t>
            </a:r>
          </a:p>
          <a:p>
            <a:pPr lvl="3"/>
            <a:r>
              <a:t>Corpo livello quattro</a:t>
            </a:r>
          </a:p>
          <a:p>
            <a:pPr lvl="4"/>
            <a:r>
              <a:t>Corpo livello cinque</a:t>
            </a:r>
          </a:p>
        </p:txBody>
      </p:sp>
      <p:sp>
        <p:nvSpPr>
          <p:cNvPr id="3" name="Titolo Testo"/>
          <p:cNvSpPr txBox="1">
            <a:spLocks noGrp="1"/>
          </p:cNvSpPr>
          <p:nvPr>
            <p:ph type="title"/>
          </p:nvPr>
        </p:nvSpPr>
        <p:spPr>
          <a:xfrm>
            <a:off x="787400" y="254000"/>
            <a:ext cx="11430000" cy="2438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Titolo Testo</a:t>
            </a:r>
          </a:p>
        </p:txBody>
      </p:sp>
      <p:sp>
        <p:nvSpPr>
          <p:cNvPr id="4" name="Numero diapositiva"/>
          <p:cNvSpPr txBox="1">
            <a:spLocks noGrp="1"/>
          </p:cNvSpPr>
          <p:nvPr>
            <p:ph type="sldNum" sz="quarter" idx="2"/>
          </p:nvPr>
        </p:nvSpPr>
        <p:spPr>
          <a:xfrm>
            <a:off x="6302692" y="9131299"/>
            <a:ext cx="386716" cy="431801"/>
          </a:xfrm>
          <a:prstGeom prst="rect">
            <a:avLst/>
          </a:prstGeom>
          <a:ln w="12700">
            <a:miter lim="400000"/>
          </a:ln>
        </p:spPr>
        <p:txBody>
          <a:bodyPr wrap="none" lIns="50800" tIns="50800" rIns="50800" bIns="50800" anchor="ctr">
            <a:spAutoFit/>
          </a:bodyPr>
          <a:lstStyle>
            <a:lvl1pPr>
              <a:defRPr sz="2200"/>
            </a:lvl1pPr>
          </a:lstStyle>
          <a:p>
            <a:fld id="{86CB4B4D-7CA3-9044-876B-883B54F8677D}" type="slidenum">
              <a:t>‹N›</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med"/>
  <p:txStyles>
    <p:titleStyle>
      <a:lvl1pPr marL="0" marR="0" indent="0" algn="ctr" defTabSz="584200" rtl="0" latinLnBrk="0">
        <a:lnSpc>
          <a:spcPct val="100000"/>
        </a:lnSpc>
        <a:spcBef>
          <a:spcPts val="0"/>
        </a:spcBef>
        <a:spcAft>
          <a:spcPts val="0"/>
        </a:spcAft>
        <a:buClrTx/>
        <a:buSzTx/>
        <a:buFontTx/>
        <a:buNone/>
        <a:tabLst/>
        <a:defRPr sz="7800" b="0" i="0" u="none" strike="noStrike" cap="none" spc="0" baseline="0">
          <a:ln>
            <a:noFill/>
          </a:ln>
          <a:solidFill>
            <a:srgbClr val="767367"/>
          </a:solidFill>
          <a:effectLst>
            <a:outerShdw blurRad="63500" dist="12700" dir="5400000" rotWithShape="0">
              <a:srgbClr val="000000">
                <a:alpha val="30000"/>
              </a:srgbClr>
            </a:outerShdw>
          </a:effectLst>
          <a:uFillTx/>
          <a:latin typeface="+mn-lt"/>
          <a:ea typeface="+mn-ea"/>
          <a:cs typeface="+mn-cs"/>
          <a:sym typeface="Baskerville"/>
        </a:defRPr>
      </a:lvl1pPr>
      <a:lvl2pPr marL="0" marR="0" indent="0" algn="ctr" defTabSz="584200" rtl="0" latinLnBrk="0">
        <a:lnSpc>
          <a:spcPct val="100000"/>
        </a:lnSpc>
        <a:spcBef>
          <a:spcPts val="0"/>
        </a:spcBef>
        <a:spcAft>
          <a:spcPts val="0"/>
        </a:spcAft>
        <a:buClrTx/>
        <a:buSzTx/>
        <a:buFontTx/>
        <a:buNone/>
        <a:tabLst/>
        <a:defRPr sz="7800" b="0" i="0" u="none" strike="noStrike" cap="none" spc="0" baseline="0">
          <a:ln>
            <a:noFill/>
          </a:ln>
          <a:solidFill>
            <a:srgbClr val="767367"/>
          </a:solidFill>
          <a:effectLst>
            <a:outerShdw blurRad="63500" dist="12700" dir="5400000" rotWithShape="0">
              <a:srgbClr val="000000">
                <a:alpha val="30000"/>
              </a:srgbClr>
            </a:outerShdw>
          </a:effectLst>
          <a:uFillTx/>
          <a:latin typeface="+mn-lt"/>
          <a:ea typeface="+mn-ea"/>
          <a:cs typeface="+mn-cs"/>
          <a:sym typeface="Baskerville"/>
        </a:defRPr>
      </a:lvl2pPr>
      <a:lvl3pPr marL="0" marR="0" indent="0" algn="ctr" defTabSz="584200" rtl="0" latinLnBrk="0">
        <a:lnSpc>
          <a:spcPct val="100000"/>
        </a:lnSpc>
        <a:spcBef>
          <a:spcPts val="0"/>
        </a:spcBef>
        <a:spcAft>
          <a:spcPts val="0"/>
        </a:spcAft>
        <a:buClrTx/>
        <a:buSzTx/>
        <a:buFontTx/>
        <a:buNone/>
        <a:tabLst/>
        <a:defRPr sz="7800" b="0" i="0" u="none" strike="noStrike" cap="none" spc="0" baseline="0">
          <a:ln>
            <a:noFill/>
          </a:ln>
          <a:solidFill>
            <a:srgbClr val="767367"/>
          </a:solidFill>
          <a:effectLst>
            <a:outerShdw blurRad="63500" dist="12700" dir="5400000" rotWithShape="0">
              <a:srgbClr val="000000">
                <a:alpha val="30000"/>
              </a:srgbClr>
            </a:outerShdw>
          </a:effectLst>
          <a:uFillTx/>
          <a:latin typeface="+mn-lt"/>
          <a:ea typeface="+mn-ea"/>
          <a:cs typeface="+mn-cs"/>
          <a:sym typeface="Baskerville"/>
        </a:defRPr>
      </a:lvl3pPr>
      <a:lvl4pPr marL="0" marR="0" indent="0" algn="ctr" defTabSz="584200" rtl="0" latinLnBrk="0">
        <a:lnSpc>
          <a:spcPct val="100000"/>
        </a:lnSpc>
        <a:spcBef>
          <a:spcPts val="0"/>
        </a:spcBef>
        <a:spcAft>
          <a:spcPts val="0"/>
        </a:spcAft>
        <a:buClrTx/>
        <a:buSzTx/>
        <a:buFontTx/>
        <a:buNone/>
        <a:tabLst/>
        <a:defRPr sz="7800" b="0" i="0" u="none" strike="noStrike" cap="none" spc="0" baseline="0">
          <a:ln>
            <a:noFill/>
          </a:ln>
          <a:solidFill>
            <a:srgbClr val="767367"/>
          </a:solidFill>
          <a:effectLst>
            <a:outerShdw blurRad="63500" dist="12700" dir="5400000" rotWithShape="0">
              <a:srgbClr val="000000">
                <a:alpha val="30000"/>
              </a:srgbClr>
            </a:outerShdw>
          </a:effectLst>
          <a:uFillTx/>
          <a:latin typeface="+mn-lt"/>
          <a:ea typeface="+mn-ea"/>
          <a:cs typeface="+mn-cs"/>
          <a:sym typeface="Baskerville"/>
        </a:defRPr>
      </a:lvl4pPr>
      <a:lvl5pPr marL="0" marR="0" indent="0" algn="ctr" defTabSz="584200" rtl="0" latinLnBrk="0">
        <a:lnSpc>
          <a:spcPct val="100000"/>
        </a:lnSpc>
        <a:spcBef>
          <a:spcPts val="0"/>
        </a:spcBef>
        <a:spcAft>
          <a:spcPts val="0"/>
        </a:spcAft>
        <a:buClrTx/>
        <a:buSzTx/>
        <a:buFontTx/>
        <a:buNone/>
        <a:tabLst/>
        <a:defRPr sz="7800" b="0" i="0" u="none" strike="noStrike" cap="none" spc="0" baseline="0">
          <a:ln>
            <a:noFill/>
          </a:ln>
          <a:solidFill>
            <a:srgbClr val="767367"/>
          </a:solidFill>
          <a:effectLst>
            <a:outerShdw blurRad="63500" dist="12700" dir="5400000" rotWithShape="0">
              <a:srgbClr val="000000">
                <a:alpha val="30000"/>
              </a:srgbClr>
            </a:outerShdw>
          </a:effectLst>
          <a:uFillTx/>
          <a:latin typeface="+mn-lt"/>
          <a:ea typeface="+mn-ea"/>
          <a:cs typeface="+mn-cs"/>
          <a:sym typeface="Baskerville"/>
        </a:defRPr>
      </a:lvl5pPr>
      <a:lvl6pPr marL="0" marR="0" indent="0" algn="ctr" defTabSz="584200" rtl="0" latinLnBrk="0">
        <a:lnSpc>
          <a:spcPct val="100000"/>
        </a:lnSpc>
        <a:spcBef>
          <a:spcPts val="0"/>
        </a:spcBef>
        <a:spcAft>
          <a:spcPts val="0"/>
        </a:spcAft>
        <a:buClrTx/>
        <a:buSzTx/>
        <a:buFontTx/>
        <a:buNone/>
        <a:tabLst/>
        <a:defRPr sz="7800" b="0" i="0" u="none" strike="noStrike" cap="none" spc="0" baseline="0">
          <a:ln>
            <a:noFill/>
          </a:ln>
          <a:solidFill>
            <a:srgbClr val="767367"/>
          </a:solidFill>
          <a:effectLst>
            <a:outerShdw blurRad="63500" dist="12700" dir="5400000" rotWithShape="0">
              <a:srgbClr val="000000">
                <a:alpha val="30000"/>
              </a:srgbClr>
            </a:outerShdw>
          </a:effectLst>
          <a:uFillTx/>
          <a:latin typeface="+mn-lt"/>
          <a:ea typeface="+mn-ea"/>
          <a:cs typeface="+mn-cs"/>
          <a:sym typeface="Baskerville"/>
        </a:defRPr>
      </a:lvl6pPr>
      <a:lvl7pPr marL="0" marR="0" indent="0" algn="ctr" defTabSz="584200" rtl="0" latinLnBrk="0">
        <a:lnSpc>
          <a:spcPct val="100000"/>
        </a:lnSpc>
        <a:spcBef>
          <a:spcPts val="0"/>
        </a:spcBef>
        <a:spcAft>
          <a:spcPts val="0"/>
        </a:spcAft>
        <a:buClrTx/>
        <a:buSzTx/>
        <a:buFontTx/>
        <a:buNone/>
        <a:tabLst/>
        <a:defRPr sz="7800" b="0" i="0" u="none" strike="noStrike" cap="none" spc="0" baseline="0">
          <a:ln>
            <a:noFill/>
          </a:ln>
          <a:solidFill>
            <a:srgbClr val="767367"/>
          </a:solidFill>
          <a:effectLst>
            <a:outerShdw blurRad="63500" dist="12700" dir="5400000" rotWithShape="0">
              <a:srgbClr val="000000">
                <a:alpha val="30000"/>
              </a:srgbClr>
            </a:outerShdw>
          </a:effectLst>
          <a:uFillTx/>
          <a:latin typeface="+mn-lt"/>
          <a:ea typeface="+mn-ea"/>
          <a:cs typeface="+mn-cs"/>
          <a:sym typeface="Baskerville"/>
        </a:defRPr>
      </a:lvl7pPr>
      <a:lvl8pPr marL="0" marR="0" indent="0" algn="ctr" defTabSz="584200" rtl="0" latinLnBrk="0">
        <a:lnSpc>
          <a:spcPct val="100000"/>
        </a:lnSpc>
        <a:spcBef>
          <a:spcPts val="0"/>
        </a:spcBef>
        <a:spcAft>
          <a:spcPts val="0"/>
        </a:spcAft>
        <a:buClrTx/>
        <a:buSzTx/>
        <a:buFontTx/>
        <a:buNone/>
        <a:tabLst/>
        <a:defRPr sz="7800" b="0" i="0" u="none" strike="noStrike" cap="none" spc="0" baseline="0">
          <a:ln>
            <a:noFill/>
          </a:ln>
          <a:solidFill>
            <a:srgbClr val="767367"/>
          </a:solidFill>
          <a:effectLst>
            <a:outerShdw blurRad="63500" dist="12700" dir="5400000" rotWithShape="0">
              <a:srgbClr val="000000">
                <a:alpha val="30000"/>
              </a:srgbClr>
            </a:outerShdw>
          </a:effectLst>
          <a:uFillTx/>
          <a:latin typeface="+mn-lt"/>
          <a:ea typeface="+mn-ea"/>
          <a:cs typeface="+mn-cs"/>
          <a:sym typeface="Baskerville"/>
        </a:defRPr>
      </a:lvl8pPr>
      <a:lvl9pPr marL="0" marR="0" indent="0" algn="ctr" defTabSz="584200" rtl="0" latinLnBrk="0">
        <a:lnSpc>
          <a:spcPct val="100000"/>
        </a:lnSpc>
        <a:spcBef>
          <a:spcPts val="0"/>
        </a:spcBef>
        <a:spcAft>
          <a:spcPts val="0"/>
        </a:spcAft>
        <a:buClrTx/>
        <a:buSzTx/>
        <a:buFontTx/>
        <a:buNone/>
        <a:tabLst/>
        <a:defRPr sz="7800" b="0" i="0" u="none" strike="noStrike" cap="none" spc="0" baseline="0">
          <a:ln>
            <a:noFill/>
          </a:ln>
          <a:solidFill>
            <a:srgbClr val="767367"/>
          </a:solidFill>
          <a:effectLst>
            <a:outerShdw blurRad="63500" dist="12700" dir="5400000" rotWithShape="0">
              <a:srgbClr val="000000">
                <a:alpha val="30000"/>
              </a:srgbClr>
            </a:outerShdw>
          </a:effectLst>
          <a:uFillTx/>
          <a:latin typeface="+mn-lt"/>
          <a:ea typeface="+mn-ea"/>
          <a:cs typeface="+mn-cs"/>
          <a:sym typeface="Baskerville"/>
        </a:defRPr>
      </a:lvl9pPr>
    </p:titleStyle>
    <p:bodyStyle>
      <a:lvl1pPr marL="393700" marR="0" indent="-393700" algn="l" defTabSz="584200" rtl="0" latinLnBrk="0">
        <a:lnSpc>
          <a:spcPct val="100000"/>
        </a:lnSpc>
        <a:spcBef>
          <a:spcPts val="3600"/>
        </a:spcBef>
        <a:spcAft>
          <a:spcPts val="0"/>
        </a:spcAft>
        <a:buClrTx/>
        <a:buSzPct val="50000"/>
        <a:buFontTx/>
        <a:buBlip>
          <a:blip r:embed="rId15"/>
        </a:buBlip>
        <a:tabLst/>
        <a:defRPr sz="3600" b="0" i="0" u="none" strike="noStrike" cap="none" spc="0" baseline="0">
          <a:ln>
            <a:noFill/>
          </a:ln>
          <a:solidFill>
            <a:srgbClr val="5E5E5E"/>
          </a:solidFill>
          <a:uFillTx/>
          <a:latin typeface="Hoefler Text"/>
          <a:ea typeface="Hoefler Text"/>
          <a:cs typeface="Hoefler Text"/>
          <a:sym typeface="Hoefler Text"/>
        </a:defRPr>
      </a:lvl1pPr>
      <a:lvl2pPr marL="787400" marR="0" indent="-393700" algn="l" defTabSz="584200" rtl="0" latinLnBrk="0">
        <a:lnSpc>
          <a:spcPct val="100000"/>
        </a:lnSpc>
        <a:spcBef>
          <a:spcPts val="3600"/>
        </a:spcBef>
        <a:spcAft>
          <a:spcPts val="0"/>
        </a:spcAft>
        <a:buClrTx/>
        <a:buSzPct val="50000"/>
        <a:buFontTx/>
        <a:buBlip>
          <a:blip r:embed="rId15"/>
        </a:buBlip>
        <a:tabLst/>
        <a:defRPr sz="3600" b="0" i="0" u="none" strike="noStrike" cap="none" spc="0" baseline="0">
          <a:ln>
            <a:noFill/>
          </a:ln>
          <a:solidFill>
            <a:srgbClr val="5E5E5E"/>
          </a:solidFill>
          <a:uFillTx/>
          <a:latin typeface="Hoefler Text"/>
          <a:ea typeface="Hoefler Text"/>
          <a:cs typeface="Hoefler Text"/>
          <a:sym typeface="Hoefler Text"/>
        </a:defRPr>
      </a:lvl2pPr>
      <a:lvl3pPr marL="1181100" marR="0" indent="-393700" algn="l" defTabSz="584200" rtl="0" latinLnBrk="0">
        <a:lnSpc>
          <a:spcPct val="100000"/>
        </a:lnSpc>
        <a:spcBef>
          <a:spcPts val="3600"/>
        </a:spcBef>
        <a:spcAft>
          <a:spcPts val="0"/>
        </a:spcAft>
        <a:buClrTx/>
        <a:buSzPct val="50000"/>
        <a:buFontTx/>
        <a:buBlip>
          <a:blip r:embed="rId15"/>
        </a:buBlip>
        <a:tabLst/>
        <a:defRPr sz="3600" b="0" i="0" u="none" strike="noStrike" cap="none" spc="0" baseline="0">
          <a:ln>
            <a:noFill/>
          </a:ln>
          <a:solidFill>
            <a:srgbClr val="5E5E5E"/>
          </a:solidFill>
          <a:uFillTx/>
          <a:latin typeface="Hoefler Text"/>
          <a:ea typeface="Hoefler Text"/>
          <a:cs typeface="Hoefler Text"/>
          <a:sym typeface="Hoefler Text"/>
        </a:defRPr>
      </a:lvl3pPr>
      <a:lvl4pPr marL="1574800" marR="0" indent="-393700" algn="l" defTabSz="584200" rtl="0" latinLnBrk="0">
        <a:lnSpc>
          <a:spcPct val="100000"/>
        </a:lnSpc>
        <a:spcBef>
          <a:spcPts val="3600"/>
        </a:spcBef>
        <a:spcAft>
          <a:spcPts val="0"/>
        </a:spcAft>
        <a:buClrTx/>
        <a:buSzPct val="50000"/>
        <a:buFontTx/>
        <a:buBlip>
          <a:blip r:embed="rId15"/>
        </a:buBlip>
        <a:tabLst/>
        <a:defRPr sz="3600" b="0" i="0" u="none" strike="noStrike" cap="none" spc="0" baseline="0">
          <a:ln>
            <a:noFill/>
          </a:ln>
          <a:solidFill>
            <a:srgbClr val="5E5E5E"/>
          </a:solidFill>
          <a:uFillTx/>
          <a:latin typeface="Hoefler Text"/>
          <a:ea typeface="Hoefler Text"/>
          <a:cs typeface="Hoefler Text"/>
          <a:sym typeface="Hoefler Text"/>
        </a:defRPr>
      </a:lvl4pPr>
      <a:lvl5pPr marL="1968500" marR="0" indent="-393700" algn="l" defTabSz="584200" rtl="0" latinLnBrk="0">
        <a:lnSpc>
          <a:spcPct val="100000"/>
        </a:lnSpc>
        <a:spcBef>
          <a:spcPts val="3600"/>
        </a:spcBef>
        <a:spcAft>
          <a:spcPts val="0"/>
        </a:spcAft>
        <a:buClrTx/>
        <a:buSzPct val="50000"/>
        <a:buFontTx/>
        <a:buBlip>
          <a:blip r:embed="rId15"/>
        </a:buBlip>
        <a:tabLst/>
        <a:defRPr sz="3600" b="0" i="0" u="none" strike="noStrike" cap="none" spc="0" baseline="0">
          <a:ln>
            <a:noFill/>
          </a:ln>
          <a:solidFill>
            <a:srgbClr val="5E5E5E"/>
          </a:solidFill>
          <a:uFillTx/>
          <a:latin typeface="Hoefler Text"/>
          <a:ea typeface="Hoefler Text"/>
          <a:cs typeface="Hoefler Text"/>
          <a:sym typeface="Hoefler Text"/>
        </a:defRPr>
      </a:lvl5pPr>
      <a:lvl6pPr marL="2362200" marR="0" indent="-393700" algn="l" defTabSz="584200" rtl="0" latinLnBrk="0">
        <a:lnSpc>
          <a:spcPct val="100000"/>
        </a:lnSpc>
        <a:spcBef>
          <a:spcPts val="3600"/>
        </a:spcBef>
        <a:spcAft>
          <a:spcPts val="0"/>
        </a:spcAft>
        <a:buClrTx/>
        <a:buSzPct val="50000"/>
        <a:buFontTx/>
        <a:buBlip>
          <a:blip r:embed="rId15"/>
        </a:buBlip>
        <a:tabLst/>
        <a:defRPr sz="3600" b="0" i="0" u="none" strike="noStrike" cap="none" spc="0" baseline="0">
          <a:ln>
            <a:noFill/>
          </a:ln>
          <a:solidFill>
            <a:srgbClr val="5E5E5E"/>
          </a:solidFill>
          <a:uFillTx/>
          <a:latin typeface="Hoefler Text"/>
          <a:ea typeface="Hoefler Text"/>
          <a:cs typeface="Hoefler Text"/>
          <a:sym typeface="Hoefler Text"/>
        </a:defRPr>
      </a:lvl6pPr>
      <a:lvl7pPr marL="2755900" marR="0" indent="-393700" algn="l" defTabSz="584200" rtl="0" latinLnBrk="0">
        <a:lnSpc>
          <a:spcPct val="100000"/>
        </a:lnSpc>
        <a:spcBef>
          <a:spcPts val="3600"/>
        </a:spcBef>
        <a:spcAft>
          <a:spcPts val="0"/>
        </a:spcAft>
        <a:buClrTx/>
        <a:buSzPct val="50000"/>
        <a:buFontTx/>
        <a:buBlip>
          <a:blip r:embed="rId15"/>
        </a:buBlip>
        <a:tabLst/>
        <a:defRPr sz="3600" b="0" i="0" u="none" strike="noStrike" cap="none" spc="0" baseline="0">
          <a:ln>
            <a:noFill/>
          </a:ln>
          <a:solidFill>
            <a:srgbClr val="5E5E5E"/>
          </a:solidFill>
          <a:uFillTx/>
          <a:latin typeface="Hoefler Text"/>
          <a:ea typeface="Hoefler Text"/>
          <a:cs typeface="Hoefler Text"/>
          <a:sym typeface="Hoefler Text"/>
        </a:defRPr>
      </a:lvl7pPr>
      <a:lvl8pPr marL="3149600" marR="0" indent="-393700" algn="l" defTabSz="584200" rtl="0" latinLnBrk="0">
        <a:lnSpc>
          <a:spcPct val="100000"/>
        </a:lnSpc>
        <a:spcBef>
          <a:spcPts val="3600"/>
        </a:spcBef>
        <a:spcAft>
          <a:spcPts val="0"/>
        </a:spcAft>
        <a:buClrTx/>
        <a:buSzPct val="50000"/>
        <a:buFontTx/>
        <a:buBlip>
          <a:blip r:embed="rId15"/>
        </a:buBlip>
        <a:tabLst/>
        <a:defRPr sz="3600" b="0" i="0" u="none" strike="noStrike" cap="none" spc="0" baseline="0">
          <a:ln>
            <a:noFill/>
          </a:ln>
          <a:solidFill>
            <a:srgbClr val="5E5E5E"/>
          </a:solidFill>
          <a:uFillTx/>
          <a:latin typeface="Hoefler Text"/>
          <a:ea typeface="Hoefler Text"/>
          <a:cs typeface="Hoefler Text"/>
          <a:sym typeface="Hoefler Text"/>
        </a:defRPr>
      </a:lvl8pPr>
      <a:lvl9pPr marL="3543300" marR="0" indent="-393700" algn="l" defTabSz="584200" rtl="0" latinLnBrk="0">
        <a:lnSpc>
          <a:spcPct val="100000"/>
        </a:lnSpc>
        <a:spcBef>
          <a:spcPts val="3600"/>
        </a:spcBef>
        <a:spcAft>
          <a:spcPts val="0"/>
        </a:spcAft>
        <a:buClrTx/>
        <a:buSzPct val="50000"/>
        <a:buFontTx/>
        <a:buBlip>
          <a:blip r:embed="rId15"/>
        </a:buBlip>
        <a:tabLst/>
        <a:defRPr sz="3600" b="0" i="0" u="none" strike="noStrike" cap="none" spc="0" baseline="0">
          <a:ln>
            <a:noFill/>
          </a:ln>
          <a:solidFill>
            <a:srgbClr val="5E5E5E"/>
          </a:solidFill>
          <a:uFillTx/>
          <a:latin typeface="Hoefler Text"/>
          <a:ea typeface="Hoefler Text"/>
          <a:cs typeface="Hoefler Text"/>
          <a:sym typeface="Hoefler Text"/>
        </a:defRPr>
      </a:lvl9pPr>
    </p:bodyStyle>
    <p:otherStyle>
      <a:lvl1pPr marL="0" marR="0" indent="0" algn="ctr" defTabSz="584200" latinLnBrk="0">
        <a:lnSpc>
          <a:spcPct val="100000"/>
        </a:lnSpc>
        <a:spcBef>
          <a:spcPts val="0"/>
        </a:spcBef>
        <a:spcAft>
          <a:spcPts val="0"/>
        </a:spcAft>
        <a:buClrTx/>
        <a:buSzTx/>
        <a:buFontTx/>
        <a:buNone/>
        <a:tabLst/>
        <a:defRPr sz="2200" b="0" i="0" u="none" strike="noStrike" cap="none" spc="0" baseline="0">
          <a:ln>
            <a:noFill/>
          </a:ln>
          <a:solidFill>
            <a:schemeClr val="tx1"/>
          </a:solidFill>
          <a:uFillTx/>
          <a:latin typeface="+mn-lt"/>
          <a:ea typeface="+mn-ea"/>
          <a:cs typeface="+mn-cs"/>
          <a:sym typeface="Hoefler Text"/>
        </a:defRPr>
      </a:lvl1pPr>
      <a:lvl2pPr marL="0" marR="0" indent="228600" algn="ctr" defTabSz="584200" latinLnBrk="0">
        <a:lnSpc>
          <a:spcPct val="100000"/>
        </a:lnSpc>
        <a:spcBef>
          <a:spcPts val="0"/>
        </a:spcBef>
        <a:spcAft>
          <a:spcPts val="0"/>
        </a:spcAft>
        <a:buClrTx/>
        <a:buSzTx/>
        <a:buFontTx/>
        <a:buNone/>
        <a:tabLst/>
        <a:defRPr sz="2200" b="0" i="0" u="none" strike="noStrike" cap="none" spc="0" baseline="0">
          <a:ln>
            <a:noFill/>
          </a:ln>
          <a:solidFill>
            <a:schemeClr val="tx1"/>
          </a:solidFill>
          <a:uFillTx/>
          <a:latin typeface="+mn-lt"/>
          <a:ea typeface="+mn-ea"/>
          <a:cs typeface="+mn-cs"/>
          <a:sym typeface="Hoefler Text"/>
        </a:defRPr>
      </a:lvl2pPr>
      <a:lvl3pPr marL="0" marR="0" indent="457200" algn="ctr" defTabSz="584200" latinLnBrk="0">
        <a:lnSpc>
          <a:spcPct val="100000"/>
        </a:lnSpc>
        <a:spcBef>
          <a:spcPts val="0"/>
        </a:spcBef>
        <a:spcAft>
          <a:spcPts val="0"/>
        </a:spcAft>
        <a:buClrTx/>
        <a:buSzTx/>
        <a:buFontTx/>
        <a:buNone/>
        <a:tabLst/>
        <a:defRPr sz="2200" b="0" i="0" u="none" strike="noStrike" cap="none" spc="0" baseline="0">
          <a:ln>
            <a:noFill/>
          </a:ln>
          <a:solidFill>
            <a:schemeClr val="tx1"/>
          </a:solidFill>
          <a:uFillTx/>
          <a:latin typeface="+mn-lt"/>
          <a:ea typeface="+mn-ea"/>
          <a:cs typeface="+mn-cs"/>
          <a:sym typeface="Hoefler Text"/>
        </a:defRPr>
      </a:lvl3pPr>
      <a:lvl4pPr marL="0" marR="0" indent="685800" algn="ctr" defTabSz="584200" latinLnBrk="0">
        <a:lnSpc>
          <a:spcPct val="100000"/>
        </a:lnSpc>
        <a:spcBef>
          <a:spcPts val="0"/>
        </a:spcBef>
        <a:spcAft>
          <a:spcPts val="0"/>
        </a:spcAft>
        <a:buClrTx/>
        <a:buSzTx/>
        <a:buFontTx/>
        <a:buNone/>
        <a:tabLst/>
        <a:defRPr sz="2200" b="0" i="0" u="none" strike="noStrike" cap="none" spc="0" baseline="0">
          <a:ln>
            <a:noFill/>
          </a:ln>
          <a:solidFill>
            <a:schemeClr val="tx1"/>
          </a:solidFill>
          <a:uFillTx/>
          <a:latin typeface="+mn-lt"/>
          <a:ea typeface="+mn-ea"/>
          <a:cs typeface="+mn-cs"/>
          <a:sym typeface="Hoefler Text"/>
        </a:defRPr>
      </a:lvl4pPr>
      <a:lvl5pPr marL="0" marR="0" indent="914400" algn="ctr" defTabSz="584200" latinLnBrk="0">
        <a:lnSpc>
          <a:spcPct val="100000"/>
        </a:lnSpc>
        <a:spcBef>
          <a:spcPts val="0"/>
        </a:spcBef>
        <a:spcAft>
          <a:spcPts val="0"/>
        </a:spcAft>
        <a:buClrTx/>
        <a:buSzTx/>
        <a:buFontTx/>
        <a:buNone/>
        <a:tabLst/>
        <a:defRPr sz="2200" b="0" i="0" u="none" strike="noStrike" cap="none" spc="0" baseline="0">
          <a:ln>
            <a:noFill/>
          </a:ln>
          <a:solidFill>
            <a:schemeClr val="tx1"/>
          </a:solidFill>
          <a:uFillTx/>
          <a:latin typeface="+mn-lt"/>
          <a:ea typeface="+mn-ea"/>
          <a:cs typeface="+mn-cs"/>
          <a:sym typeface="Hoefler Text"/>
        </a:defRPr>
      </a:lvl5pPr>
      <a:lvl6pPr marL="0" marR="0" indent="1143000" algn="ctr" defTabSz="584200" latinLnBrk="0">
        <a:lnSpc>
          <a:spcPct val="100000"/>
        </a:lnSpc>
        <a:spcBef>
          <a:spcPts val="0"/>
        </a:spcBef>
        <a:spcAft>
          <a:spcPts val="0"/>
        </a:spcAft>
        <a:buClrTx/>
        <a:buSzTx/>
        <a:buFontTx/>
        <a:buNone/>
        <a:tabLst/>
        <a:defRPr sz="2200" b="0" i="0" u="none" strike="noStrike" cap="none" spc="0" baseline="0">
          <a:ln>
            <a:noFill/>
          </a:ln>
          <a:solidFill>
            <a:schemeClr val="tx1"/>
          </a:solidFill>
          <a:uFillTx/>
          <a:latin typeface="+mn-lt"/>
          <a:ea typeface="+mn-ea"/>
          <a:cs typeface="+mn-cs"/>
          <a:sym typeface="Hoefler Text"/>
        </a:defRPr>
      </a:lvl6pPr>
      <a:lvl7pPr marL="0" marR="0" indent="1371600" algn="ctr" defTabSz="584200" latinLnBrk="0">
        <a:lnSpc>
          <a:spcPct val="100000"/>
        </a:lnSpc>
        <a:spcBef>
          <a:spcPts val="0"/>
        </a:spcBef>
        <a:spcAft>
          <a:spcPts val="0"/>
        </a:spcAft>
        <a:buClrTx/>
        <a:buSzTx/>
        <a:buFontTx/>
        <a:buNone/>
        <a:tabLst/>
        <a:defRPr sz="2200" b="0" i="0" u="none" strike="noStrike" cap="none" spc="0" baseline="0">
          <a:ln>
            <a:noFill/>
          </a:ln>
          <a:solidFill>
            <a:schemeClr val="tx1"/>
          </a:solidFill>
          <a:uFillTx/>
          <a:latin typeface="+mn-lt"/>
          <a:ea typeface="+mn-ea"/>
          <a:cs typeface="+mn-cs"/>
          <a:sym typeface="Hoefler Text"/>
        </a:defRPr>
      </a:lvl7pPr>
      <a:lvl8pPr marL="0" marR="0" indent="1600200" algn="ctr" defTabSz="584200" latinLnBrk="0">
        <a:lnSpc>
          <a:spcPct val="100000"/>
        </a:lnSpc>
        <a:spcBef>
          <a:spcPts val="0"/>
        </a:spcBef>
        <a:spcAft>
          <a:spcPts val="0"/>
        </a:spcAft>
        <a:buClrTx/>
        <a:buSzTx/>
        <a:buFontTx/>
        <a:buNone/>
        <a:tabLst/>
        <a:defRPr sz="2200" b="0" i="0" u="none" strike="noStrike" cap="none" spc="0" baseline="0">
          <a:ln>
            <a:noFill/>
          </a:ln>
          <a:solidFill>
            <a:schemeClr val="tx1"/>
          </a:solidFill>
          <a:uFillTx/>
          <a:latin typeface="+mn-lt"/>
          <a:ea typeface="+mn-ea"/>
          <a:cs typeface="+mn-cs"/>
          <a:sym typeface="Hoefler Text"/>
        </a:defRPr>
      </a:lvl8pPr>
      <a:lvl9pPr marL="0" marR="0" indent="1828800" algn="ctr" defTabSz="584200" latinLnBrk="0">
        <a:lnSpc>
          <a:spcPct val="100000"/>
        </a:lnSpc>
        <a:spcBef>
          <a:spcPts val="0"/>
        </a:spcBef>
        <a:spcAft>
          <a:spcPts val="0"/>
        </a:spcAft>
        <a:buClrTx/>
        <a:buSzTx/>
        <a:buFontTx/>
        <a:buNone/>
        <a:tabLst/>
        <a:defRPr sz="2200" b="0" i="0" u="none" strike="noStrike" cap="none" spc="0" baseline="0">
          <a:ln>
            <a:noFill/>
          </a:ln>
          <a:solidFill>
            <a:schemeClr val="tx1"/>
          </a:solidFill>
          <a:uFillTx/>
          <a:latin typeface="+mn-lt"/>
          <a:ea typeface="+mn-ea"/>
          <a:cs typeface="+mn-cs"/>
          <a:sym typeface="Hoefler Text"/>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image" Target="../media/image17.png"/><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hyperlink" Target="https://www.scuderiequirinale.it/mostra/ovidio-amori-miti-e-altre-storie-000" TargetMode="External"/><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comments" Target="../comments/comment2.xml"/><Relationship Id="rId2" Type="http://schemas.openxmlformats.org/officeDocument/2006/relationships/image" Target="../media/image25.png"/><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9.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www.youtube.com/watch?v=C4JzlnqQEVs" TargetMode="External"/><Relationship Id="rId1" Type="http://schemas.openxmlformats.org/officeDocument/2006/relationships/slideLayout" Target="../slideLayouts/slideLayout6.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9.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hyperlink" Target="http://www.bimillenariovidiano.it" TargetMode="External"/><Relationship Id="rId2" Type="http://schemas.openxmlformats.org/officeDocument/2006/relationships/image" Target="../media/image15.jpe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OVIDIO. AMORI, MITI E ALTRE STORIE"/>
          <p:cNvSpPr txBox="1">
            <a:spLocks noGrp="1"/>
          </p:cNvSpPr>
          <p:nvPr>
            <p:ph type="ctrTitle"/>
          </p:nvPr>
        </p:nvSpPr>
        <p:spPr>
          <a:prstGeom prst="rect">
            <a:avLst/>
          </a:prstGeom>
        </p:spPr>
        <p:txBody>
          <a:bodyPr/>
          <a:lstStyle/>
          <a:p>
            <a:r>
              <a:t>OVIDIO. AMORI, MITI E ALTRE STORIE</a:t>
            </a:r>
          </a:p>
        </p:txBody>
      </p:sp>
      <p:sp>
        <p:nvSpPr>
          <p:cNvPr id="120" name="A DUEMILA ANNI DALLA MORTE…"/>
          <p:cNvSpPr txBox="1">
            <a:spLocks noGrp="1"/>
          </p:cNvSpPr>
          <p:nvPr>
            <p:ph type="subTitle" sz="quarter" idx="1"/>
          </p:nvPr>
        </p:nvSpPr>
        <p:spPr>
          <a:prstGeom prst="rect">
            <a:avLst/>
          </a:prstGeom>
        </p:spPr>
        <p:txBody>
          <a:bodyPr anchor="b"/>
          <a:lstStyle>
            <a:lvl1pPr algn="r"/>
          </a:lstStyle>
          <a:p>
            <a:r>
              <a:t>A DUEMILA ANNI DALLA MORTE…</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type="lt">
                                    <p:tmAbs val="100"/>
                                  </p:iterate>
                                  <p:childTnLst>
                                    <p:set>
                                      <p:cBhvr>
                                        <p:cTn id="6" fill="hold"/>
                                        <p:tgtEl>
                                          <p:spTgt spid="1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 grpId="1" animBg="1" advAuto="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 name="–Publio Ovidio Nasone"/>
          <p:cNvSpPr txBox="1">
            <a:spLocks noGrp="1"/>
          </p:cNvSpPr>
          <p:nvPr>
            <p:ph type="body" idx="13"/>
          </p:nvPr>
        </p:nvSpPr>
        <p:spPr>
          <a:prstGeom prst="rect">
            <a:avLst/>
          </a:prstGeom>
        </p:spPr>
        <p:txBody>
          <a:bodyPr/>
          <a:lstStyle>
            <a:lvl1pPr algn="r"/>
          </a:lstStyle>
          <a:p>
            <a:r>
              <a:t>–Publio Ovidio Nasone</a:t>
            </a:r>
          </a:p>
        </p:txBody>
      </p:sp>
      <p:sp>
        <p:nvSpPr>
          <p:cNvPr id="153" name="&quot;Non sono né le ricchezze, né la fama degli avi a rendere grandi, ma l'onestà e le capacità intellettuali&quot;."/>
          <p:cNvSpPr txBox="1">
            <a:spLocks noGrp="1"/>
          </p:cNvSpPr>
          <p:nvPr>
            <p:ph type="body" idx="14"/>
          </p:nvPr>
        </p:nvSpPr>
        <p:spPr>
          <a:xfrm>
            <a:off x="1270000" y="4013199"/>
            <a:ext cx="10464800" cy="1193801"/>
          </a:xfrm>
          <a:prstGeom prst="rect">
            <a:avLst/>
          </a:prstGeom>
        </p:spPr>
        <p:txBody>
          <a:bodyPr/>
          <a:lstStyle/>
          <a:p>
            <a:r>
              <a:rPr i="1"/>
              <a:t>"Non sono né le ricchezze, né la fama degli avi a rendere grandi, ma l'onestà e le capacità intellettuali"</a:t>
            </a:r>
            <a:r>
              <a:t>. </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153"/>
                                        </p:tgtEl>
                                        <p:attrNameLst>
                                          <p:attrName>style.visibility</p:attrName>
                                        </p:attrNameLst>
                                      </p:cBhvr>
                                      <p:to>
                                        <p:strVal val="visible"/>
                                      </p:to>
                                    </p:set>
                                    <p:animEffect transition="in" filter="dissolve">
                                      <p:cBhvr>
                                        <p:cTn id="7" dur="1500"/>
                                        <p:tgtEl>
                                          <p:spTgt spid="15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2" nodeType="clickEffect">
                                  <p:stCondLst>
                                    <p:cond delay="0"/>
                                  </p:stCondLst>
                                  <p:iterate type="lt">
                                    <p:tmAbs val="100"/>
                                  </p:iterate>
                                  <p:childTnLst>
                                    <p:set>
                                      <p:cBhvr>
                                        <p:cTn id="11" fill="hold"/>
                                        <p:tgtEl>
                                          <p:spTgt spid="1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 grpId="2" animBg="1" advAuto="0"/>
      <p:bldP spid="153" grpId="1" animBg="1" advAuto="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 name="QUALCHE NOTIZIA…"/>
          <p:cNvSpPr txBox="1">
            <a:spLocks noGrp="1"/>
          </p:cNvSpPr>
          <p:nvPr>
            <p:ph type="title"/>
          </p:nvPr>
        </p:nvSpPr>
        <p:spPr>
          <a:xfrm>
            <a:off x="787400" y="444400"/>
            <a:ext cx="11430000" cy="1910309"/>
          </a:xfrm>
          <a:prstGeom prst="rect">
            <a:avLst/>
          </a:prstGeom>
        </p:spPr>
        <p:txBody>
          <a:bodyPr/>
          <a:lstStyle/>
          <a:p>
            <a:r>
              <a:t>QUALCHE NOTIZIA…</a:t>
            </a:r>
          </a:p>
        </p:txBody>
      </p:sp>
      <p:sp>
        <p:nvSpPr>
          <p:cNvPr id="156" name="SULMONA 43 a.C. - TOMIS 17 d.C.…"/>
          <p:cNvSpPr txBox="1">
            <a:spLocks noGrp="1"/>
          </p:cNvSpPr>
          <p:nvPr>
            <p:ph type="body" idx="1"/>
          </p:nvPr>
        </p:nvSpPr>
        <p:spPr>
          <a:xfrm>
            <a:off x="787400" y="2425700"/>
            <a:ext cx="11430000" cy="6400800"/>
          </a:xfrm>
          <a:prstGeom prst="rect">
            <a:avLst/>
          </a:prstGeom>
        </p:spPr>
        <p:txBody>
          <a:bodyPr anchor="t">
            <a:normAutofit lnSpcReduction="10000"/>
          </a:bodyPr>
          <a:lstStyle/>
          <a:p>
            <a:pPr marL="377952" indent="-377952" defTabSz="560831">
              <a:spcBef>
                <a:spcPts val="3400"/>
              </a:spcBef>
              <a:buBlip>
                <a:blip r:embed="rId2"/>
              </a:buBlip>
              <a:defRPr sz="3455"/>
            </a:pPr>
            <a:r>
              <a:rPr dirty="0"/>
              <a:t>SULMONA 43 </a:t>
            </a:r>
            <a:r>
              <a:rPr dirty="0" err="1"/>
              <a:t>a.C</a:t>
            </a:r>
            <a:r>
              <a:rPr dirty="0"/>
              <a:t>. - TOMIS 17 </a:t>
            </a:r>
            <a:r>
              <a:rPr dirty="0" err="1"/>
              <a:t>d.C.</a:t>
            </a:r>
            <a:r>
              <a:rPr dirty="0"/>
              <a:t> </a:t>
            </a:r>
          </a:p>
          <a:p>
            <a:pPr marL="377952" indent="-377952" algn="just" defTabSz="560831">
              <a:spcBef>
                <a:spcPts val="900"/>
              </a:spcBef>
              <a:buBlip>
                <a:blip r:embed="rId2"/>
              </a:buBlip>
              <a:defRPr sz="3455"/>
            </a:pPr>
            <a:r>
              <a:rPr dirty="0"/>
              <a:t>di </a:t>
            </a:r>
            <a:r>
              <a:rPr dirty="0" err="1"/>
              <a:t>famiglia</a:t>
            </a:r>
            <a:r>
              <a:rPr dirty="0"/>
              <a:t> </a:t>
            </a:r>
            <a:r>
              <a:rPr dirty="0" err="1"/>
              <a:t>equestre</a:t>
            </a:r>
            <a:r>
              <a:rPr dirty="0"/>
              <a:t>, </a:t>
            </a:r>
            <a:r>
              <a:rPr dirty="0" err="1"/>
              <a:t>frequenta</a:t>
            </a:r>
            <a:r>
              <a:rPr dirty="0"/>
              <a:t> a Roma le </a:t>
            </a:r>
            <a:r>
              <a:rPr dirty="0" err="1"/>
              <a:t>scuole</a:t>
            </a:r>
            <a:r>
              <a:rPr dirty="0"/>
              <a:t> di </a:t>
            </a:r>
            <a:r>
              <a:rPr dirty="0" err="1"/>
              <a:t>eloquenza</a:t>
            </a:r>
            <a:endParaRPr dirty="0"/>
          </a:p>
          <a:p>
            <a:pPr marL="377952" indent="-377952" algn="just" defTabSz="560831">
              <a:spcBef>
                <a:spcPts val="900"/>
              </a:spcBef>
              <a:buBlip>
                <a:blip r:embed="rId2"/>
              </a:buBlip>
              <a:defRPr sz="3455"/>
            </a:pPr>
            <a:r>
              <a:rPr dirty="0" err="1"/>
              <a:t>Circolo</a:t>
            </a:r>
            <a:r>
              <a:rPr dirty="0"/>
              <a:t> di </a:t>
            </a:r>
            <a:r>
              <a:rPr dirty="0" err="1"/>
              <a:t>Messalla</a:t>
            </a:r>
            <a:r>
              <a:rPr dirty="0"/>
              <a:t> Corvino, non </a:t>
            </a:r>
            <a:r>
              <a:rPr dirty="0" err="1"/>
              <a:t>attivo</a:t>
            </a:r>
            <a:r>
              <a:rPr dirty="0"/>
              <a:t> in </a:t>
            </a:r>
            <a:r>
              <a:rPr dirty="0" err="1"/>
              <a:t>politica</a:t>
            </a:r>
            <a:endParaRPr dirty="0"/>
          </a:p>
          <a:p>
            <a:pPr marL="377952" indent="-377952" algn="just" defTabSz="560831">
              <a:spcBef>
                <a:spcPts val="900"/>
              </a:spcBef>
              <a:buBlip>
                <a:blip r:embed="rId2"/>
              </a:buBlip>
              <a:defRPr sz="3455"/>
            </a:pPr>
            <a:r>
              <a:rPr dirty="0" err="1"/>
              <a:t>amico</a:t>
            </a:r>
            <a:r>
              <a:rPr dirty="0"/>
              <a:t> di </a:t>
            </a:r>
            <a:r>
              <a:rPr dirty="0" err="1"/>
              <a:t>Tibullo</a:t>
            </a:r>
            <a:r>
              <a:rPr dirty="0"/>
              <a:t> e </a:t>
            </a:r>
            <a:r>
              <a:rPr dirty="0" err="1"/>
              <a:t>Properzio</a:t>
            </a:r>
            <a:r>
              <a:rPr dirty="0"/>
              <a:t>, </a:t>
            </a:r>
            <a:r>
              <a:rPr dirty="0" err="1"/>
              <a:t>poeti</a:t>
            </a:r>
            <a:r>
              <a:rPr dirty="0"/>
              <a:t> </a:t>
            </a:r>
            <a:r>
              <a:rPr dirty="0" err="1"/>
              <a:t>elegiaci</a:t>
            </a:r>
            <a:endParaRPr dirty="0"/>
          </a:p>
          <a:p>
            <a:pPr marL="377952" indent="-377952" algn="just" defTabSz="560831">
              <a:spcBef>
                <a:spcPts val="900"/>
              </a:spcBef>
              <a:buBlip>
                <a:blip r:embed="rId2"/>
              </a:buBlip>
              <a:defRPr sz="3455"/>
            </a:pPr>
            <a:r>
              <a:rPr dirty="0"/>
              <a:t>vita </a:t>
            </a:r>
            <a:r>
              <a:rPr dirty="0" err="1"/>
              <a:t>frivola</a:t>
            </a:r>
            <a:r>
              <a:rPr dirty="0"/>
              <a:t>, galante e </a:t>
            </a:r>
            <a:r>
              <a:rPr dirty="0" err="1"/>
              <a:t>dispendiosa</a:t>
            </a:r>
            <a:r>
              <a:rPr dirty="0"/>
              <a:t>, </a:t>
            </a:r>
            <a:r>
              <a:rPr dirty="0" err="1"/>
              <a:t>numerose</a:t>
            </a:r>
            <a:r>
              <a:rPr dirty="0"/>
              <a:t> </a:t>
            </a:r>
            <a:r>
              <a:rPr dirty="0" err="1"/>
              <a:t>avventure</a:t>
            </a:r>
            <a:r>
              <a:rPr dirty="0"/>
              <a:t> </a:t>
            </a:r>
            <a:r>
              <a:rPr dirty="0" err="1"/>
              <a:t>amorose</a:t>
            </a:r>
            <a:r>
              <a:rPr dirty="0"/>
              <a:t> (</a:t>
            </a:r>
            <a:r>
              <a:rPr dirty="0" err="1"/>
              <a:t>soprattutto</a:t>
            </a:r>
            <a:r>
              <a:rPr dirty="0"/>
              <a:t> </a:t>
            </a:r>
            <a:r>
              <a:rPr dirty="0" err="1"/>
              <a:t>dopo</a:t>
            </a:r>
            <a:r>
              <a:rPr dirty="0"/>
              <a:t> </a:t>
            </a:r>
            <a:r>
              <a:rPr dirty="0" err="1"/>
              <a:t>il</a:t>
            </a:r>
            <a:r>
              <a:rPr dirty="0"/>
              <a:t> </a:t>
            </a:r>
            <a:r>
              <a:rPr dirty="0" err="1"/>
              <a:t>successo</a:t>
            </a:r>
            <a:r>
              <a:rPr dirty="0"/>
              <a:t> dell’ </a:t>
            </a:r>
            <a:r>
              <a:rPr i="1" u="sng" dirty="0"/>
              <a:t>Ars </a:t>
            </a:r>
            <a:r>
              <a:rPr i="1" u="sng" dirty="0" err="1"/>
              <a:t>Amatoria</a:t>
            </a:r>
            <a:r>
              <a:rPr dirty="0"/>
              <a:t>)</a:t>
            </a:r>
          </a:p>
          <a:p>
            <a:pPr marL="377952" indent="-377952" algn="just" defTabSz="560831">
              <a:spcBef>
                <a:spcPts val="900"/>
              </a:spcBef>
              <a:buBlip>
                <a:blip r:embed="rId2"/>
              </a:buBlip>
              <a:defRPr sz="3455"/>
            </a:pPr>
            <a:r>
              <a:rPr dirty="0" err="1"/>
              <a:t>poeta</a:t>
            </a:r>
            <a:r>
              <a:rPr dirty="0"/>
              <a:t> </a:t>
            </a:r>
            <a:r>
              <a:rPr dirty="0" err="1"/>
              <a:t>raffi</a:t>
            </a:r>
            <a:r>
              <a:rPr lang="it-IT" dirty="0" err="1"/>
              <a:t>na</a:t>
            </a:r>
            <a:r>
              <a:rPr dirty="0"/>
              <a:t>to, </a:t>
            </a:r>
            <a:r>
              <a:rPr dirty="0" err="1"/>
              <a:t>molle</a:t>
            </a:r>
            <a:r>
              <a:rPr dirty="0"/>
              <a:t> e </a:t>
            </a:r>
            <a:r>
              <a:rPr dirty="0" err="1"/>
              <a:t>sensuale</a:t>
            </a:r>
            <a:endParaRPr dirty="0"/>
          </a:p>
          <a:p>
            <a:pPr marL="377952" indent="-377952" algn="just" defTabSz="560831">
              <a:spcBef>
                <a:spcPts val="900"/>
              </a:spcBef>
              <a:buBlip>
                <a:blip r:embed="rId2"/>
              </a:buBlip>
              <a:defRPr sz="3455"/>
            </a:pPr>
            <a:r>
              <a:rPr dirty="0"/>
              <a:t>8 </a:t>
            </a:r>
            <a:r>
              <a:rPr dirty="0" err="1"/>
              <a:t>d.C.</a:t>
            </a:r>
            <a:r>
              <a:rPr dirty="0"/>
              <a:t>: </a:t>
            </a:r>
            <a:r>
              <a:rPr dirty="0" err="1"/>
              <a:t>è</a:t>
            </a:r>
            <a:r>
              <a:rPr dirty="0"/>
              <a:t> </a:t>
            </a:r>
            <a:r>
              <a:rPr dirty="0" err="1"/>
              <a:t>mandato</a:t>
            </a:r>
            <a:r>
              <a:rPr dirty="0"/>
              <a:t> al </a:t>
            </a:r>
            <a:r>
              <a:rPr dirty="0" err="1"/>
              <a:t>confino</a:t>
            </a:r>
            <a:r>
              <a:rPr dirty="0"/>
              <a:t> a </a:t>
            </a:r>
            <a:r>
              <a:rPr dirty="0" err="1"/>
              <a:t>Tomis</a:t>
            </a:r>
            <a:r>
              <a:rPr dirty="0"/>
              <a:t> (Romania) da Augusto per un </a:t>
            </a:r>
            <a:r>
              <a:rPr i="1" dirty="0"/>
              <a:t>carmen</a:t>
            </a:r>
            <a:r>
              <a:rPr dirty="0"/>
              <a:t> e un </a:t>
            </a:r>
            <a:r>
              <a:rPr i="1" dirty="0"/>
              <a:t>error: </a:t>
            </a:r>
            <a:r>
              <a:rPr dirty="0"/>
              <a:t>qui </a:t>
            </a:r>
            <a:r>
              <a:rPr dirty="0" err="1"/>
              <a:t>visse</a:t>
            </a:r>
            <a:r>
              <a:rPr dirty="0"/>
              <a:t> 10 </a:t>
            </a:r>
            <a:r>
              <a:rPr dirty="0" err="1"/>
              <a:t>anni</a:t>
            </a:r>
            <a:r>
              <a:rPr dirty="0"/>
              <a:t>, </a:t>
            </a:r>
            <a:r>
              <a:rPr dirty="0" err="1"/>
              <a:t>fino</a:t>
            </a:r>
            <a:r>
              <a:rPr dirty="0"/>
              <a:t> </a:t>
            </a:r>
            <a:r>
              <a:rPr dirty="0" err="1"/>
              <a:t>alla</a:t>
            </a:r>
            <a:r>
              <a:rPr dirty="0"/>
              <a:t> </a:t>
            </a:r>
            <a:r>
              <a:rPr dirty="0" err="1"/>
              <a:t>morte</a:t>
            </a:r>
            <a:endParaRPr dirty="0"/>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155"/>
                                        </p:tgtEl>
                                        <p:attrNameLst>
                                          <p:attrName>style.visibility</p:attrName>
                                        </p:attrNameLst>
                                      </p:cBhvr>
                                      <p:to>
                                        <p:strVal val="visible"/>
                                      </p:to>
                                    </p:set>
                                    <p:animEffect transition="in" filter="dissolve">
                                      <p:cBhvr>
                                        <p:cTn id="7" dur="1500"/>
                                        <p:tgtEl>
                                          <p:spTgt spid="15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2" nodeType="clickEffect">
                                  <p:stCondLst>
                                    <p:cond delay="0"/>
                                  </p:stCondLst>
                                  <p:iterate>
                                    <p:tmAbs val="0"/>
                                  </p:iterate>
                                  <p:childTnLst>
                                    <p:set>
                                      <p:cBhvr>
                                        <p:cTn id="11" fill="hold"/>
                                        <p:tgtEl>
                                          <p:spTgt spid="156">
                                            <p:bg/>
                                          </p:spTgt>
                                        </p:tgtEl>
                                        <p:attrNameLst>
                                          <p:attrName>style.visibility</p:attrName>
                                        </p:attrNameLst>
                                      </p:cBhvr>
                                      <p:to>
                                        <p:strVal val="visible"/>
                                      </p:to>
                                    </p:set>
                                    <p:animEffect transition="in" filter="wipe(left)">
                                      <p:cBhvr>
                                        <p:cTn id="12" dur="1000"/>
                                        <p:tgtEl>
                                          <p:spTgt spid="156">
                                            <p:bg/>
                                          </p:spTgt>
                                        </p:tgtEl>
                                      </p:cBhvr>
                                    </p:animEffect>
                                  </p:childTnLst>
                                </p:cTn>
                              </p:par>
                              <p:par>
                                <p:cTn id="13" presetID="22" presetClass="entr" presetSubtype="8" fill="hold" grpId="2" nodeType="withEffect">
                                  <p:stCondLst>
                                    <p:cond delay="0"/>
                                  </p:stCondLst>
                                  <p:iterate>
                                    <p:tmAbs val="0"/>
                                  </p:iterate>
                                  <p:childTnLst>
                                    <p:set>
                                      <p:cBhvr>
                                        <p:cTn id="14" fill="hold"/>
                                        <p:tgtEl>
                                          <p:spTgt spid="156">
                                            <p:txEl>
                                              <p:pRg st="0" end="0"/>
                                            </p:txEl>
                                          </p:spTgt>
                                        </p:tgtEl>
                                        <p:attrNameLst>
                                          <p:attrName>style.visibility</p:attrName>
                                        </p:attrNameLst>
                                      </p:cBhvr>
                                      <p:to>
                                        <p:strVal val="visible"/>
                                      </p:to>
                                    </p:set>
                                    <p:animEffect transition="in" filter="wipe(left)">
                                      <p:cBhvr>
                                        <p:cTn id="15" dur="1000"/>
                                        <p:tgtEl>
                                          <p:spTgt spid="156">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2" nodeType="clickEffect">
                                  <p:stCondLst>
                                    <p:cond delay="0"/>
                                  </p:stCondLst>
                                  <p:iterate>
                                    <p:tmAbs val="0"/>
                                  </p:iterate>
                                  <p:childTnLst>
                                    <p:set>
                                      <p:cBhvr>
                                        <p:cTn id="19" fill="hold"/>
                                        <p:tgtEl>
                                          <p:spTgt spid="156">
                                            <p:txEl>
                                              <p:pRg st="1" end="1"/>
                                            </p:txEl>
                                          </p:spTgt>
                                        </p:tgtEl>
                                        <p:attrNameLst>
                                          <p:attrName>style.visibility</p:attrName>
                                        </p:attrNameLst>
                                      </p:cBhvr>
                                      <p:to>
                                        <p:strVal val="visible"/>
                                      </p:to>
                                    </p:set>
                                    <p:animEffect transition="in" filter="wipe(left)">
                                      <p:cBhvr>
                                        <p:cTn id="20" dur="1000"/>
                                        <p:tgtEl>
                                          <p:spTgt spid="156">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2" nodeType="clickEffect">
                                  <p:stCondLst>
                                    <p:cond delay="0"/>
                                  </p:stCondLst>
                                  <p:iterate>
                                    <p:tmAbs val="0"/>
                                  </p:iterate>
                                  <p:childTnLst>
                                    <p:set>
                                      <p:cBhvr>
                                        <p:cTn id="24" fill="hold"/>
                                        <p:tgtEl>
                                          <p:spTgt spid="156">
                                            <p:txEl>
                                              <p:pRg st="2" end="2"/>
                                            </p:txEl>
                                          </p:spTgt>
                                        </p:tgtEl>
                                        <p:attrNameLst>
                                          <p:attrName>style.visibility</p:attrName>
                                        </p:attrNameLst>
                                      </p:cBhvr>
                                      <p:to>
                                        <p:strVal val="visible"/>
                                      </p:to>
                                    </p:set>
                                    <p:animEffect transition="in" filter="wipe(left)">
                                      <p:cBhvr>
                                        <p:cTn id="25" dur="1000"/>
                                        <p:tgtEl>
                                          <p:spTgt spid="156">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2" nodeType="clickEffect">
                                  <p:stCondLst>
                                    <p:cond delay="0"/>
                                  </p:stCondLst>
                                  <p:iterate>
                                    <p:tmAbs val="0"/>
                                  </p:iterate>
                                  <p:childTnLst>
                                    <p:set>
                                      <p:cBhvr>
                                        <p:cTn id="29" fill="hold"/>
                                        <p:tgtEl>
                                          <p:spTgt spid="156">
                                            <p:txEl>
                                              <p:pRg st="3" end="3"/>
                                            </p:txEl>
                                          </p:spTgt>
                                        </p:tgtEl>
                                        <p:attrNameLst>
                                          <p:attrName>style.visibility</p:attrName>
                                        </p:attrNameLst>
                                      </p:cBhvr>
                                      <p:to>
                                        <p:strVal val="visible"/>
                                      </p:to>
                                    </p:set>
                                    <p:animEffect transition="in" filter="wipe(left)">
                                      <p:cBhvr>
                                        <p:cTn id="30" dur="1000"/>
                                        <p:tgtEl>
                                          <p:spTgt spid="156">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2" nodeType="clickEffect">
                                  <p:stCondLst>
                                    <p:cond delay="0"/>
                                  </p:stCondLst>
                                  <p:iterate>
                                    <p:tmAbs val="0"/>
                                  </p:iterate>
                                  <p:childTnLst>
                                    <p:set>
                                      <p:cBhvr>
                                        <p:cTn id="34" fill="hold"/>
                                        <p:tgtEl>
                                          <p:spTgt spid="156">
                                            <p:txEl>
                                              <p:pRg st="4" end="4"/>
                                            </p:txEl>
                                          </p:spTgt>
                                        </p:tgtEl>
                                        <p:attrNameLst>
                                          <p:attrName>style.visibility</p:attrName>
                                        </p:attrNameLst>
                                      </p:cBhvr>
                                      <p:to>
                                        <p:strVal val="visible"/>
                                      </p:to>
                                    </p:set>
                                    <p:animEffect transition="in" filter="wipe(left)">
                                      <p:cBhvr>
                                        <p:cTn id="35" dur="1000"/>
                                        <p:tgtEl>
                                          <p:spTgt spid="156">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2" nodeType="clickEffect">
                                  <p:stCondLst>
                                    <p:cond delay="0"/>
                                  </p:stCondLst>
                                  <p:iterate>
                                    <p:tmAbs val="0"/>
                                  </p:iterate>
                                  <p:childTnLst>
                                    <p:set>
                                      <p:cBhvr>
                                        <p:cTn id="39" fill="hold"/>
                                        <p:tgtEl>
                                          <p:spTgt spid="156">
                                            <p:txEl>
                                              <p:pRg st="5" end="5"/>
                                            </p:txEl>
                                          </p:spTgt>
                                        </p:tgtEl>
                                        <p:attrNameLst>
                                          <p:attrName>style.visibility</p:attrName>
                                        </p:attrNameLst>
                                      </p:cBhvr>
                                      <p:to>
                                        <p:strVal val="visible"/>
                                      </p:to>
                                    </p:set>
                                    <p:animEffect transition="in" filter="wipe(left)">
                                      <p:cBhvr>
                                        <p:cTn id="40" dur="1000"/>
                                        <p:tgtEl>
                                          <p:spTgt spid="156">
                                            <p:txEl>
                                              <p:pRg st="5" end="5"/>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2" nodeType="clickEffect">
                                  <p:stCondLst>
                                    <p:cond delay="0"/>
                                  </p:stCondLst>
                                  <p:iterate>
                                    <p:tmAbs val="0"/>
                                  </p:iterate>
                                  <p:childTnLst>
                                    <p:set>
                                      <p:cBhvr>
                                        <p:cTn id="44" fill="hold"/>
                                        <p:tgtEl>
                                          <p:spTgt spid="156">
                                            <p:txEl>
                                              <p:pRg st="6" end="6"/>
                                            </p:txEl>
                                          </p:spTgt>
                                        </p:tgtEl>
                                        <p:attrNameLst>
                                          <p:attrName>style.visibility</p:attrName>
                                        </p:attrNameLst>
                                      </p:cBhvr>
                                      <p:to>
                                        <p:strVal val="visible"/>
                                      </p:to>
                                    </p:set>
                                    <p:animEffect transition="in" filter="wipe(left)">
                                      <p:cBhvr>
                                        <p:cTn id="45" dur="1000"/>
                                        <p:tgtEl>
                                          <p:spTgt spid="15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5" grpId="1" animBg="1" advAuto="0"/>
      <p:bldP spid="156" grpId="2" build="p" bldLvl="5" animBg="1" advAuto="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 name="immagine-corso-1.png" descr="immagine-corso-1.png"/>
          <p:cNvPicPr>
            <a:picLocks noGrp="1"/>
          </p:cNvPicPr>
          <p:nvPr>
            <p:ph type="pic" idx="13"/>
          </p:nvPr>
        </p:nvPicPr>
        <p:blipFill>
          <a:blip r:embed="rId2">
            <a:extLst/>
          </a:blip>
          <a:stretch>
            <a:fillRect/>
          </a:stretch>
        </p:blipFill>
        <p:spPr>
          <a:xfrm>
            <a:off x="1074830" y="1270000"/>
            <a:ext cx="10855140" cy="6021876"/>
          </a:xfrm>
          <a:prstGeom prst="rect">
            <a:avLst/>
          </a:prstGeom>
          <a:effectLst/>
        </p:spPr>
      </p:pic>
      <p:sp>
        <p:nvSpPr>
          <p:cNvPr id="159" name="Metamorphoseon libri"/>
          <p:cNvSpPr txBox="1">
            <a:spLocks noGrp="1"/>
          </p:cNvSpPr>
          <p:nvPr>
            <p:ph type="title"/>
          </p:nvPr>
        </p:nvSpPr>
        <p:spPr>
          <a:prstGeom prst="rect">
            <a:avLst/>
          </a:prstGeom>
        </p:spPr>
        <p:txBody>
          <a:bodyPr>
            <a:normAutofit fontScale="90000"/>
          </a:bodyPr>
          <a:lstStyle>
            <a:lvl1pPr>
              <a:defRPr i="1"/>
            </a:lvl1pPr>
          </a:lstStyle>
          <a:p>
            <a:pPr>
              <a:defRPr i="0"/>
            </a:pPr>
            <a:r>
              <a:rPr i="1"/>
              <a:t>Metamorphoseon libri</a:t>
            </a:r>
          </a:p>
        </p:txBody>
      </p:sp>
      <p:sp>
        <p:nvSpPr>
          <p:cNvPr id="160" name="…l’incessante mutamento delle forme del mondo"/>
          <p:cNvSpPr txBox="1">
            <a:spLocks noGrp="1"/>
          </p:cNvSpPr>
          <p:nvPr>
            <p:ph type="body" sz="quarter" idx="1"/>
          </p:nvPr>
        </p:nvSpPr>
        <p:spPr>
          <a:prstGeom prst="rect">
            <a:avLst/>
          </a:prstGeom>
        </p:spPr>
        <p:txBody>
          <a:bodyPr anchor="b"/>
          <a:lstStyle/>
          <a:p>
            <a:r>
              <a:t>…l’incessante mutamento delle forme del mondo</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158"/>
                                        </p:tgtEl>
                                        <p:attrNameLst>
                                          <p:attrName>style.visibility</p:attrName>
                                        </p:attrNameLst>
                                      </p:cBhvr>
                                      <p:to>
                                        <p:strVal val="visible"/>
                                      </p:to>
                                    </p:set>
                                    <p:animEffect transition="in" filter="dissolve">
                                      <p:cBhvr>
                                        <p:cTn id="7" dur="1500"/>
                                        <p:tgtEl>
                                          <p:spTgt spid="15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2" nodeType="clickEffect">
                                  <p:stCondLst>
                                    <p:cond delay="0"/>
                                  </p:stCondLst>
                                  <p:iterate>
                                    <p:tmAbs val="0"/>
                                  </p:iterate>
                                  <p:childTnLst>
                                    <p:set>
                                      <p:cBhvr>
                                        <p:cTn id="11" fill="hold"/>
                                        <p:tgtEl>
                                          <p:spTgt spid="159"/>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3" nodeType="clickEffect">
                                  <p:stCondLst>
                                    <p:cond delay="0"/>
                                  </p:stCondLst>
                                  <p:iterate type="lt">
                                    <p:tmAbs val="100"/>
                                  </p:iterate>
                                  <p:childTnLst>
                                    <p:set>
                                      <p:cBhvr>
                                        <p:cTn id="15" fill="hold"/>
                                        <p:tgtEl>
                                          <p:spTgt spid="1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8" grpId="1" animBg="1" advAuto="0"/>
      <p:bldP spid="159" grpId="2" animBg="1" advAuto="0"/>
      <p:bldP spid="160" grpId="3" animBg="1" advAuto="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 name="PROEMIO.jpeg" descr="PROEMIO.jpeg"/>
          <p:cNvPicPr>
            <a:picLocks noGrp="1"/>
          </p:cNvPicPr>
          <p:nvPr>
            <p:ph type="pic" idx="13"/>
          </p:nvPr>
        </p:nvPicPr>
        <p:blipFill>
          <a:blip r:embed="rId2">
            <a:extLst/>
          </a:blip>
          <a:stretch>
            <a:fillRect/>
          </a:stretch>
        </p:blipFill>
        <p:spPr>
          <a:xfrm>
            <a:off x="712982" y="314126"/>
            <a:ext cx="11062380" cy="9290614"/>
          </a:xfrm>
          <a:prstGeom prst="rect">
            <a:avLst/>
          </a:prstGeom>
          <a:ln w="9525">
            <a:round/>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162"/>
                                        </p:tgtEl>
                                        <p:attrNameLst>
                                          <p:attrName>style.visibility</p:attrName>
                                        </p:attrNameLst>
                                      </p:cBhvr>
                                      <p:to>
                                        <p:strVal val="visible"/>
                                      </p:to>
                                    </p:set>
                                    <p:animEffect transition="in" filter="dissolve">
                                      <p:cBhvr>
                                        <p:cTn id="7" dur="1500"/>
                                        <p:tgtEl>
                                          <p:spTgt spid="1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2" grpId="1" animBg="1" advAuto="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 name="LA METAMORFOSI"/>
          <p:cNvSpPr txBox="1">
            <a:spLocks noGrp="1"/>
          </p:cNvSpPr>
          <p:nvPr>
            <p:ph type="title"/>
          </p:nvPr>
        </p:nvSpPr>
        <p:spPr>
          <a:xfrm>
            <a:off x="787400" y="409078"/>
            <a:ext cx="11430000" cy="1262610"/>
          </a:xfrm>
          <a:prstGeom prst="rect">
            <a:avLst/>
          </a:prstGeom>
        </p:spPr>
        <p:txBody>
          <a:bodyPr>
            <a:normAutofit fontScale="90000"/>
          </a:bodyPr>
          <a:lstStyle/>
          <a:p>
            <a:r>
              <a:t>LA METAMORFOSI</a:t>
            </a:r>
          </a:p>
        </p:txBody>
      </p:sp>
      <p:sp>
        <p:nvSpPr>
          <p:cNvPr id="165" name="L’OPERA:…"/>
          <p:cNvSpPr txBox="1">
            <a:spLocks noGrp="1"/>
          </p:cNvSpPr>
          <p:nvPr>
            <p:ph type="body" idx="1"/>
          </p:nvPr>
        </p:nvSpPr>
        <p:spPr>
          <a:xfrm>
            <a:off x="650428" y="1813917"/>
            <a:ext cx="11566972" cy="6669683"/>
          </a:xfrm>
          <a:prstGeom prst="rect">
            <a:avLst/>
          </a:prstGeom>
        </p:spPr>
        <p:txBody>
          <a:bodyPr anchor="t"/>
          <a:lstStyle/>
          <a:p>
            <a:pPr algn="just">
              <a:spcBef>
                <a:spcPts val="1000"/>
              </a:spcBef>
              <a:buBlip>
                <a:blip r:embed="rId2"/>
              </a:buBlip>
            </a:pPr>
            <a:r>
              <a:rPr dirty="0"/>
              <a:t>L’OPERA: </a:t>
            </a:r>
          </a:p>
          <a:p>
            <a:pPr marL="0" indent="0" algn="just">
              <a:spcBef>
                <a:spcPts val="0"/>
              </a:spcBef>
              <a:buSzTx/>
              <a:buNone/>
            </a:pPr>
            <a:r>
              <a:rPr dirty="0"/>
              <a:t>la </a:t>
            </a:r>
            <a:r>
              <a:rPr dirty="0" err="1"/>
              <a:t>storia</a:t>
            </a:r>
            <a:r>
              <a:rPr dirty="0"/>
              <a:t> del </a:t>
            </a:r>
            <a:r>
              <a:rPr dirty="0" err="1"/>
              <a:t>mondo</a:t>
            </a:r>
            <a:r>
              <a:rPr dirty="0"/>
              <a:t> dal </a:t>
            </a:r>
            <a:r>
              <a:rPr dirty="0" err="1"/>
              <a:t>caos</a:t>
            </a:r>
            <a:r>
              <a:rPr dirty="0"/>
              <a:t> </a:t>
            </a:r>
            <a:r>
              <a:rPr dirty="0" err="1"/>
              <a:t>primordiale</a:t>
            </a:r>
            <a:r>
              <a:rPr dirty="0"/>
              <a:t> </a:t>
            </a:r>
            <a:r>
              <a:rPr dirty="0" err="1"/>
              <a:t>all’ordine</a:t>
            </a:r>
            <a:r>
              <a:rPr dirty="0"/>
              <a:t> del </a:t>
            </a:r>
            <a:r>
              <a:rPr dirty="0" err="1"/>
              <a:t>principato</a:t>
            </a:r>
            <a:r>
              <a:rPr dirty="0"/>
              <a:t> di Augusto: </a:t>
            </a:r>
            <a:r>
              <a:rPr dirty="0" err="1"/>
              <a:t>un’enciclopedia</a:t>
            </a:r>
            <a:r>
              <a:rPr dirty="0"/>
              <a:t> di </a:t>
            </a:r>
            <a:r>
              <a:rPr dirty="0" err="1"/>
              <a:t>miti</a:t>
            </a:r>
            <a:r>
              <a:rPr dirty="0"/>
              <a:t> e di </a:t>
            </a:r>
            <a:r>
              <a:rPr dirty="0" err="1"/>
              <a:t>storie</a:t>
            </a:r>
            <a:r>
              <a:rPr dirty="0"/>
              <a:t> </a:t>
            </a:r>
          </a:p>
          <a:p>
            <a:pPr algn="just">
              <a:spcBef>
                <a:spcPts val="1000"/>
              </a:spcBef>
              <a:buBlip>
                <a:blip r:embed="rId2"/>
              </a:buBlip>
            </a:pPr>
            <a:r>
              <a:rPr dirty="0"/>
              <a:t>CHE COSA? </a:t>
            </a:r>
          </a:p>
          <a:p>
            <a:pPr marL="0" indent="0" algn="just">
              <a:spcBef>
                <a:spcPts val="100"/>
              </a:spcBef>
              <a:buSzTx/>
              <a:buNone/>
            </a:pPr>
            <a:r>
              <a:rPr dirty="0" err="1"/>
              <a:t>una</a:t>
            </a:r>
            <a:r>
              <a:rPr dirty="0"/>
              <a:t> </a:t>
            </a:r>
            <a:r>
              <a:rPr dirty="0" err="1"/>
              <a:t>trasformazione</a:t>
            </a:r>
            <a:r>
              <a:rPr dirty="0"/>
              <a:t>, </a:t>
            </a:r>
            <a:r>
              <a:rPr dirty="0" err="1"/>
              <a:t>anche</a:t>
            </a:r>
            <a:r>
              <a:rPr dirty="0"/>
              <a:t> </a:t>
            </a:r>
            <a:r>
              <a:rPr dirty="0" err="1"/>
              <a:t>sul</a:t>
            </a:r>
            <a:r>
              <a:rPr dirty="0"/>
              <a:t> piano </a:t>
            </a:r>
            <a:r>
              <a:rPr dirty="0" err="1"/>
              <a:t>lingu</a:t>
            </a:r>
            <a:r>
              <a:rPr lang="it-IT" dirty="0" err="1"/>
              <a:t>is</a:t>
            </a:r>
            <a:r>
              <a:rPr dirty="0" err="1"/>
              <a:t>tico</a:t>
            </a:r>
            <a:r>
              <a:rPr dirty="0"/>
              <a:t>: </a:t>
            </a:r>
            <a:r>
              <a:rPr dirty="0" err="1"/>
              <a:t>il</a:t>
            </a:r>
            <a:r>
              <a:rPr dirty="0"/>
              <a:t> </a:t>
            </a:r>
            <a:r>
              <a:rPr dirty="0" err="1"/>
              <a:t>significato</a:t>
            </a:r>
            <a:r>
              <a:rPr dirty="0"/>
              <a:t> (=</a:t>
            </a:r>
            <a:r>
              <a:rPr dirty="0" err="1"/>
              <a:t>concetto</a:t>
            </a:r>
            <a:r>
              <a:rPr dirty="0"/>
              <a:t>) </a:t>
            </a:r>
            <a:r>
              <a:rPr dirty="0" err="1"/>
              <a:t>si</a:t>
            </a:r>
            <a:r>
              <a:rPr dirty="0"/>
              <a:t> </a:t>
            </a:r>
            <a:r>
              <a:rPr dirty="0" err="1"/>
              <a:t>rifà</a:t>
            </a:r>
            <a:r>
              <a:rPr dirty="0"/>
              <a:t> </a:t>
            </a:r>
            <a:r>
              <a:rPr dirty="0" err="1"/>
              <a:t>significante</a:t>
            </a:r>
            <a:r>
              <a:rPr dirty="0"/>
              <a:t> </a:t>
            </a:r>
          </a:p>
          <a:p>
            <a:pPr algn="just">
              <a:spcBef>
                <a:spcPts val="1000"/>
              </a:spcBef>
              <a:buBlip>
                <a:blip r:embed="rId2"/>
              </a:buBlip>
            </a:pPr>
            <a:r>
              <a:rPr dirty="0" err="1"/>
              <a:t>PERCH</a:t>
            </a:r>
            <a:r>
              <a:rPr cap="all" dirty="0" err="1"/>
              <a:t>è</a:t>
            </a:r>
            <a:r>
              <a:rPr dirty="0"/>
              <a:t>? </a:t>
            </a:r>
          </a:p>
          <a:p>
            <a:pPr marL="0" indent="0" algn="just">
              <a:spcBef>
                <a:spcPts val="200"/>
              </a:spcBef>
              <a:buSzTx/>
              <a:buNone/>
            </a:pPr>
            <a:r>
              <a:rPr dirty="0" err="1"/>
              <a:t>uno</a:t>
            </a:r>
            <a:r>
              <a:rPr dirty="0"/>
              <a:t> </a:t>
            </a:r>
            <a:r>
              <a:rPr dirty="0" err="1"/>
              <a:t>strumento</a:t>
            </a:r>
            <a:r>
              <a:rPr dirty="0"/>
              <a:t> di </a:t>
            </a:r>
            <a:r>
              <a:rPr dirty="0" err="1"/>
              <a:t>giustizia</a:t>
            </a:r>
            <a:r>
              <a:rPr dirty="0"/>
              <a:t> </a:t>
            </a:r>
            <a:r>
              <a:rPr dirty="0" err="1"/>
              <a:t>divina</a:t>
            </a:r>
            <a:r>
              <a:rPr dirty="0"/>
              <a:t>: </a:t>
            </a:r>
            <a:r>
              <a:rPr dirty="0" err="1"/>
              <a:t>castighi</a:t>
            </a:r>
            <a:r>
              <a:rPr dirty="0"/>
              <a:t> e </a:t>
            </a:r>
            <a:r>
              <a:rPr dirty="0" err="1"/>
              <a:t>punizioni</a:t>
            </a:r>
            <a:r>
              <a:rPr dirty="0"/>
              <a:t> o </a:t>
            </a:r>
            <a:r>
              <a:rPr dirty="0" err="1"/>
              <a:t>premi</a:t>
            </a:r>
            <a:r>
              <a:rPr dirty="0"/>
              <a:t> e </a:t>
            </a:r>
            <a:r>
              <a:rPr dirty="0" err="1"/>
              <a:t>ricompense</a:t>
            </a:r>
            <a:r>
              <a:rPr dirty="0"/>
              <a:t> (</a:t>
            </a:r>
            <a:r>
              <a:rPr dirty="0" err="1"/>
              <a:t>più</a:t>
            </a:r>
            <a:r>
              <a:rPr dirty="0"/>
              <a:t> rare)</a:t>
            </a:r>
          </a:p>
          <a:p>
            <a:pPr algn="just">
              <a:spcBef>
                <a:spcPts val="1000"/>
              </a:spcBef>
              <a:buBlip>
                <a:blip r:embed="rId2"/>
              </a:buBlip>
            </a:pPr>
            <a:r>
              <a:rPr dirty="0"/>
              <a:t>COME? </a:t>
            </a:r>
          </a:p>
          <a:p>
            <a:pPr marL="0" indent="0" algn="just">
              <a:spcBef>
                <a:spcPts val="100"/>
              </a:spcBef>
              <a:buSzTx/>
              <a:buNone/>
            </a:pPr>
            <a:r>
              <a:rPr dirty="0" err="1"/>
              <a:t>all’improvviso</a:t>
            </a:r>
            <a:r>
              <a:rPr dirty="0"/>
              <a:t>, con un </a:t>
            </a:r>
            <a:r>
              <a:rPr dirty="0" err="1"/>
              <a:t>trapasso</a:t>
            </a:r>
            <a:r>
              <a:rPr dirty="0"/>
              <a:t> </a:t>
            </a:r>
            <a:r>
              <a:rPr dirty="0" err="1"/>
              <a:t>rapido</a:t>
            </a:r>
            <a:r>
              <a:rPr dirty="0"/>
              <a:t> e </a:t>
            </a:r>
            <a:r>
              <a:rPr dirty="0" err="1"/>
              <a:t>prodigioso</a:t>
            </a:r>
            <a:r>
              <a:rPr dirty="0"/>
              <a:t>, </a:t>
            </a:r>
            <a:r>
              <a:rPr dirty="0" err="1"/>
              <a:t>magico</a:t>
            </a:r>
            <a:endParaRPr dirty="0"/>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4" presetClass="entr" presetSubtype="32" fill="hold" grpId="1" nodeType="clickEffect">
                                  <p:stCondLst>
                                    <p:cond delay="0"/>
                                  </p:stCondLst>
                                  <p:iterate>
                                    <p:tmAbs val="0"/>
                                  </p:iterate>
                                  <p:childTnLst>
                                    <p:set>
                                      <p:cBhvr>
                                        <p:cTn id="6" fill="hold"/>
                                        <p:tgtEl>
                                          <p:spTgt spid="164"/>
                                        </p:tgtEl>
                                        <p:attrNameLst>
                                          <p:attrName>style.visibility</p:attrName>
                                        </p:attrNameLst>
                                      </p:cBhvr>
                                      <p:to>
                                        <p:strVal val="visible"/>
                                      </p:to>
                                    </p:set>
                                    <p:animEffect transition="in" filter="box(out)">
                                      <p:cBhvr>
                                        <p:cTn id="7" dur="1000"/>
                                        <p:tgtEl>
                                          <p:spTgt spid="16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2" nodeType="clickEffect">
                                  <p:stCondLst>
                                    <p:cond delay="0"/>
                                  </p:stCondLst>
                                  <p:iterate>
                                    <p:tmAbs val="0"/>
                                  </p:iterate>
                                  <p:childTnLst>
                                    <p:set>
                                      <p:cBhvr>
                                        <p:cTn id="11" fill="hold"/>
                                        <p:tgtEl>
                                          <p:spTgt spid="165">
                                            <p:bg/>
                                          </p:spTgt>
                                        </p:tgtEl>
                                        <p:attrNameLst>
                                          <p:attrName>style.visibility</p:attrName>
                                        </p:attrNameLst>
                                      </p:cBhvr>
                                      <p:to>
                                        <p:strVal val="visible"/>
                                      </p:to>
                                    </p:set>
                                    <p:animEffect transition="in" filter="wipe(left)">
                                      <p:cBhvr>
                                        <p:cTn id="12" dur="1000"/>
                                        <p:tgtEl>
                                          <p:spTgt spid="165">
                                            <p:bg/>
                                          </p:spTgt>
                                        </p:tgtEl>
                                      </p:cBhvr>
                                    </p:animEffect>
                                  </p:childTnLst>
                                </p:cTn>
                              </p:par>
                              <p:par>
                                <p:cTn id="13" presetID="22" presetClass="entr" presetSubtype="8" fill="hold" grpId="2" nodeType="withEffect">
                                  <p:stCondLst>
                                    <p:cond delay="0"/>
                                  </p:stCondLst>
                                  <p:iterate>
                                    <p:tmAbs val="0"/>
                                  </p:iterate>
                                  <p:childTnLst>
                                    <p:set>
                                      <p:cBhvr>
                                        <p:cTn id="14" fill="hold"/>
                                        <p:tgtEl>
                                          <p:spTgt spid="165">
                                            <p:txEl>
                                              <p:pRg st="0" end="0"/>
                                            </p:txEl>
                                          </p:spTgt>
                                        </p:tgtEl>
                                        <p:attrNameLst>
                                          <p:attrName>style.visibility</p:attrName>
                                        </p:attrNameLst>
                                      </p:cBhvr>
                                      <p:to>
                                        <p:strVal val="visible"/>
                                      </p:to>
                                    </p:set>
                                    <p:animEffect transition="in" filter="wipe(left)">
                                      <p:cBhvr>
                                        <p:cTn id="15" dur="1000"/>
                                        <p:tgtEl>
                                          <p:spTgt spid="165">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2" nodeType="clickEffect">
                                  <p:stCondLst>
                                    <p:cond delay="0"/>
                                  </p:stCondLst>
                                  <p:iterate>
                                    <p:tmAbs val="0"/>
                                  </p:iterate>
                                  <p:childTnLst>
                                    <p:set>
                                      <p:cBhvr>
                                        <p:cTn id="19" fill="hold"/>
                                        <p:tgtEl>
                                          <p:spTgt spid="165">
                                            <p:txEl>
                                              <p:pRg st="1" end="1"/>
                                            </p:txEl>
                                          </p:spTgt>
                                        </p:tgtEl>
                                        <p:attrNameLst>
                                          <p:attrName>style.visibility</p:attrName>
                                        </p:attrNameLst>
                                      </p:cBhvr>
                                      <p:to>
                                        <p:strVal val="visible"/>
                                      </p:to>
                                    </p:set>
                                    <p:animEffect transition="in" filter="wipe(left)">
                                      <p:cBhvr>
                                        <p:cTn id="20" dur="1000"/>
                                        <p:tgtEl>
                                          <p:spTgt spid="165">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2" nodeType="clickEffect">
                                  <p:stCondLst>
                                    <p:cond delay="0"/>
                                  </p:stCondLst>
                                  <p:iterate>
                                    <p:tmAbs val="0"/>
                                  </p:iterate>
                                  <p:childTnLst>
                                    <p:set>
                                      <p:cBhvr>
                                        <p:cTn id="24" fill="hold"/>
                                        <p:tgtEl>
                                          <p:spTgt spid="165">
                                            <p:txEl>
                                              <p:pRg st="2" end="2"/>
                                            </p:txEl>
                                          </p:spTgt>
                                        </p:tgtEl>
                                        <p:attrNameLst>
                                          <p:attrName>style.visibility</p:attrName>
                                        </p:attrNameLst>
                                      </p:cBhvr>
                                      <p:to>
                                        <p:strVal val="visible"/>
                                      </p:to>
                                    </p:set>
                                    <p:animEffect transition="in" filter="wipe(left)">
                                      <p:cBhvr>
                                        <p:cTn id="25" dur="1000"/>
                                        <p:tgtEl>
                                          <p:spTgt spid="165">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2" nodeType="clickEffect">
                                  <p:stCondLst>
                                    <p:cond delay="0"/>
                                  </p:stCondLst>
                                  <p:iterate>
                                    <p:tmAbs val="0"/>
                                  </p:iterate>
                                  <p:childTnLst>
                                    <p:set>
                                      <p:cBhvr>
                                        <p:cTn id="29" fill="hold"/>
                                        <p:tgtEl>
                                          <p:spTgt spid="165">
                                            <p:txEl>
                                              <p:pRg st="3" end="3"/>
                                            </p:txEl>
                                          </p:spTgt>
                                        </p:tgtEl>
                                        <p:attrNameLst>
                                          <p:attrName>style.visibility</p:attrName>
                                        </p:attrNameLst>
                                      </p:cBhvr>
                                      <p:to>
                                        <p:strVal val="visible"/>
                                      </p:to>
                                    </p:set>
                                    <p:animEffect transition="in" filter="wipe(left)">
                                      <p:cBhvr>
                                        <p:cTn id="30" dur="1000"/>
                                        <p:tgtEl>
                                          <p:spTgt spid="165">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2" nodeType="clickEffect">
                                  <p:stCondLst>
                                    <p:cond delay="0"/>
                                  </p:stCondLst>
                                  <p:iterate>
                                    <p:tmAbs val="0"/>
                                  </p:iterate>
                                  <p:childTnLst>
                                    <p:set>
                                      <p:cBhvr>
                                        <p:cTn id="34" fill="hold"/>
                                        <p:tgtEl>
                                          <p:spTgt spid="165">
                                            <p:txEl>
                                              <p:pRg st="4" end="4"/>
                                            </p:txEl>
                                          </p:spTgt>
                                        </p:tgtEl>
                                        <p:attrNameLst>
                                          <p:attrName>style.visibility</p:attrName>
                                        </p:attrNameLst>
                                      </p:cBhvr>
                                      <p:to>
                                        <p:strVal val="visible"/>
                                      </p:to>
                                    </p:set>
                                    <p:animEffect transition="in" filter="wipe(left)">
                                      <p:cBhvr>
                                        <p:cTn id="35" dur="1000"/>
                                        <p:tgtEl>
                                          <p:spTgt spid="165">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2" nodeType="clickEffect">
                                  <p:stCondLst>
                                    <p:cond delay="0"/>
                                  </p:stCondLst>
                                  <p:iterate>
                                    <p:tmAbs val="0"/>
                                  </p:iterate>
                                  <p:childTnLst>
                                    <p:set>
                                      <p:cBhvr>
                                        <p:cTn id="39" fill="hold"/>
                                        <p:tgtEl>
                                          <p:spTgt spid="165">
                                            <p:txEl>
                                              <p:pRg st="5" end="5"/>
                                            </p:txEl>
                                          </p:spTgt>
                                        </p:tgtEl>
                                        <p:attrNameLst>
                                          <p:attrName>style.visibility</p:attrName>
                                        </p:attrNameLst>
                                      </p:cBhvr>
                                      <p:to>
                                        <p:strVal val="visible"/>
                                      </p:to>
                                    </p:set>
                                    <p:animEffect transition="in" filter="wipe(left)">
                                      <p:cBhvr>
                                        <p:cTn id="40" dur="1000"/>
                                        <p:tgtEl>
                                          <p:spTgt spid="165">
                                            <p:txEl>
                                              <p:pRg st="5" end="5"/>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2" nodeType="clickEffect">
                                  <p:stCondLst>
                                    <p:cond delay="0"/>
                                  </p:stCondLst>
                                  <p:iterate>
                                    <p:tmAbs val="0"/>
                                  </p:iterate>
                                  <p:childTnLst>
                                    <p:set>
                                      <p:cBhvr>
                                        <p:cTn id="44" fill="hold"/>
                                        <p:tgtEl>
                                          <p:spTgt spid="165">
                                            <p:txEl>
                                              <p:pRg st="6" end="6"/>
                                            </p:txEl>
                                          </p:spTgt>
                                        </p:tgtEl>
                                        <p:attrNameLst>
                                          <p:attrName>style.visibility</p:attrName>
                                        </p:attrNameLst>
                                      </p:cBhvr>
                                      <p:to>
                                        <p:strVal val="visible"/>
                                      </p:to>
                                    </p:set>
                                    <p:animEffect transition="in" filter="wipe(left)">
                                      <p:cBhvr>
                                        <p:cTn id="45" dur="1000"/>
                                        <p:tgtEl>
                                          <p:spTgt spid="165">
                                            <p:txEl>
                                              <p:pRg st="6" end="6"/>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2" nodeType="clickEffect">
                                  <p:stCondLst>
                                    <p:cond delay="0"/>
                                  </p:stCondLst>
                                  <p:iterate>
                                    <p:tmAbs val="0"/>
                                  </p:iterate>
                                  <p:childTnLst>
                                    <p:set>
                                      <p:cBhvr>
                                        <p:cTn id="49" fill="hold"/>
                                        <p:tgtEl>
                                          <p:spTgt spid="165">
                                            <p:txEl>
                                              <p:pRg st="7" end="7"/>
                                            </p:txEl>
                                          </p:spTgt>
                                        </p:tgtEl>
                                        <p:attrNameLst>
                                          <p:attrName>style.visibility</p:attrName>
                                        </p:attrNameLst>
                                      </p:cBhvr>
                                      <p:to>
                                        <p:strVal val="visible"/>
                                      </p:to>
                                    </p:set>
                                    <p:animEffect transition="in" filter="wipe(left)">
                                      <p:cBhvr>
                                        <p:cTn id="50" dur="1000"/>
                                        <p:tgtEl>
                                          <p:spTgt spid="16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 grpId="1" animBg="1" advAuto="0"/>
      <p:bldP spid="165" grpId="2" build="p" bldLvl="5" animBg="1" advAuto="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 name="in_volo.jpg" descr="in_volo.jpg"/>
          <p:cNvPicPr>
            <a:picLocks noGrp="1"/>
          </p:cNvPicPr>
          <p:nvPr>
            <p:ph type="pic" idx="13"/>
          </p:nvPr>
        </p:nvPicPr>
        <p:blipFill>
          <a:blip r:embed="rId2">
            <a:extLst/>
          </a:blip>
          <a:stretch>
            <a:fillRect/>
          </a:stretch>
        </p:blipFill>
        <p:spPr>
          <a:xfrm>
            <a:off x="1742211" y="1985200"/>
            <a:ext cx="7945578" cy="5021200"/>
          </a:xfrm>
          <a:prstGeom prst="rect">
            <a:avLst/>
          </a:prstGeom>
          <a:effectLst/>
        </p:spPr>
      </p:pic>
      <p:sp>
        <p:nvSpPr>
          <p:cNvPr id="168" name="NOMEN ET RES"/>
          <p:cNvSpPr txBox="1">
            <a:spLocks noGrp="1"/>
          </p:cNvSpPr>
          <p:nvPr>
            <p:ph type="title"/>
          </p:nvPr>
        </p:nvSpPr>
        <p:spPr>
          <a:xfrm>
            <a:off x="966018" y="747811"/>
            <a:ext cx="7140477" cy="1076872"/>
          </a:xfrm>
          <a:prstGeom prst="rect">
            <a:avLst/>
          </a:prstGeom>
        </p:spPr>
        <p:txBody>
          <a:bodyPr>
            <a:normAutofit fontScale="90000"/>
          </a:bodyPr>
          <a:lstStyle>
            <a:lvl1pPr defTabSz="502412">
              <a:defRPr sz="6708">
                <a:effectLst>
                  <a:outerShdw blurRad="54610" dist="10922" dir="5400000" rotWithShape="0">
                    <a:srgbClr val="000000">
                      <a:alpha val="30000"/>
                    </a:srgbClr>
                  </a:outerShdw>
                </a:effectLst>
              </a:defRPr>
            </a:lvl1pPr>
          </a:lstStyle>
          <a:p>
            <a:r>
              <a:t>NOMEN ET RES</a:t>
            </a:r>
          </a:p>
        </p:txBody>
      </p:sp>
      <p:sp>
        <p:nvSpPr>
          <p:cNvPr id="169" name="La storia delle figlie di  MINIA"/>
          <p:cNvSpPr txBox="1">
            <a:spLocks noGrp="1"/>
          </p:cNvSpPr>
          <p:nvPr>
            <p:ph type="body" sz="quarter" idx="1"/>
          </p:nvPr>
        </p:nvSpPr>
        <p:spPr>
          <a:xfrm>
            <a:off x="6280150" y="7166917"/>
            <a:ext cx="5600700" cy="1659583"/>
          </a:xfrm>
          <a:prstGeom prst="rect">
            <a:avLst/>
          </a:prstGeom>
        </p:spPr>
        <p:txBody>
          <a:bodyPr anchor="ctr"/>
          <a:lstStyle>
            <a:lvl1pPr algn="r">
              <a:defRPr sz="4500"/>
            </a:lvl1pPr>
          </a:lstStyle>
          <a:p>
            <a:r>
              <a:t>La storia delle figlie di  MINIA</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4" presetClass="entr" presetSubtype="32" fill="hold" grpId="1" nodeType="clickEffect">
                                  <p:stCondLst>
                                    <p:cond delay="0"/>
                                  </p:stCondLst>
                                  <p:iterate>
                                    <p:tmAbs val="0"/>
                                  </p:iterate>
                                  <p:childTnLst>
                                    <p:set>
                                      <p:cBhvr>
                                        <p:cTn id="6" fill="hold"/>
                                        <p:tgtEl>
                                          <p:spTgt spid="168"/>
                                        </p:tgtEl>
                                        <p:attrNameLst>
                                          <p:attrName>style.visibility</p:attrName>
                                        </p:attrNameLst>
                                      </p:cBhvr>
                                      <p:to>
                                        <p:strVal val="visible"/>
                                      </p:to>
                                    </p:set>
                                    <p:animEffect transition="in" filter="box(out)">
                                      <p:cBhvr>
                                        <p:cTn id="7" dur="1000"/>
                                        <p:tgtEl>
                                          <p:spTgt spid="16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fill="hold" grpId="2" nodeType="clickEffect">
                                  <p:stCondLst>
                                    <p:cond delay="0"/>
                                  </p:stCondLst>
                                  <p:iterate>
                                    <p:tmAbs val="0"/>
                                  </p:iterate>
                                  <p:childTnLst>
                                    <p:set>
                                      <p:cBhvr>
                                        <p:cTn id="11" fill="hold"/>
                                        <p:tgtEl>
                                          <p:spTgt spid="167"/>
                                        </p:tgtEl>
                                        <p:attrNameLst>
                                          <p:attrName>style.visibility</p:attrName>
                                        </p:attrNameLst>
                                      </p:cBhvr>
                                      <p:to>
                                        <p:strVal val="visible"/>
                                      </p:to>
                                    </p:set>
                                    <p:animEffect transition="in" filter="dissolve">
                                      <p:cBhvr>
                                        <p:cTn id="12" dur="1500"/>
                                        <p:tgtEl>
                                          <p:spTgt spid="167"/>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3" nodeType="clickEffect">
                                  <p:stCondLst>
                                    <p:cond delay="0"/>
                                  </p:stCondLst>
                                  <p:iterate>
                                    <p:tmAbs val="0"/>
                                  </p:iterate>
                                  <p:childTnLst>
                                    <p:set>
                                      <p:cBhvr>
                                        <p:cTn id="16" fill="hold"/>
                                        <p:tgtEl>
                                          <p:spTgt spid="169"/>
                                        </p:tgtEl>
                                        <p:attrNameLst>
                                          <p:attrName>style.visibility</p:attrName>
                                        </p:attrNameLst>
                                      </p:cBhvr>
                                      <p:to>
                                        <p:strVal val="visible"/>
                                      </p:to>
                                    </p:set>
                                    <p:animEffect transition="in" filter="box(out)">
                                      <p:cBhvr>
                                        <p:cTn id="17" dur="1000"/>
                                        <p:tgtEl>
                                          <p:spTgt spid="1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 grpId="2" animBg="1" advAuto="0"/>
      <p:bldP spid="168" grpId="1" animBg="1" advAuto="0"/>
      <p:bldP spid="169" grpId="3" animBg="1" advAuto="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 name="CHI? le figlie di Minia, tre splendide ragazze di Orcomeno, che odiavano il vino e le danze sfrenate…"/>
          <p:cNvSpPr txBox="1">
            <a:spLocks noGrp="1"/>
          </p:cNvSpPr>
          <p:nvPr>
            <p:ph type="body" idx="1"/>
          </p:nvPr>
        </p:nvSpPr>
        <p:spPr>
          <a:xfrm>
            <a:off x="787400" y="836959"/>
            <a:ext cx="11430000" cy="7659341"/>
          </a:xfrm>
          <a:prstGeom prst="rect">
            <a:avLst/>
          </a:prstGeom>
        </p:spPr>
        <p:txBody>
          <a:bodyPr anchor="t"/>
          <a:lstStyle/>
          <a:p>
            <a:pPr algn="just">
              <a:buBlip>
                <a:blip r:embed="rId2"/>
              </a:buBlip>
            </a:pPr>
            <a:r>
              <a:t>CHI? le figlie di Minia, tre splendide ragazze di Orcomeno, che odiavano il vino e le danze sfrenate</a:t>
            </a:r>
          </a:p>
          <a:p>
            <a:pPr algn="just">
              <a:spcBef>
                <a:spcPts val="2500"/>
              </a:spcBef>
              <a:buBlip>
                <a:blip r:embed="rId2"/>
              </a:buBlip>
            </a:pPr>
            <a:r>
              <a:t>CHE COSA? vengono trasformate in pipistrelli, creature notturne che destestano la luce e il clamore</a:t>
            </a:r>
          </a:p>
          <a:p>
            <a:pPr algn="just">
              <a:spcBef>
                <a:spcPts val="2500"/>
              </a:spcBef>
              <a:buBlip>
                <a:blip r:embed="rId2"/>
              </a:buBlip>
            </a:pPr>
            <a:r>
              <a:t>PERCH</a:t>
            </a:r>
            <a:r>
              <a:rPr cap="all"/>
              <a:t>è</a:t>
            </a:r>
            <a:r>
              <a:t>? si rifiutano di festeggiare DIONISO perché ritengono che non sia figlio di ZEUS</a:t>
            </a:r>
          </a:p>
          <a:p>
            <a:pPr algn="just">
              <a:spcBef>
                <a:spcPts val="2500"/>
              </a:spcBef>
              <a:buBlip>
                <a:blip r:embed="rId2"/>
              </a:buBlip>
            </a:pPr>
            <a:r>
              <a:t> COME? mentre cercano di nascondersi al buio, una membrana si stende sulle membra rimpicciolite e le braccia si rivestono di lieve piumaggio</a:t>
            </a:r>
          </a:p>
          <a:p>
            <a:pPr algn="just">
              <a:spcBef>
                <a:spcPts val="2500"/>
              </a:spcBef>
              <a:buBlip>
                <a:blip r:embed="rId2"/>
              </a:buBlip>
            </a:pPr>
            <a:r>
              <a:t>IL NOME: VESPERTILIONES (chi ama il buio della sera, la loro vera condizione)</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type="lt">
                                    <p:tmAbs val="100"/>
                                  </p:iterate>
                                  <p:childTnLst>
                                    <p:set>
                                      <p:cBhvr>
                                        <p:cTn id="6" fill="hold"/>
                                        <p:tgtEl>
                                          <p:spTgt spid="171">
                                            <p:bg/>
                                          </p:spTgt>
                                        </p:tgtEl>
                                        <p:attrNameLst>
                                          <p:attrName>style.visibility</p:attrName>
                                        </p:attrNameLst>
                                      </p:cBhvr>
                                      <p:to>
                                        <p:strVal val="visible"/>
                                      </p:to>
                                    </p:set>
                                  </p:childTnLst>
                                </p:cTn>
                              </p:par>
                              <p:par>
                                <p:cTn id="7" presetID="1" presetClass="entr" presetSubtype="0" fill="hold" grpId="1" nodeType="withEffect">
                                  <p:stCondLst>
                                    <p:cond delay="0"/>
                                  </p:stCondLst>
                                  <p:iterate type="lt">
                                    <p:tmAbs val="100"/>
                                  </p:iterate>
                                  <p:childTnLst>
                                    <p:set>
                                      <p:cBhvr>
                                        <p:cTn id="8" fill="hold"/>
                                        <p:tgtEl>
                                          <p:spTgt spid="171">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type="lt">
                                    <p:tmAbs val="100"/>
                                  </p:iterate>
                                  <p:childTnLst>
                                    <p:set>
                                      <p:cBhvr>
                                        <p:cTn id="12" fill="hold"/>
                                        <p:tgtEl>
                                          <p:spTgt spid="171">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iterate type="lt">
                                    <p:tmAbs val="100"/>
                                  </p:iterate>
                                  <p:childTnLst>
                                    <p:set>
                                      <p:cBhvr>
                                        <p:cTn id="16" fill="hold"/>
                                        <p:tgtEl>
                                          <p:spTgt spid="171">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1" nodeType="clickEffect">
                                  <p:stCondLst>
                                    <p:cond delay="0"/>
                                  </p:stCondLst>
                                  <p:iterate type="lt">
                                    <p:tmAbs val="100"/>
                                  </p:iterate>
                                  <p:childTnLst>
                                    <p:set>
                                      <p:cBhvr>
                                        <p:cTn id="20" fill="hold"/>
                                        <p:tgtEl>
                                          <p:spTgt spid="171">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1" nodeType="clickEffect">
                                  <p:stCondLst>
                                    <p:cond delay="0"/>
                                  </p:stCondLst>
                                  <p:iterate type="lt">
                                    <p:tmAbs val="100"/>
                                  </p:iterate>
                                  <p:childTnLst>
                                    <p:set>
                                      <p:cBhvr>
                                        <p:cTn id="24" fill="hold"/>
                                        <p:tgtEl>
                                          <p:spTgt spid="17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1" grpId="1" build="p" bldLvl="5" animBg="1" advAuto="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 name="contadini.jpg" descr="contadini.jpg"/>
          <p:cNvPicPr>
            <a:picLocks noGrp="1"/>
          </p:cNvPicPr>
          <p:nvPr>
            <p:ph type="pic" idx="13"/>
          </p:nvPr>
        </p:nvPicPr>
        <p:blipFill>
          <a:blip r:embed="rId2">
            <a:extLst/>
          </a:blip>
          <a:stretch>
            <a:fillRect/>
          </a:stretch>
        </p:blipFill>
        <p:spPr>
          <a:xfrm>
            <a:off x="6708147" y="769964"/>
            <a:ext cx="5417807" cy="8213673"/>
          </a:xfrm>
          <a:prstGeom prst="rect">
            <a:avLst/>
          </a:prstGeom>
          <a:effectLst/>
        </p:spPr>
      </p:pic>
      <p:sp>
        <p:nvSpPr>
          <p:cNvPr id="174" name="LICII COLONI"/>
          <p:cNvSpPr txBox="1">
            <a:spLocks noGrp="1"/>
          </p:cNvSpPr>
          <p:nvPr>
            <p:ph type="title"/>
          </p:nvPr>
        </p:nvSpPr>
        <p:spPr>
          <a:xfrm>
            <a:off x="647700" y="902245"/>
            <a:ext cx="5600700" cy="2234655"/>
          </a:xfrm>
          <a:prstGeom prst="rect">
            <a:avLst/>
          </a:prstGeom>
        </p:spPr>
        <p:txBody>
          <a:bodyPr>
            <a:normAutofit fontScale="90000"/>
          </a:bodyPr>
          <a:lstStyle>
            <a:lvl1pPr defTabSz="549148">
              <a:defRPr sz="7332">
                <a:effectLst>
                  <a:outerShdw blurRad="59689" dist="11938" dir="5400000" rotWithShape="0">
                    <a:srgbClr val="000000">
                      <a:alpha val="30000"/>
                    </a:srgbClr>
                  </a:outerShdw>
                </a:effectLst>
              </a:defRPr>
            </a:lvl1pPr>
          </a:lstStyle>
          <a:p>
            <a:r>
              <a:t>LICII COLONI</a:t>
            </a:r>
          </a:p>
        </p:txBody>
      </p:sp>
      <p:sp>
        <p:nvSpPr>
          <p:cNvPr id="175" name="“La natura non ha fatto di proprietà privata nè il sole nè l’aria e neppure la fluid acqua. è a un bene comune che mi sono accostata, e nonostante ciò vi chiedo di darmene come si chiede un favore”"/>
          <p:cNvSpPr txBox="1">
            <a:spLocks noGrp="1"/>
          </p:cNvSpPr>
          <p:nvPr>
            <p:ph type="body" sz="half" idx="1"/>
          </p:nvPr>
        </p:nvSpPr>
        <p:spPr>
          <a:xfrm>
            <a:off x="457199" y="3568700"/>
            <a:ext cx="6060831" cy="4914900"/>
          </a:xfrm>
          <a:prstGeom prst="rect">
            <a:avLst/>
          </a:prstGeom>
        </p:spPr>
        <p:txBody>
          <a:bodyPr/>
          <a:lstStyle>
            <a:lvl1pPr algn="just" defTabSz="572516">
              <a:defRPr sz="3920" i="1"/>
            </a:lvl1pPr>
          </a:lstStyle>
          <a:p>
            <a:r>
              <a:rPr dirty="0"/>
              <a:t>“La </a:t>
            </a:r>
            <a:r>
              <a:rPr dirty="0" err="1"/>
              <a:t>natura</a:t>
            </a:r>
            <a:r>
              <a:rPr dirty="0"/>
              <a:t> non ha </a:t>
            </a:r>
            <a:r>
              <a:rPr dirty="0" err="1"/>
              <a:t>fatto</a:t>
            </a:r>
            <a:r>
              <a:rPr dirty="0"/>
              <a:t> di </a:t>
            </a:r>
            <a:r>
              <a:rPr dirty="0" err="1"/>
              <a:t>proprietà</a:t>
            </a:r>
            <a:r>
              <a:rPr dirty="0"/>
              <a:t> </a:t>
            </a:r>
            <a:r>
              <a:rPr dirty="0" err="1"/>
              <a:t>privata</a:t>
            </a:r>
            <a:r>
              <a:rPr dirty="0"/>
              <a:t> </a:t>
            </a:r>
            <a:r>
              <a:rPr dirty="0" err="1"/>
              <a:t>nè</a:t>
            </a:r>
            <a:r>
              <a:rPr dirty="0"/>
              <a:t> </a:t>
            </a:r>
            <a:r>
              <a:rPr dirty="0" err="1"/>
              <a:t>il</a:t>
            </a:r>
            <a:r>
              <a:rPr dirty="0"/>
              <a:t> sole </a:t>
            </a:r>
            <a:r>
              <a:rPr dirty="0" err="1"/>
              <a:t>nè</a:t>
            </a:r>
            <a:r>
              <a:rPr dirty="0"/>
              <a:t> </a:t>
            </a:r>
            <a:r>
              <a:rPr dirty="0" err="1"/>
              <a:t>l’aria</a:t>
            </a:r>
            <a:r>
              <a:rPr dirty="0"/>
              <a:t> e </a:t>
            </a:r>
            <a:r>
              <a:rPr dirty="0" err="1"/>
              <a:t>neppure</a:t>
            </a:r>
            <a:r>
              <a:rPr dirty="0"/>
              <a:t> la fluid</a:t>
            </a:r>
            <a:r>
              <a:rPr lang="it-IT" dirty="0"/>
              <a:t>a</a:t>
            </a:r>
            <a:r>
              <a:rPr dirty="0"/>
              <a:t> </a:t>
            </a:r>
            <a:r>
              <a:rPr dirty="0" err="1"/>
              <a:t>acqua</a:t>
            </a:r>
            <a:r>
              <a:rPr lang="it-IT" dirty="0"/>
              <a:t>:</a:t>
            </a:r>
            <a:r>
              <a:rPr dirty="0"/>
              <a:t> </a:t>
            </a:r>
            <a:r>
              <a:rPr dirty="0" err="1"/>
              <a:t>è</a:t>
            </a:r>
            <a:r>
              <a:rPr dirty="0"/>
              <a:t> a un bene </a:t>
            </a:r>
            <a:r>
              <a:rPr dirty="0" err="1"/>
              <a:t>comune</a:t>
            </a:r>
            <a:r>
              <a:rPr dirty="0"/>
              <a:t> </a:t>
            </a:r>
            <a:r>
              <a:rPr dirty="0" err="1"/>
              <a:t>che</a:t>
            </a:r>
            <a:r>
              <a:rPr dirty="0"/>
              <a:t> mi </a:t>
            </a:r>
            <a:r>
              <a:rPr dirty="0" err="1"/>
              <a:t>sono</a:t>
            </a:r>
            <a:r>
              <a:rPr dirty="0"/>
              <a:t> </a:t>
            </a:r>
            <a:r>
              <a:rPr dirty="0" err="1"/>
              <a:t>accostata</a:t>
            </a:r>
            <a:r>
              <a:rPr dirty="0"/>
              <a:t>, e </a:t>
            </a:r>
            <a:r>
              <a:rPr dirty="0" err="1"/>
              <a:t>nonostante</a:t>
            </a:r>
            <a:r>
              <a:rPr dirty="0"/>
              <a:t> </a:t>
            </a:r>
            <a:r>
              <a:rPr dirty="0" err="1"/>
              <a:t>ciò</a:t>
            </a:r>
            <a:r>
              <a:rPr dirty="0"/>
              <a:t> vi </a:t>
            </a:r>
            <a:r>
              <a:rPr dirty="0" err="1"/>
              <a:t>chiedo</a:t>
            </a:r>
            <a:r>
              <a:rPr dirty="0"/>
              <a:t> di </a:t>
            </a:r>
            <a:r>
              <a:rPr dirty="0" err="1"/>
              <a:t>darmene</a:t>
            </a:r>
            <a:r>
              <a:rPr dirty="0"/>
              <a:t> come </a:t>
            </a:r>
            <a:r>
              <a:rPr dirty="0" err="1"/>
              <a:t>si</a:t>
            </a:r>
            <a:r>
              <a:rPr dirty="0"/>
              <a:t> </a:t>
            </a:r>
            <a:r>
              <a:rPr dirty="0" err="1"/>
              <a:t>chiede</a:t>
            </a:r>
            <a:r>
              <a:rPr dirty="0"/>
              <a:t> un </a:t>
            </a:r>
            <a:r>
              <a:rPr dirty="0" err="1"/>
              <a:t>favore</a:t>
            </a:r>
            <a:r>
              <a:rPr dirty="0"/>
              <a:t>”</a:t>
            </a:r>
          </a:p>
        </p:txBody>
      </p:sp>
    </p:spTree>
  </p:cSld>
  <p:clrMapOvr>
    <a:masterClrMapping/>
  </p:clrMapOvr>
  <mc:AlternateContent xmlns:mc="http://schemas.openxmlformats.org/markup-compatibility/2006" xmlns:p14="http://schemas.microsoft.com/office/powerpoint/2010/main">
    <mc:Choice Requires="p14">
      <p:transition spd="med">
        <p:wipe dir="r"/>
      </p:transition>
    </mc:Choice>
    <mc:Fallback xmlns:a14="http://schemas.microsoft.com/office/drawing/2010/main" xmlns:m="http://schemas.openxmlformats.org/officeDocument/2006/math" xmlns="">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173"/>
                                        </p:tgtEl>
                                        <p:attrNameLst>
                                          <p:attrName>style.visibility</p:attrName>
                                        </p:attrNameLst>
                                      </p:cBhvr>
                                      <p:to>
                                        <p:strVal val="visible"/>
                                      </p:to>
                                    </p:set>
                                    <p:animEffect transition="in" filter="dissolve">
                                      <p:cBhvr>
                                        <p:cTn id="7" dur="1500"/>
                                        <p:tgtEl>
                                          <p:spTgt spid="17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2" nodeType="clickEffect">
                                  <p:stCondLst>
                                    <p:cond delay="0"/>
                                  </p:stCondLst>
                                  <p:iterate>
                                    <p:tmAbs val="0"/>
                                  </p:iterate>
                                  <p:childTnLst>
                                    <p:set>
                                      <p:cBhvr>
                                        <p:cTn id="11" fill="hold"/>
                                        <p:tgtEl>
                                          <p:spTgt spid="174"/>
                                        </p:tgtEl>
                                        <p:attrNameLst>
                                          <p:attrName>style.visibility</p:attrName>
                                        </p:attrNameLst>
                                      </p:cBhvr>
                                      <p:to>
                                        <p:strVal val="visible"/>
                                      </p:to>
                                    </p:set>
                                    <p:animEffect transition="in" filter="box(out)">
                                      <p:cBhvr>
                                        <p:cTn id="12" dur="1000"/>
                                        <p:tgtEl>
                                          <p:spTgt spid="17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3" nodeType="clickEffect">
                                  <p:stCondLst>
                                    <p:cond delay="0"/>
                                  </p:stCondLst>
                                  <p:iterate>
                                    <p:tmAbs val="0"/>
                                  </p:iterate>
                                  <p:childTnLst>
                                    <p:set>
                                      <p:cBhvr>
                                        <p:cTn id="16" fill="hold"/>
                                        <p:tgtEl>
                                          <p:spTgt spid="175"/>
                                        </p:tgtEl>
                                        <p:attrNameLst>
                                          <p:attrName>style.visibility</p:attrName>
                                        </p:attrNameLst>
                                      </p:cBhvr>
                                      <p:to>
                                        <p:strVal val="visible"/>
                                      </p:to>
                                    </p:set>
                                    <p:animEffect transition="in" filter="wipe(left)">
                                      <p:cBhvr>
                                        <p:cTn id="17" dur="1000"/>
                                        <p:tgtEl>
                                          <p:spTgt spid="1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3" grpId="1" animBg="1" advAuto="0"/>
      <p:bldP spid="174" grpId="2" animBg="1" advAuto="0"/>
      <p:bldP spid="175" grpId="3" animBg="1" advAuto="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 name="LICII COLONI.jpeg" descr="LICII COLONI.jpeg"/>
          <p:cNvPicPr>
            <a:picLocks noGrp="1"/>
          </p:cNvPicPr>
          <p:nvPr>
            <p:ph type="pic" idx="13"/>
          </p:nvPr>
        </p:nvPicPr>
        <p:blipFill>
          <a:blip r:embed="rId2">
            <a:extLst/>
          </a:blip>
          <a:stretch>
            <a:fillRect/>
          </a:stretch>
        </p:blipFill>
        <p:spPr>
          <a:xfrm>
            <a:off x="633157" y="506659"/>
            <a:ext cx="9105107" cy="8856266"/>
          </a:xfrm>
          <a:prstGeom prst="rect">
            <a:avLst/>
          </a:prstGeom>
          <a:ln w="9525">
            <a:round/>
          </a:ln>
        </p:spPr>
      </p:pic>
      <p:sp>
        <p:nvSpPr>
          <p:cNvPr id="178" name="In quel luogo Latona, appoggiandosi all’albero di Pallade e della palma, generò due gemelli contro il volere della noverca; si racconta che anche da qui la puerpera sfuggì a Giunone e portò nel suo seno i figli nati, due dei."/>
          <p:cNvSpPr txBox="1"/>
          <p:nvPr/>
        </p:nvSpPr>
        <p:spPr>
          <a:xfrm>
            <a:off x="9890226" y="641350"/>
            <a:ext cx="2092966" cy="2895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just">
              <a:defRPr sz="1700">
                <a:solidFill>
                  <a:schemeClr val="accent2">
                    <a:hueOff val="-41332"/>
                    <a:satOff val="-22890"/>
                    <a:lumOff val="-41477"/>
                  </a:schemeClr>
                </a:solidFill>
              </a:defRPr>
            </a:lvl1pPr>
          </a:lstStyle>
          <a:p>
            <a:r>
              <a:rPr dirty="0"/>
              <a:t>In </a:t>
            </a:r>
            <a:r>
              <a:rPr dirty="0" err="1"/>
              <a:t>quel</a:t>
            </a:r>
            <a:r>
              <a:rPr dirty="0"/>
              <a:t> </a:t>
            </a:r>
            <a:r>
              <a:rPr dirty="0" err="1"/>
              <a:t>luogo</a:t>
            </a:r>
            <a:r>
              <a:rPr dirty="0"/>
              <a:t> </a:t>
            </a:r>
            <a:r>
              <a:rPr dirty="0" err="1"/>
              <a:t>Latona</a:t>
            </a:r>
            <a:r>
              <a:rPr dirty="0"/>
              <a:t>, </a:t>
            </a:r>
            <a:r>
              <a:rPr dirty="0" err="1"/>
              <a:t>appoggiandosi</a:t>
            </a:r>
            <a:r>
              <a:rPr dirty="0"/>
              <a:t> </a:t>
            </a:r>
            <a:r>
              <a:rPr dirty="0" err="1"/>
              <a:t>all’albero</a:t>
            </a:r>
            <a:r>
              <a:rPr dirty="0"/>
              <a:t> di </a:t>
            </a:r>
            <a:r>
              <a:rPr dirty="0" err="1"/>
              <a:t>Pallade</a:t>
            </a:r>
            <a:r>
              <a:rPr dirty="0"/>
              <a:t> e </a:t>
            </a:r>
            <a:r>
              <a:rPr dirty="0" err="1"/>
              <a:t>della</a:t>
            </a:r>
            <a:r>
              <a:rPr dirty="0"/>
              <a:t> </a:t>
            </a:r>
            <a:r>
              <a:rPr dirty="0" err="1"/>
              <a:t>palma</a:t>
            </a:r>
            <a:r>
              <a:rPr dirty="0"/>
              <a:t>, </a:t>
            </a:r>
            <a:r>
              <a:rPr dirty="0" err="1"/>
              <a:t>generò</a:t>
            </a:r>
            <a:r>
              <a:rPr dirty="0"/>
              <a:t> due </a:t>
            </a:r>
            <a:r>
              <a:rPr dirty="0" err="1"/>
              <a:t>gemelli</a:t>
            </a:r>
            <a:r>
              <a:rPr dirty="0"/>
              <a:t> </a:t>
            </a:r>
            <a:r>
              <a:rPr dirty="0" err="1"/>
              <a:t>contro</a:t>
            </a:r>
            <a:r>
              <a:rPr dirty="0"/>
              <a:t> </a:t>
            </a:r>
            <a:r>
              <a:rPr dirty="0" err="1"/>
              <a:t>il</a:t>
            </a:r>
            <a:r>
              <a:rPr dirty="0"/>
              <a:t> </a:t>
            </a:r>
            <a:r>
              <a:rPr dirty="0" err="1"/>
              <a:t>volere</a:t>
            </a:r>
            <a:r>
              <a:rPr dirty="0"/>
              <a:t> </a:t>
            </a:r>
            <a:r>
              <a:rPr dirty="0" err="1"/>
              <a:t>della</a:t>
            </a:r>
            <a:r>
              <a:rPr dirty="0"/>
              <a:t> </a:t>
            </a:r>
            <a:r>
              <a:rPr dirty="0" err="1"/>
              <a:t>noverca</a:t>
            </a:r>
            <a:r>
              <a:rPr dirty="0"/>
              <a:t>; </a:t>
            </a:r>
            <a:r>
              <a:rPr dirty="0" err="1"/>
              <a:t>si</a:t>
            </a:r>
            <a:r>
              <a:rPr dirty="0"/>
              <a:t> </a:t>
            </a:r>
            <a:r>
              <a:rPr dirty="0" err="1"/>
              <a:t>racconta</a:t>
            </a:r>
            <a:r>
              <a:rPr dirty="0"/>
              <a:t> </a:t>
            </a:r>
            <a:r>
              <a:rPr dirty="0" err="1"/>
              <a:t>che</a:t>
            </a:r>
            <a:r>
              <a:rPr dirty="0"/>
              <a:t> </a:t>
            </a:r>
            <a:r>
              <a:rPr dirty="0" err="1"/>
              <a:t>anche</a:t>
            </a:r>
            <a:r>
              <a:rPr dirty="0"/>
              <a:t> da qui la </a:t>
            </a:r>
            <a:r>
              <a:rPr dirty="0" err="1"/>
              <a:t>puerpera</a:t>
            </a:r>
            <a:r>
              <a:rPr dirty="0"/>
              <a:t> </a:t>
            </a:r>
            <a:r>
              <a:rPr dirty="0" err="1"/>
              <a:t>sfuggì</a:t>
            </a:r>
            <a:r>
              <a:rPr dirty="0"/>
              <a:t> a </a:t>
            </a:r>
            <a:r>
              <a:rPr dirty="0" err="1"/>
              <a:t>Giunone</a:t>
            </a:r>
            <a:r>
              <a:rPr dirty="0"/>
              <a:t> e </a:t>
            </a:r>
            <a:r>
              <a:rPr dirty="0" err="1"/>
              <a:t>portò</a:t>
            </a:r>
            <a:r>
              <a:rPr dirty="0"/>
              <a:t> </a:t>
            </a:r>
            <a:r>
              <a:rPr dirty="0" err="1"/>
              <a:t>nel</a:t>
            </a:r>
            <a:r>
              <a:rPr dirty="0"/>
              <a:t> </a:t>
            </a:r>
            <a:r>
              <a:rPr dirty="0" err="1"/>
              <a:t>suo</a:t>
            </a:r>
            <a:r>
              <a:rPr dirty="0"/>
              <a:t> </a:t>
            </a:r>
            <a:r>
              <a:rPr dirty="0" err="1"/>
              <a:t>seno</a:t>
            </a:r>
            <a:r>
              <a:rPr dirty="0"/>
              <a:t> </a:t>
            </a:r>
            <a:r>
              <a:rPr dirty="0" err="1"/>
              <a:t>i</a:t>
            </a:r>
            <a:r>
              <a:rPr dirty="0"/>
              <a:t> </a:t>
            </a:r>
            <a:r>
              <a:rPr dirty="0" err="1"/>
              <a:t>figli</a:t>
            </a:r>
            <a:r>
              <a:rPr dirty="0"/>
              <a:t> </a:t>
            </a:r>
            <a:r>
              <a:rPr dirty="0" err="1"/>
              <a:t>nati</a:t>
            </a:r>
            <a:r>
              <a:rPr dirty="0"/>
              <a:t>, due </a:t>
            </a:r>
            <a:r>
              <a:rPr dirty="0" err="1"/>
              <a:t>dei</a:t>
            </a:r>
            <a:r>
              <a:rPr dirty="0"/>
              <a:t>.</a:t>
            </a:r>
          </a:p>
        </p:txBody>
      </p:sp>
      <p:sp>
        <p:nvSpPr>
          <p:cNvPr id="179" name="E già nel territorio di Licia, patria della Chimera, poichè il sole bruciante inaridiva i campi, la dea sfinita dalla lunga fatica e riarsa dalla calura estiva provava una gran sete, e avidi i piccoli avevano bevuto tutto il latte delle mammelle. Per caso vide uno specchio d’acqua mediocre nel fondo di una valle; lì dei contadini raccoglievano fiorenti vimini con giunchi e l’alga gradita alle paludi."/>
          <p:cNvSpPr txBox="1"/>
          <p:nvPr/>
        </p:nvSpPr>
        <p:spPr>
          <a:xfrm>
            <a:off x="9864826" y="3654424"/>
            <a:ext cx="2143766" cy="5435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just">
              <a:defRPr sz="1700">
                <a:solidFill>
                  <a:schemeClr val="accent2">
                    <a:hueOff val="-41332"/>
                    <a:satOff val="-22890"/>
                    <a:lumOff val="-41477"/>
                  </a:schemeClr>
                </a:solidFill>
              </a:defRPr>
            </a:lvl1pPr>
          </a:lstStyle>
          <a:p>
            <a:r>
              <a:rPr dirty="0"/>
              <a:t>E </a:t>
            </a:r>
            <a:r>
              <a:rPr dirty="0" err="1"/>
              <a:t>già</a:t>
            </a:r>
            <a:r>
              <a:rPr dirty="0"/>
              <a:t> </a:t>
            </a:r>
            <a:r>
              <a:rPr dirty="0" err="1"/>
              <a:t>nel</a:t>
            </a:r>
            <a:r>
              <a:rPr dirty="0"/>
              <a:t> </a:t>
            </a:r>
            <a:r>
              <a:rPr dirty="0" err="1"/>
              <a:t>territorio</a:t>
            </a:r>
            <a:r>
              <a:rPr dirty="0"/>
              <a:t> di </a:t>
            </a:r>
            <a:r>
              <a:rPr dirty="0" err="1"/>
              <a:t>Licia</a:t>
            </a:r>
            <a:r>
              <a:rPr dirty="0"/>
              <a:t>, patria </a:t>
            </a:r>
            <a:r>
              <a:rPr dirty="0" err="1"/>
              <a:t>della</a:t>
            </a:r>
            <a:r>
              <a:rPr dirty="0"/>
              <a:t> Chimera, </a:t>
            </a:r>
            <a:r>
              <a:rPr dirty="0" err="1"/>
              <a:t>poichè</a:t>
            </a:r>
            <a:r>
              <a:rPr dirty="0"/>
              <a:t> </a:t>
            </a:r>
            <a:r>
              <a:rPr dirty="0" err="1"/>
              <a:t>il</a:t>
            </a:r>
            <a:r>
              <a:rPr dirty="0"/>
              <a:t> sole </a:t>
            </a:r>
            <a:r>
              <a:rPr dirty="0" err="1"/>
              <a:t>bruciante</a:t>
            </a:r>
            <a:r>
              <a:rPr dirty="0"/>
              <a:t> </a:t>
            </a:r>
            <a:r>
              <a:rPr dirty="0" err="1"/>
              <a:t>inaridiva</a:t>
            </a:r>
            <a:r>
              <a:rPr dirty="0"/>
              <a:t> </a:t>
            </a:r>
            <a:r>
              <a:rPr dirty="0" err="1"/>
              <a:t>i</a:t>
            </a:r>
            <a:r>
              <a:rPr dirty="0"/>
              <a:t> </a:t>
            </a:r>
            <a:r>
              <a:rPr dirty="0" err="1"/>
              <a:t>campi</a:t>
            </a:r>
            <a:r>
              <a:rPr dirty="0"/>
              <a:t>, la </a:t>
            </a:r>
            <a:r>
              <a:rPr dirty="0" err="1"/>
              <a:t>dea</a:t>
            </a:r>
            <a:r>
              <a:rPr dirty="0"/>
              <a:t> </a:t>
            </a:r>
            <a:r>
              <a:rPr dirty="0" err="1"/>
              <a:t>sfinita</a:t>
            </a:r>
            <a:r>
              <a:rPr dirty="0"/>
              <a:t> </a:t>
            </a:r>
            <a:r>
              <a:rPr dirty="0" err="1"/>
              <a:t>dalla</a:t>
            </a:r>
            <a:r>
              <a:rPr dirty="0"/>
              <a:t> </a:t>
            </a:r>
            <a:r>
              <a:rPr dirty="0" err="1"/>
              <a:t>lunga</a:t>
            </a:r>
            <a:r>
              <a:rPr dirty="0"/>
              <a:t> </a:t>
            </a:r>
            <a:r>
              <a:rPr dirty="0" err="1"/>
              <a:t>fatica</a:t>
            </a:r>
            <a:r>
              <a:rPr dirty="0"/>
              <a:t> e </a:t>
            </a:r>
            <a:r>
              <a:rPr dirty="0" err="1"/>
              <a:t>riarsa</a:t>
            </a:r>
            <a:r>
              <a:rPr dirty="0"/>
              <a:t> </a:t>
            </a:r>
            <a:r>
              <a:rPr dirty="0" err="1"/>
              <a:t>dalla</a:t>
            </a:r>
            <a:r>
              <a:rPr dirty="0"/>
              <a:t> </a:t>
            </a:r>
            <a:r>
              <a:rPr dirty="0" err="1"/>
              <a:t>calura</a:t>
            </a:r>
            <a:r>
              <a:rPr dirty="0"/>
              <a:t> </a:t>
            </a:r>
            <a:r>
              <a:rPr dirty="0" err="1"/>
              <a:t>estiva</a:t>
            </a:r>
            <a:r>
              <a:rPr dirty="0"/>
              <a:t> </a:t>
            </a:r>
            <a:r>
              <a:rPr dirty="0" err="1"/>
              <a:t>provava</a:t>
            </a:r>
            <a:r>
              <a:rPr dirty="0"/>
              <a:t> </a:t>
            </a:r>
            <a:r>
              <a:rPr dirty="0" err="1"/>
              <a:t>una</a:t>
            </a:r>
            <a:r>
              <a:rPr dirty="0"/>
              <a:t> gran </a:t>
            </a:r>
            <a:r>
              <a:rPr dirty="0" err="1"/>
              <a:t>sete</a:t>
            </a:r>
            <a:r>
              <a:rPr dirty="0"/>
              <a:t>, e </a:t>
            </a:r>
            <a:r>
              <a:rPr dirty="0" err="1"/>
              <a:t>avidi</a:t>
            </a:r>
            <a:r>
              <a:rPr dirty="0"/>
              <a:t> </a:t>
            </a:r>
            <a:r>
              <a:rPr dirty="0" err="1"/>
              <a:t>i</a:t>
            </a:r>
            <a:r>
              <a:rPr dirty="0"/>
              <a:t> </a:t>
            </a:r>
            <a:r>
              <a:rPr dirty="0" err="1"/>
              <a:t>piccoli</a:t>
            </a:r>
            <a:r>
              <a:rPr dirty="0"/>
              <a:t> </a:t>
            </a:r>
            <a:r>
              <a:rPr dirty="0" err="1"/>
              <a:t>avevano</a:t>
            </a:r>
            <a:r>
              <a:rPr dirty="0"/>
              <a:t> </a:t>
            </a:r>
            <a:r>
              <a:rPr dirty="0" err="1"/>
              <a:t>bevuto</a:t>
            </a:r>
            <a:r>
              <a:rPr dirty="0"/>
              <a:t> </a:t>
            </a:r>
            <a:r>
              <a:rPr dirty="0" err="1"/>
              <a:t>tutto</a:t>
            </a:r>
            <a:r>
              <a:rPr dirty="0"/>
              <a:t> </a:t>
            </a:r>
            <a:r>
              <a:rPr dirty="0" err="1"/>
              <a:t>il</a:t>
            </a:r>
            <a:r>
              <a:rPr dirty="0"/>
              <a:t> latte </a:t>
            </a:r>
            <a:r>
              <a:rPr dirty="0" err="1"/>
              <a:t>delle</a:t>
            </a:r>
            <a:r>
              <a:rPr dirty="0"/>
              <a:t> </a:t>
            </a:r>
            <a:r>
              <a:rPr dirty="0" err="1"/>
              <a:t>mammelle</a:t>
            </a:r>
            <a:r>
              <a:rPr dirty="0"/>
              <a:t>. Per </a:t>
            </a:r>
            <a:r>
              <a:rPr dirty="0" err="1"/>
              <a:t>caso</a:t>
            </a:r>
            <a:r>
              <a:rPr dirty="0"/>
              <a:t> vide </a:t>
            </a:r>
            <a:r>
              <a:rPr dirty="0" err="1"/>
              <a:t>uno</a:t>
            </a:r>
            <a:r>
              <a:rPr dirty="0"/>
              <a:t> </a:t>
            </a:r>
            <a:r>
              <a:rPr dirty="0" err="1"/>
              <a:t>specchio</a:t>
            </a:r>
            <a:r>
              <a:rPr dirty="0"/>
              <a:t> </a:t>
            </a:r>
            <a:r>
              <a:rPr dirty="0" err="1"/>
              <a:t>d’acqua</a:t>
            </a:r>
            <a:r>
              <a:rPr dirty="0"/>
              <a:t> mediocre </a:t>
            </a:r>
            <a:r>
              <a:rPr dirty="0" err="1"/>
              <a:t>nel</a:t>
            </a:r>
            <a:r>
              <a:rPr dirty="0"/>
              <a:t> </a:t>
            </a:r>
            <a:r>
              <a:rPr dirty="0" err="1"/>
              <a:t>fondo</a:t>
            </a:r>
            <a:r>
              <a:rPr dirty="0"/>
              <a:t> di </a:t>
            </a:r>
            <a:r>
              <a:rPr dirty="0" err="1"/>
              <a:t>una</a:t>
            </a:r>
            <a:r>
              <a:rPr dirty="0"/>
              <a:t> </a:t>
            </a:r>
            <a:r>
              <a:rPr dirty="0" err="1"/>
              <a:t>valle</a:t>
            </a:r>
            <a:r>
              <a:rPr dirty="0"/>
              <a:t>; </a:t>
            </a:r>
            <a:r>
              <a:rPr dirty="0" err="1"/>
              <a:t>lì</a:t>
            </a:r>
            <a:r>
              <a:rPr dirty="0"/>
              <a:t> </a:t>
            </a:r>
            <a:r>
              <a:rPr dirty="0" err="1"/>
              <a:t>dei</a:t>
            </a:r>
            <a:r>
              <a:rPr dirty="0"/>
              <a:t> </a:t>
            </a:r>
            <a:r>
              <a:rPr dirty="0" err="1"/>
              <a:t>contadini</a:t>
            </a:r>
            <a:r>
              <a:rPr dirty="0"/>
              <a:t> </a:t>
            </a:r>
            <a:r>
              <a:rPr dirty="0" err="1"/>
              <a:t>raccoglievano</a:t>
            </a:r>
            <a:r>
              <a:rPr dirty="0"/>
              <a:t> </a:t>
            </a:r>
            <a:r>
              <a:rPr dirty="0" err="1"/>
              <a:t>fiorenti</a:t>
            </a:r>
            <a:r>
              <a:rPr dirty="0"/>
              <a:t> </a:t>
            </a:r>
            <a:r>
              <a:rPr dirty="0" err="1"/>
              <a:t>vimini</a:t>
            </a:r>
            <a:r>
              <a:rPr dirty="0"/>
              <a:t> con </a:t>
            </a:r>
            <a:r>
              <a:rPr dirty="0" err="1"/>
              <a:t>giunchi</a:t>
            </a:r>
            <a:r>
              <a:rPr dirty="0"/>
              <a:t> e </a:t>
            </a:r>
            <a:r>
              <a:rPr dirty="0" err="1"/>
              <a:t>l’alga</a:t>
            </a:r>
            <a:r>
              <a:rPr dirty="0"/>
              <a:t> </a:t>
            </a:r>
            <a:r>
              <a:rPr dirty="0" err="1"/>
              <a:t>gradita</a:t>
            </a:r>
            <a:r>
              <a:rPr dirty="0"/>
              <a:t> </a:t>
            </a:r>
            <a:r>
              <a:rPr dirty="0" err="1"/>
              <a:t>alle</a:t>
            </a:r>
            <a:r>
              <a:rPr dirty="0"/>
              <a:t> </a:t>
            </a:r>
            <a:r>
              <a:rPr dirty="0" err="1"/>
              <a:t>paludi</a:t>
            </a:r>
            <a:r>
              <a:rPr dirty="0"/>
              <a:t>.</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177"/>
                                        </p:tgtEl>
                                        <p:attrNameLst>
                                          <p:attrName>style.visibility</p:attrName>
                                        </p:attrNameLst>
                                      </p:cBhvr>
                                      <p:to>
                                        <p:strVal val="visible"/>
                                      </p:to>
                                    </p:set>
                                    <p:animEffect transition="in" filter="dissolve">
                                      <p:cBhvr>
                                        <p:cTn id="7" dur="1500"/>
                                        <p:tgtEl>
                                          <p:spTgt spid="17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78"/>
                                        </p:tgtEl>
                                        <p:attrNameLst>
                                          <p:attrName>style.visibility</p:attrName>
                                        </p:attrNameLst>
                                      </p:cBhvr>
                                      <p:to>
                                        <p:strVal val="visible"/>
                                      </p:to>
                                    </p:set>
                                    <p:animEffect transition="in" filter="blinds(horizontal)">
                                      <p:cBhvr>
                                        <p:cTn id="12" dur="500"/>
                                        <p:tgtEl>
                                          <p:spTgt spid="178"/>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79"/>
                                        </p:tgtEl>
                                        <p:attrNameLst>
                                          <p:attrName>style.visibility</p:attrName>
                                        </p:attrNameLst>
                                      </p:cBhvr>
                                      <p:to>
                                        <p:strVal val="visible"/>
                                      </p:to>
                                    </p:set>
                                    <p:animEffect transition="in" filter="blinds(horizontal)">
                                      <p:cBhvr>
                                        <p:cTn id="17" dur="500"/>
                                        <p:tgtEl>
                                          <p:spTgt spid="1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7" grpId="1" animBg="1" advAuto="0"/>
      <p:bldP spid="178" grpId="0" animBg="1"/>
      <p:bldP spid="17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 name="LICII COLONI.jpeg" descr="LICII COLONI.jpeg"/>
          <p:cNvPicPr>
            <a:picLocks noGrp="1"/>
          </p:cNvPicPr>
          <p:nvPr>
            <p:ph type="pic" idx="13"/>
          </p:nvPr>
        </p:nvPicPr>
        <p:blipFill>
          <a:blip r:embed="rId2">
            <a:extLst/>
          </a:blip>
          <a:stretch>
            <a:fillRect/>
          </a:stretch>
        </p:blipFill>
        <p:spPr>
          <a:xfrm>
            <a:off x="306518" y="633033"/>
            <a:ext cx="11794729" cy="5515770"/>
          </a:xfrm>
          <a:prstGeom prst="rect">
            <a:avLst/>
          </a:prstGeom>
          <a:ln w="9525">
            <a:round/>
          </a:ln>
        </p:spPr>
      </p:pic>
      <p:sp>
        <p:nvSpPr>
          <p:cNvPr id="182" name="La figlia del Titano si avvicinò e piegato il ginocchio pressò la terra per attingere fresche acque con l’intenzione di bere. Il gruppo dei contadini glielo vieta. La dea così parlò a quelli che vietavano: Perchè mi allontanate da queste acque? L’uso delle acque è comune; la natura non fece proprio nè il sole nè l’aria nè le onde che scorrono: sono venuta a un bene comune, che tuttavia supplice vi chiedo di concedermi. Non  mi preparavo a lavare qui le braccia e le stanche membra, ma ad alleviare la sete. La bocca di chi parla è priva di saliva e la gola è secca, a stento in essa c’è una via per la voce. Un sorso d’acqua per me sarà nettare e nello stesso tempo ammetterà di aver ricevuto la vita: mi avrete dato la vita nell’acqua."/>
          <p:cNvSpPr txBox="1"/>
          <p:nvPr/>
        </p:nvSpPr>
        <p:spPr>
          <a:xfrm>
            <a:off x="797026" y="6248400"/>
            <a:ext cx="11143912" cy="2540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just">
              <a:defRPr sz="2000">
                <a:solidFill>
                  <a:schemeClr val="accent2">
                    <a:hueOff val="-41332"/>
                    <a:satOff val="-22890"/>
                    <a:lumOff val="-41477"/>
                  </a:schemeClr>
                </a:solidFill>
              </a:defRPr>
            </a:lvl1pPr>
          </a:lstStyle>
          <a:p>
            <a:r>
              <a:t>La figlia del Titano si avvicinò e piegato il ginocchio pressò la terra per attingere fresche acque con l’intenzione di bere. Il gruppo dei contadini glielo vieta. La dea così parlò a quelli che vietavano: Perchè mi allontanate da queste acque? L’uso delle acque è comune; la natura non fece proprio nè il sole nè l’aria nè le onde che scorrono: sono venuta a un bene comune, che tuttavia supplice vi chiedo di concedermi. Non  mi preparavo a lavare qui le braccia e le stanche membra, ma ad alleviare la sete. La bocca di chi parla è priva di saliva e la gola è secca, a stento in essa c’è una via per la voce. Un sorso d’acqua per me sarà nettare e nello stesso tempo ammetterà di aver ricevuto la vita: mi avrete dato la vita nell’acqua.</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181"/>
                                        </p:tgtEl>
                                        <p:attrNameLst>
                                          <p:attrName>style.visibility</p:attrName>
                                        </p:attrNameLst>
                                      </p:cBhvr>
                                      <p:to>
                                        <p:strVal val="visible"/>
                                      </p:to>
                                    </p:set>
                                    <p:animEffect transition="in" filter="dissolve">
                                      <p:cBhvr>
                                        <p:cTn id="7" dur="1500"/>
                                        <p:tgtEl>
                                          <p:spTgt spid="18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2" nodeType="clickEffect">
                                  <p:stCondLst>
                                    <p:cond delay="0"/>
                                  </p:stCondLst>
                                  <p:iterate type="lt">
                                    <p:tmAbs val="100"/>
                                  </p:iterate>
                                  <p:childTnLst>
                                    <p:set>
                                      <p:cBhvr>
                                        <p:cTn id="11" fill="hold"/>
                                        <p:tgtEl>
                                          <p:spTgt spid="1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1" grpId="1" animBg="1" advAuto="0"/>
      <p:bldP spid="182" grpId="2" animBg="1" advAuto="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 name="200px-Publius_Ovidius_Naso.jpg" descr="200px-Publius_Ovidius_Naso.jpg"/>
          <p:cNvPicPr>
            <a:picLocks noGrp="1"/>
          </p:cNvPicPr>
          <p:nvPr>
            <p:ph type="pic" idx="13"/>
          </p:nvPr>
        </p:nvPicPr>
        <p:blipFill>
          <a:blip r:embed="rId2">
            <a:extLst/>
          </a:blip>
          <a:stretch>
            <a:fillRect/>
          </a:stretch>
        </p:blipFill>
        <p:spPr>
          <a:xfrm>
            <a:off x="4648200" y="995489"/>
            <a:ext cx="3219133" cy="6324475"/>
          </a:xfrm>
          <a:prstGeom prst="rect">
            <a:avLst/>
          </a:prstGeom>
          <a:effectLst/>
        </p:spPr>
      </p:pic>
      <p:sp>
        <p:nvSpPr>
          <p:cNvPr id="123" name="LA MOSTRA A ROMA"/>
          <p:cNvSpPr txBox="1">
            <a:spLocks noGrp="1"/>
          </p:cNvSpPr>
          <p:nvPr>
            <p:ph type="title"/>
          </p:nvPr>
        </p:nvSpPr>
        <p:spPr>
          <a:prstGeom prst="rect">
            <a:avLst/>
          </a:prstGeom>
        </p:spPr>
        <p:txBody>
          <a:bodyPr>
            <a:normAutofit fontScale="90000"/>
          </a:bodyPr>
          <a:lstStyle/>
          <a:p>
            <a:r>
              <a:t>LA MOSTRA A ROMA</a:t>
            </a:r>
          </a:p>
        </p:txBody>
      </p:sp>
      <p:sp>
        <p:nvSpPr>
          <p:cNvPr id="124" name="Dalle SCUDERIE DEL QUIRINALE"/>
          <p:cNvSpPr txBox="1">
            <a:spLocks noGrp="1"/>
          </p:cNvSpPr>
          <p:nvPr>
            <p:ph type="body" sz="quarter" idx="1"/>
          </p:nvPr>
        </p:nvSpPr>
        <p:spPr>
          <a:prstGeom prst="rect">
            <a:avLst/>
          </a:prstGeom>
        </p:spPr>
        <p:txBody>
          <a:bodyPr/>
          <a:lstStyle/>
          <a:p>
            <a:r>
              <a:t>Dalle </a:t>
            </a:r>
            <a:r>
              <a:rPr u="sng">
                <a:hlinkClick r:id="rId3"/>
              </a:rPr>
              <a:t>SCUDERIE DEL QUIRINALE</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122"/>
                                        </p:tgtEl>
                                        <p:attrNameLst>
                                          <p:attrName>style.visibility</p:attrName>
                                        </p:attrNameLst>
                                      </p:cBhvr>
                                      <p:to>
                                        <p:strVal val="visible"/>
                                      </p:to>
                                    </p:set>
                                    <p:animEffect transition="in" filter="dissolve">
                                      <p:cBhvr>
                                        <p:cTn id="7" dur="1500"/>
                                        <p:tgtEl>
                                          <p:spTgt spid="1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2" nodeType="clickEffect">
                                  <p:stCondLst>
                                    <p:cond delay="0"/>
                                  </p:stCondLst>
                                  <p:iterate>
                                    <p:tmAbs val="0"/>
                                  </p:iterate>
                                  <p:childTnLst>
                                    <p:set>
                                      <p:cBhvr>
                                        <p:cTn id="11" fill="hold"/>
                                        <p:tgtEl>
                                          <p:spTgt spid="123"/>
                                        </p:tgtEl>
                                        <p:attrNameLst>
                                          <p:attrName>style.visibility</p:attrName>
                                        </p:attrNameLst>
                                      </p:cBhvr>
                                      <p:to>
                                        <p:strVal val="visible"/>
                                      </p:to>
                                    </p:set>
                                    <p:animEffect transition="in" filter="wipe(left)">
                                      <p:cBhvr>
                                        <p:cTn id="12" dur="500"/>
                                        <p:tgtEl>
                                          <p:spTgt spid="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 grpId="1" animBg="1" advAuto="0"/>
      <p:bldP spid="123" grpId="2" animBg="1" advAuto="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 name="LICII COLONI 1.jpeg" descr="LICII COLONI 1.jpeg"/>
          <p:cNvPicPr>
            <a:picLocks noGrp="1"/>
          </p:cNvPicPr>
          <p:nvPr>
            <p:ph type="pic" idx="13"/>
          </p:nvPr>
        </p:nvPicPr>
        <p:blipFill>
          <a:blip r:embed="rId2">
            <a:extLst/>
          </a:blip>
          <a:stretch>
            <a:fillRect/>
          </a:stretch>
        </p:blipFill>
        <p:spPr>
          <a:xfrm>
            <a:off x="342106" y="552846"/>
            <a:ext cx="8635604" cy="8890398"/>
          </a:xfrm>
          <a:prstGeom prst="rect">
            <a:avLst/>
          </a:prstGeom>
          <a:ln w="9525">
            <a:round/>
          </a:ln>
        </p:spPr>
      </p:pic>
      <p:sp>
        <p:nvSpPr>
          <p:cNvPr id="185" name="Anche questi vi muovano a compassione, che dal nostro seno tendono le braccia”. E per caso i neonati tendevano le braccia. Chi non avrebbero potuto commuovere le parole della dea? Questi tuttavia continuano a tenere lontana colei che prega e aggiungono minacce e insulti se non si allontana; nè è sufficiente, quelli con piedi e mani agitarono le acque e dal gorgo profondo qua e là con salti maligni mossero il viscido fango. L’ira tolse la sete; nè infatti ormai la figlia di Ceo supplica gli indigeni nè la dea sopporta più oltre di dire parole umilianti e alzando le mani alle stelle disse: “Viviate per sempre in codesto stagno!”. Avvengono i desideri della dea."/>
          <p:cNvSpPr txBox="1"/>
          <p:nvPr/>
        </p:nvSpPr>
        <p:spPr>
          <a:xfrm>
            <a:off x="9064726" y="387349"/>
            <a:ext cx="3308148" cy="7416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just">
              <a:defRPr sz="2000">
                <a:solidFill>
                  <a:schemeClr val="accent2">
                    <a:hueOff val="-41332"/>
                    <a:satOff val="-22890"/>
                    <a:lumOff val="-41477"/>
                  </a:schemeClr>
                </a:solidFill>
              </a:defRPr>
            </a:lvl1pPr>
          </a:lstStyle>
          <a:p>
            <a:r>
              <a:t>Anche questi vi muovano a compassione, che dal nostro seno tendono le braccia”. E per caso i neonati tendevano le braccia. Chi non avrebbero potuto commuovere le parole della dea? Questi tuttavia continuano a tenere lontana colei che prega e aggiungono minacce e insulti se non si allontana; nè è sufficiente, quelli con piedi e mani agitarono le acque e dal gorgo profondo qua e là con salti maligni mossero il viscido fango. L’ira tolse la sete; nè infatti ormai la figlia di Ceo supplica gli indigeni nè la dea sopporta più oltre di dire parole umilianti e alzando le mani alle stelle disse: “Viviate per sempre in codesto stagno!”. Avvengono i desideri della dea.</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184"/>
                                        </p:tgtEl>
                                        <p:attrNameLst>
                                          <p:attrName>style.visibility</p:attrName>
                                        </p:attrNameLst>
                                      </p:cBhvr>
                                      <p:to>
                                        <p:strVal val="visible"/>
                                      </p:to>
                                    </p:set>
                                    <p:animEffect transition="in" filter="dissolve">
                                      <p:cBhvr>
                                        <p:cTn id="7" dur="1500"/>
                                        <p:tgtEl>
                                          <p:spTgt spid="18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2" nodeType="clickEffect">
                                  <p:stCondLst>
                                    <p:cond delay="0"/>
                                  </p:stCondLst>
                                  <p:iterate type="lt">
                                    <p:tmAbs val="100"/>
                                  </p:iterate>
                                  <p:childTnLst>
                                    <p:set>
                                      <p:cBhvr>
                                        <p:cTn id="11" fill="hold"/>
                                        <p:tgtEl>
                                          <p:spTgt spid="1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 grpId="1" animBg="1" advAuto="0"/>
      <p:bldP spid="185" grpId="2" animBg="1" advAuto="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 name="LICII COLONI 1.jpeg" descr="LICII COLONI 1.jpeg"/>
          <p:cNvPicPr>
            <a:picLocks noGrp="1"/>
          </p:cNvPicPr>
          <p:nvPr>
            <p:ph type="pic" idx="13"/>
          </p:nvPr>
        </p:nvPicPr>
        <p:blipFill>
          <a:blip r:embed="rId2">
            <a:extLst/>
          </a:blip>
          <a:stretch>
            <a:fillRect/>
          </a:stretch>
        </p:blipFill>
        <p:spPr>
          <a:xfrm>
            <a:off x="894170" y="1381224"/>
            <a:ext cx="10469960" cy="4752579"/>
          </a:xfrm>
          <a:prstGeom prst="rect">
            <a:avLst/>
          </a:prstGeom>
          <a:ln w="9525">
            <a:round/>
          </a:ln>
        </p:spPr>
      </p:pic>
      <p:sp>
        <p:nvSpPr>
          <p:cNvPr id="188" name="…piace stare sotto le onde e ora immergere tutto il corpo nella palude profonda, ora rialzare il capo, ora nuotare sulla sommità dell’acqua, spesso fermarsi sulla riva dello stagno, spesso risaltare nei freschi laghi; ma anche ora essi esercitano le loro lingue sfacciate con liti e senza pudore, benchè siano sotto l’acqua, sotto l’acqua tentano di pronunciare maldicenze. Anche la voce è rauca, i colli gonfiati si dilatano e le stesse imprecazioni spalancano le ampie bocche. Le spalle toccano la testa, sembra che i colli siano stati tagliati via, il dorso si colora di verde, il ventre, la parte maggiore del corpo, è di colore bianco, e nel fangoso gorgo saltellano le nuove rane."/>
          <p:cNvSpPr txBox="1"/>
          <p:nvPr/>
        </p:nvSpPr>
        <p:spPr>
          <a:xfrm>
            <a:off x="898626" y="6369050"/>
            <a:ext cx="10461049" cy="2540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just">
              <a:defRPr sz="2000"/>
            </a:lvl1pPr>
          </a:lstStyle>
          <a:p>
            <a:r>
              <a:t>…piace stare sotto le onde e ora immergere tutto il corpo nella palude profonda, ora rialzare il capo, ora nuotare sulla sommità dell’acqua, spesso fermarsi sulla riva dello stagno, spesso risaltare nei freschi laghi; ma anche ora essi esercitano le loro lingue sfacciate con liti e senza pudore, benchè siano sotto l’acqua, sotto l’acqua tentano di pronunciare maldicenze. Anche la voce è rauca, i colli gonfiati si dilatano e le stesse imprecazioni spalancano le ampie bocche. Le spalle toccano la testa, sembra che i colli siano stati tagliati via, il dorso si colora di verde, il ventre, la parte maggiore del corpo, è di colore bianco, e nel fangoso gorgo saltellano le nuove rane. </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187"/>
                                        </p:tgtEl>
                                        <p:attrNameLst>
                                          <p:attrName>style.visibility</p:attrName>
                                        </p:attrNameLst>
                                      </p:cBhvr>
                                      <p:to>
                                        <p:strVal val="visible"/>
                                      </p:to>
                                    </p:set>
                                    <p:animEffect transition="in" filter="dissolve">
                                      <p:cBhvr>
                                        <p:cTn id="7" dur="1500"/>
                                        <p:tgtEl>
                                          <p:spTgt spid="18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2" nodeType="clickEffect">
                                  <p:stCondLst>
                                    <p:cond delay="0"/>
                                  </p:stCondLst>
                                  <p:iterate>
                                    <p:tmAbs val="0"/>
                                  </p:iterate>
                                  <p:childTnLst>
                                    <p:set>
                                      <p:cBhvr>
                                        <p:cTn id="11" fill="hold"/>
                                        <p:tgtEl>
                                          <p:spTgt spid="188"/>
                                        </p:tgtEl>
                                        <p:attrNameLst>
                                          <p:attrName>style.visibility</p:attrName>
                                        </p:attrNameLst>
                                      </p:cBhvr>
                                      <p:to>
                                        <p:strVal val="visible"/>
                                      </p:to>
                                    </p:set>
                                    <p:animEffect transition="in" filter="wipe(left)">
                                      <p:cBhvr>
                                        <p:cTn id="12" dur="1000"/>
                                        <p:tgtEl>
                                          <p:spTgt spid="1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7" grpId="1" animBg="1" advAuto="0"/>
      <p:bldP spid="188" grpId="2" animBg="1" advAuto="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 name="–Publio Ovidio Nasone"/>
          <p:cNvSpPr txBox="1">
            <a:spLocks noGrp="1"/>
          </p:cNvSpPr>
          <p:nvPr>
            <p:ph type="body" idx="13"/>
          </p:nvPr>
        </p:nvSpPr>
        <p:spPr>
          <a:prstGeom prst="rect">
            <a:avLst/>
          </a:prstGeom>
        </p:spPr>
        <p:txBody>
          <a:bodyPr/>
          <a:lstStyle>
            <a:lvl1pPr algn="r"/>
          </a:lstStyle>
          <a:p>
            <a:r>
              <a:t>–Publio Ovidio Nasone</a:t>
            </a:r>
          </a:p>
        </p:txBody>
      </p:sp>
      <p:pic>
        <p:nvPicPr>
          <p:cNvPr id="191" name="“Ho ormai compiuto un’opera che non potranno cancellare nè l’ira di Giove, nè il fuoco, nè il ferro, nè il tempo divoratore… e il mio nome resterà indelebile”." descr="“Ho ormai compiuto un’opera che non potranno cancellare nè l’ira di Giove, nè il fuoco, nè il ferro, nè il tempo divoratore… e il mio nome resterà indelebile”."/>
          <p:cNvPicPr>
            <a:picLocks noGrp="1"/>
          </p:cNvPicPr>
          <p:nvPr>
            <p:ph type="body" idx="14"/>
          </p:nvPr>
        </p:nvPicPr>
        <p:blipFill>
          <a:blip r:embed="rId2">
            <a:alphaModFix amt="63801"/>
            <a:extLst/>
          </a:blip>
          <a:stretch>
            <a:fillRect/>
          </a:stretch>
        </p:blipFill>
        <p:spPr>
          <a:xfrm rot="21000000">
            <a:off x="900361" y="3155950"/>
            <a:ext cx="11204078" cy="2044700"/>
          </a:xfrm>
          <a:prstGeom prst="rect">
            <a:avLst/>
          </a:prstGeom>
          <a:ln w="9525">
            <a:round/>
          </a:ln>
          <a:effectLst>
            <a:outerShdw blurRad="342900" rotWithShape="0">
              <a:srgbClr val="000000">
                <a:alpha val="75000"/>
              </a:srgbClr>
            </a:outerShdw>
          </a:effectLst>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191"/>
                                        </p:tgtEl>
                                        <p:attrNameLst>
                                          <p:attrName>style.visibility</p:attrName>
                                        </p:attrNameLst>
                                      </p:cBhvr>
                                      <p:to>
                                        <p:strVal val="visible"/>
                                      </p:to>
                                    </p:set>
                                    <p:animEffect transition="in" filter="dissolve">
                                      <p:cBhvr>
                                        <p:cTn id="7" dur="1500"/>
                                        <p:tgtEl>
                                          <p:spTgt spid="19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2" nodeType="clickEffect">
                                  <p:stCondLst>
                                    <p:cond delay="0"/>
                                  </p:stCondLst>
                                  <p:iterate type="lt">
                                    <p:tmAbs val="100"/>
                                  </p:iterate>
                                  <p:childTnLst>
                                    <p:set>
                                      <p:cBhvr>
                                        <p:cTn id="11" fill="hold"/>
                                        <p:tgtEl>
                                          <p:spTgt spid="1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0" grpId="2" animBg="1" advAuto="0"/>
      <p:bldP spid="191" grpId="1" animBg="1" advAuto="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 name="EPILOGO.jpeg" descr="EPILOGO.jpeg"/>
          <p:cNvPicPr>
            <a:picLocks noGrp="1"/>
          </p:cNvPicPr>
          <p:nvPr>
            <p:ph type="pic" idx="13"/>
          </p:nvPr>
        </p:nvPicPr>
        <p:blipFill>
          <a:blip r:embed="rId2">
            <a:extLst/>
          </a:blip>
          <a:stretch>
            <a:fillRect/>
          </a:stretch>
        </p:blipFill>
        <p:spPr>
          <a:xfrm>
            <a:off x="803215" y="422076"/>
            <a:ext cx="9538743" cy="9227044"/>
          </a:xfrm>
          <a:prstGeom prst="rect">
            <a:avLst/>
          </a:prstGeom>
          <a:ln w="9525">
            <a:round/>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193"/>
                                        </p:tgtEl>
                                        <p:attrNameLst>
                                          <p:attrName>style.visibility</p:attrName>
                                        </p:attrNameLst>
                                      </p:cBhvr>
                                      <p:to>
                                        <p:strVal val="visible"/>
                                      </p:to>
                                    </p:set>
                                    <p:animEffect transition="in" filter="dissolve">
                                      <p:cBhvr>
                                        <p:cTn id="7" dur="1500"/>
                                        <p:tgtEl>
                                          <p:spTgt spid="1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3" grpId="1" animBg="1" advAuto="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 name="STORIE DI METAMORFOSI NEL TEMPO…"/>
          <p:cNvSpPr txBox="1">
            <a:spLocks noGrp="1"/>
          </p:cNvSpPr>
          <p:nvPr>
            <p:ph type="title"/>
          </p:nvPr>
        </p:nvSpPr>
        <p:spPr>
          <a:prstGeom prst="rect">
            <a:avLst/>
          </a:prstGeom>
        </p:spPr>
        <p:txBody>
          <a:bodyPr>
            <a:normAutofit fontScale="90000"/>
          </a:bodyPr>
          <a:lstStyle>
            <a:lvl1pPr defTabSz="514095">
              <a:defRPr sz="6864">
                <a:effectLst>
                  <a:outerShdw blurRad="55880" dist="11176" dir="5400000" rotWithShape="0">
                    <a:srgbClr val="000000">
                      <a:alpha val="30000"/>
                    </a:srgbClr>
                  </a:outerShdw>
                </a:effectLst>
              </a:defRPr>
            </a:lvl1pPr>
          </a:lstStyle>
          <a:p>
            <a:r>
              <a:t>STORIE DI METAMORFOSI NEL TEMPO…</a:t>
            </a:r>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 name="STEVENSON, Dottor Jekyll e Mr. Hyde…"/>
          <p:cNvSpPr txBox="1">
            <a:spLocks noGrp="1"/>
          </p:cNvSpPr>
          <p:nvPr>
            <p:ph type="body" idx="1"/>
          </p:nvPr>
        </p:nvSpPr>
        <p:spPr>
          <a:xfrm>
            <a:off x="787400" y="802977"/>
            <a:ext cx="11430000" cy="7693323"/>
          </a:xfrm>
          <a:prstGeom prst="rect">
            <a:avLst/>
          </a:prstGeom>
        </p:spPr>
        <p:txBody>
          <a:bodyPr anchor="t"/>
          <a:lstStyle/>
          <a:p>
            <a:pPr algn="just">
              <a:buBlip>
                <a:blip r:embed="rId2"/>
              </a:buBlip>
            </a:pPr>
            <a:r>
              <a:t>STEVENSON, </a:t>
            </a:r>
            <a:r>
              <a:rPr i="1" u="sng"/>
              <a:t>Dottor Jekyll e Mr. Hyde</a:t>
            </a:r>
          </a:p>
          <a:p>
            <a:pPr algn="just">
              <a:buBlip>
                <a:blip r:embed="rId2"/>
              </a:buBlip>
            </a:pPr>
            <a:r>
              <a:t>MARY SHELLEY, </a:t>
            </a:r>
            <a:r>
              <a:rPr i="1" u="sng"/>
              <a:t>Frankestein</a:t>
            </a:r>
          </a:p>
          <a:p>
            <a:pPr algn="just">
              <a:buBlip>
                <a:blip r:embed="rId2"/>
              </a:buBlip>
            </a:pPr>
            <a:r>
              <a:t>KAFKA, </a:t>
            </a:r>
            <a:r>
              <a:rPr i="1" u="sng"/>
              <a:t>La metamorfosi</a:t>
            </a:r>
          </a:p>
          <a:p>
            <a:pPr algn="just">
              <a:buBlip>
                <a:blip r:embed="rId2"/>
              </a:buBlip>
            </a:pPr>
            <a:r>
              <a:t>CALVINO, </a:t>
            </a:r>
            <a:r>
              <a:rPr i="1" u="sng"/>
              <a:t>Le cosmicomiche</a:t>
            </a:r>
          </a:p>
          <a:p>
            <a:pPr algn="just">
              <a:buBlip>
                <a:blip r:embed="rId2"/>
              </a:buBlip>
            </a:pPr>
            <a:r>
              <a:t>… e oggi, MIRKO ZILAHY, </a:t>
            </a:r>
            <a:r>
              <a:rPr i="1" u="sng"/>
              <a:t>La forma del buio</a:t>
            </a:r>
          </a:p>
          <a:p>
            <a:pPr algn="just">
              <a:buBlip>
                <a:blip r:embed="rId2"/>
              </a:buBlip>
            </a:pPr>
            <a:r>
              <a:t>la graphic novel a cura di vari autori: </a:t>
            </a:r>
          </a:p>
          <a:p>
            <a:pPr marL="0" indent="0" algn="ctr">
              <a:buSzTx/>
              <a:buNone/>
            </a:pPr>
            <a:r>
              <a:rPr i="1" u="sng"/>
              <a:t>Metamorphosis. Ovidio, la forma dell’oscurità</a:t>
            </a:r>
            <a:r>
              <a:t>.</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1" nodeType="clickEffect">
                                  <p:stCondLst>
                                    <p:cond delay="0"/>
                                  </p:stCondLst>
                                  <p:iterate>
                                    <p:tmAbs val="0"/>
                                  </p:iterate>
                                  <p:childTnLst>
                                    <p:set>
                                      <p:cBhvr>
                                        <p:cTn id="6" fill="hold"/>
                                        <p:tgtEl>
                                          <p:spTgt spid="197">
                                            <p:bg/>
                                          </p:spTgt>
                                        </p:tgtEl>
                                        <p:attrNameLst>
                                          <p:attrName>style.visibility</p:attrName>
                                        </p:attrNameLst>
                                      </p:cBhvr>
                                      <p:to>
                                        <p:strVal val="visible"/>
                                      </p:to>
                                    </p:set>
                                    <p:animEffect transition="in" filter="wipe(left)">
                                      <p:cBhvr>
                                        <p:cTn id="7" dur="1000"/>
                                        <p:tgtEl>
                                          <p:spTgt spid="197">
                                            <p:bg/>
                                          </p:spTgt>
                                        </p:tgtEl>
                                      </p:cBhvr>
                                    </p:animEffect>
                                  </p:childTnLst>
                                </p:cTn>
                              </p:par>
                              <p:par>
                                <p:cTn id="8" presetID="22" presetClass="entr" presetSubtype="8" fill="hold" grpId="1" nodeType="withEffect">
                                  <p:stCondLst>
                                    <p:cond delay="0"/>
                                  </p:stCondLst>
                                  <p:iterate>
                                    <p:tmAbs val="0"/>
                                  </p:iterate>
                                  <p:childTnLst>
                                    <p:set>
                                      <p:cBhvr>
                                        <p:cTn id="9" fill="hold"/>
                                        <p:tgtEl>
                                          <p:spTgt spid="197">
                                            <p:txEl>
                                              <p:pRg st="0" end="0"/>
                                            </p:txEl>
                                          </p:spTgt>
                                        </p:tgtEl>
                                        <p:attrNameLst>
                                          <p:attrName>style.visibility</p:attrName>
                                        </p:attrNameLst>
                                      </p:cBhvr>
                                      <p:to>
                                        <p:strVal val="visible"/>
                                      </p:to>
                                    </p:set>
                                    <p:animEffect transition="in" filter="wipe(left)">
                                      <p:cBhvr>
                                        <p:cTn id="10" dur="1000"/>
                                        <p:tgtEl>
                                          <p:spTgt spid="197">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1" nodeType="clickEffect">
                                  <p:stCondLst>
                                    <p:cond delay="0"/>
                                  </p:stCondLst>
                                  <p:iterate>
                                    <p:tmAbs val="0"/>
                                  </p:iterate>
                                  <p:childTnLst>
                                    <p:set>
                                      <p:cBhvr>
                                        <p:cTn id="14" fill="hold"/>
                                        <p:tgtEl>
                                          <p:spTgt spid="197">
                                            <p:txEl>
                                              <p:pRg st="1" end="1"/>
                                            </p:txEl>
                                          </p:spTgt>
                                        </p:tgtEl>
                                        <p:attrNameLst>
                                          <p:attrName>style.visibility</p:attrName>
                                        </p:attrNameLst>
                                      </p:cBhvr>
                                      <p:to>
                                        <p:strVal val="visible"/>
                                      </p:to>
                                    </p:set>
                                    <p:animEffect transition="in" filter="wipe(left)">
                                      <p:cBhvr>
                                        <p:cTn id="15" dur="1000"/>
                                        <p:tgtEl>
                                          <p:spTgt spid="197">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1" nodeType="clickEffect">
                                  <p:stCondLst>
                                    <p:cond delay="0"/>
                                  </p:stCondLst>
                                  <p:iterate>
                                    <p:tmAbs val="0"/>
                                  </p:iterate>
                                  <p:childTnLst>
                                    <p:set>
                                      <p:cBhvr>
                                        <p:cTn id="19" fill="hold"/>
                                        <p:tgtEl>
                                          <p:spTgt spid="197">
                                            <p:txEl>
                                              <p:pRg st="2" end="2"/>
                                            </p:txEl>
                                          </p:spTgt>
                                        </p:tgtEl>
                                        <p:attrNameLst>
                                          <p:attrName>style.visibility</p:attrName>
                                        </p:attrNameLst>
                                      </p:cBhvr>
                                      <p:to>
                                        <p:strVal val="visible"/>
                                      </p:to>
                                    </p:set>
                                    <p:animEffect transition="in" filter="wipe(left)">
                                      <p:cBhvr>
                                        <p:cTn id="20" dur="1000"/>
                                        <p:tgtEl>
                                          <p:spTgt spid="197">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1" nodeType="clickEffect">
                                  <p:stCondLst>
                                    <p:cond delay="0"/>
                                  </p:stCondLst>
                                  <p:iterate>
                                    <p:tmAbs val="0"/>
                                  </p:iterate>
                                  <p:childTnLst>
                                    <p:set>
                                      <p:cBhvr>
                                        <p:cTn id="24" fill="hold"/>
                                        <p:tgtEl>
                                          <p:spTgt spid="197">
                                            <p:txEl>
                                              <p:pRg st="3" end="3"/>
                                            </p:txEl>
                                          </p:spTgt>
                                        </p:tgtEl>
                                        <p:attrNameLst>
                                          <p:attrName>style.visibility</p:attrName>
                                        </p:attrNameLst>
                                      </p:cBhvr>
                                      <p:to>
                                        <p:strVal val="visible"/>
                                      </p:to>
                                    </p:set>
                                    <p:animEffect transition="in" filter="wipe(left)">
                                      <p:cBhvr>
                                        <p:cTn id="25" dur="1000"/>
                                        <p:tgtEl>
                                          <p:spTgt spid="197">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1" nodeType="clickEffect">
                                  <p:stCondLst>
                                    <p:cond delay="0"/>
                                  </p:stCondLst>
                                  <p:iterate>
                                    <p:tmAbs val="0"/>
                                  </p:iterate>
                                  <p:childTnLst>
                                    <p:set>
                                      <p:cBhvr>
                                        <p:cTn id="29" fill="hold"/>
                                        <p:tgtEl>
                                          <p:spTgt spid="197">
                                            <p:txEl>
                                              <p:pRg st="4" end="4"/>
                                            </p:txEl>
                                          </p:spTgt>
                                        </p:tgtEl>
                                        <p:attrNameLst>
                                          <p:attrName>style.visibility</p:attrName>
                                        </p:attrNameLst>
                                      </p:cBhvr>
                                      <p:to>
                                        <p:strVal val="visible"/>
                                      </p:to>
                                    </p:set>
                                    <p:animEffect transition="in" filter="wipe(left)">
                                      <p:cBhvr>
                                        <p:cTn id="30" dur="1000"/>
                                        <p:tgtEl>
                                          <p:spTgt spid="197">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1" nodeType="clickEffect">
                                  <p:stCondLst>
                                    <p:cond delay="0"/>
                                  </p:stCondLst>
                                  <p:iterate>
                                    <p:tmAbs val="0"/>
                                  </p:iterate>
                                  <p:childTnLst>
                                    <p:set>
                                      <p:cBhvr>
                                        <p:cTn id="34" fill="hold"/>
                                        <p:tgtEl>
                                          <p:spTgt spid="197">
                                            <p:txEl>
                                              <p:pRg st="5" end="5"/>
                                            </p:txEl>
                                          </p:spTgt>
                                        </p:tgtEl>
                                        <p:attrNameLst>
                                          <p:attrName>style.visibility</p:attrName>
                                        </p:attrNameLst>
                                      </p:cBhvr>
                                      <p:to>
                                        <p:strVal val="visible"/>
                                      </p:to>
                                    </p:set>
                                    <p:animEffect transition="in" filter="wipe(left)">
                                      <p:cBhvr>
                                        <p:cTn id="35" dur="1000"/>
                                        <p:tgtEl>
                                          <p:spTgt spid="197">
                                            <p:txEl>
                                              <p:pRg st="5" end="5"/>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1" nodeType="clickEffect">
                                  <p:stCondLst>
                                    <p:cond delay="0"/>
                                  </p:stCondLst>
                                  <p:iterate>
                                    <p:tmAbs val="0"/>
                                  </p:iterate>
                                  <p:childTnLst>
                                    <p:set>
                                      <p:cBhvr>
                                        <p:cTn id="39" fill="hold"/>
                                        <p:tgtEl>
                                          <p:spTgt spid="197">
                                            <p:txEl>
                                              <p:pRg st="6" end="6"/>
                                            </p:txEl>
                                          </p:spTgt>
                                        </p:tgtEl>
                                        <p:attrNameLst>
                                          <p:attrName>style.visibility</p:attrName>
                                        </p:attrNameLst>
                                      </p:cBhvr>
                                      <p:to>
                                        <p:strVal val="visible"/>
                                      </p:to>
                                    </p:set>
                                    <p:animEffect transition="in" filter="wipe(left)">
                                      <p:cBhvr>
                                        <p:cTn id="40" dur="1000"/>
                                        <p:tgtEl>
                                          <p:spTgt spid="19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7" grpId="1" build="p" bldLvl="5" animBg="1" advAuto="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 name="IL LUOGO"/>
          <p:cNvSpPr txBox="1">
            <a:spLocks noGrp="1"/>
          </p:cNvSpPr>
          <p:nvPr>
            <p:ph type="title"/>
          </p:nvPr>
        </p:nvSpPr>
        <p:spPr>
          <a:xfrm>
            <a:off x="787400" y="519360"/>
            <a:ext cx="11430000" cy="1560514"/>
          </a:xfrm>
          <a:prstGeom prst="rect">
            <a:avLst/>
          </a:prstGeom>
        </p:spPr>
        <p:txBody>
          <a:bodyPr/>
          <a:lstStyle/>
          <a:p>
            <a:r>
              <a:t>IL LUOGO</a:t>
            </a:r>
          </a:p>
        </p:txBody>
      </p:sp>
      <p:sp>
        <p:nvSpPr>
          <p:cNvPr id="127" name="In cima al colle più alto, sopra il tempio di Serapide…"/>
          <p:cNvSpPr txBox="1">
            <a:spLocks noGrp="1"/>
          </p:cNvSpPr>
          <p:nvPr>
            <p:ph type="body" idx="1"/>
          </p:nvPr>
        </p:nvSpPr>
        <p:spPr>
          <a:xfrm>
            <a:off x="787400" y="2372866"/>
            <a:ext cx="11430000" cy="6892132"/>
          </a:xfrm>
          <a:prstGeom prst="rect">
            <a:avLst/>
          </a:prstGeom>
        </p:spPr>
        <p:txBody>
          <a:bodyPr anchor="t"/>
          <a:lstStyle/>
          <a:p>
            <a:pPr algn="just">
              <a:buBlip>
                <a:blip r:embed="rId2"/>
              </a:buBlip>
            </a:pPr>
            <a:r>
              <a:t>In cima al colle più alto, sopra il tempio di Serapide</a:t>
            </a:r>
          </a:p>
          <a:p>
            <a:pPr algn="just">
              <a:spcBef>
                <a:spcPts val="1000"/>
              </a:spcBef>
              <a:buBlip>
                <a:blip r:embed="rId2"/>
              </a:buBlip>
            </a:pPr>
            <a:r>
              <a:t>L’obelisco della tomba di Augusto, protetto dalla fontana di Castore e Polluce, sorveglia l’ingresso del Palazzo (un tempo residenza estiva del pontefice)</a:t>
            </a:r>
          </a:p>
          <a:p>
            <a:pPr algn="just">
              <a:spcBef>
                <a:spcPts val="1000"/>
              </a:spcBef>
              <a:buBlip>
                <a:blip r:embed="rId2"/>
              </a:buBlip>
            </a:pPr>
            <a:r>
              <a:t>La poesia latina ha attraversato 2000 anni per rivelarsi nella sua forma più magica: Ovidio, il padre di questa voce, è stato ricongiunto alla sua città e al suo mondo: ROMA</a:t>
            </a:r>
          </a:p>
          <a:p>
            <a:pPr algn="just">
              <a:spcBef>
                <a:spcPts val="1000"/>
              </a:spcBef>
              <a:buBlip>
                <a:blip r:embed="rId2"/>
              </a:buBlip>
            </a:pPr>
            <a:r>
              <a:t>L’eco delle parole del poeta  rimbalza sulle pareti tra i neon di Joseph Kosuth specchiando l’infinito reticolo di fili che lega le opere</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type="lt">
                                    <p:tmAbs val="100"/>
                                  </p:iterate>
                                  <p:childTnLst>
                                    <p:set>
                                      <p:cBhvr>
                                        <p:cTn id="6" fill="hold"/>
                                        <p:tgtEl>
                                          <p:spTgt spid="1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 presetClass="entr" presetSubtype="32" fill="hold" grpId="2" nodeType="clickEffect">
                                  <p:stCondLst>
                                    <p:cond delay="0"/>
                                  </p:stCondLst>
                                  <p:iterate>
                                    <p:tmAbs val="0"/>
                                  </p:iterate>
                                  <p:childTnLst>
                                    <p:set>
                                      <p:cBhvr>
                                        <p:cTn id="10" fill="hold"/>
                                        <p:tgtEl>
                                          <p:spTgt spid="127">
                                            <p:bg/>
                                          </p:spTgt>
                                        </p:tgtEl>
                                        <p:attrNameLst>
                                          <p:attrName>style.visibility</p:attrName>
                                        </p:attrNameLst>
                                      </p:cBhvr>
                                      <p:to>
                                        <p:strVal val="visible"/>
                                      </p:to>
                                    </p:set>
                                    <p:animEffect transition="in" filter="box(out)">
                                      <p:cBhvr>
                                        <p:cTn id="11" dur="1000"/>
                                        <p:tgtEl>
                                          <p:spTgt spid="127">
                                            <p:bg/>
                                          </p:spTgt>
                                        </p:tgtEl>
                                      </p:cBhvr>
                                    </p:animEffect>
                                  </p:childTnLst>
                                </p:cTn>
                              </p:par>
                              <p:par>
                                <p:cTn id="12" presetID="4" presetClass="entr" presetSubtype="32" fill="hold" grpId="2" nodeType="withEffect">
                                  <p:stCondLst>
                                    <p:cond delay="0"/>
                                  </p:stCondLst>
                                  <p:iterate>
                                    <p:tmAbs val="0"/>
                                  </p:iterate>
                                  <p:childTnLst>
                                    <p:set>
                                      <p:cBhvr>
                                        <p:cTn id="13" fill="hold"/>
                                        <p:tgtEl>
                                          <p:spTgt spid="127">
                                            <p:txEl>
                                              <p:pRg st="0" end="0"/>
                                            </p:txEl>
                                          </p:spTgt>
                                        </p:tgtEl>
                                        <p:attrNameLst>
                                          <p:attrName>style.visibility</p:attrName>
                                        </p:attrNameLst>
                                      </p:cBhvr>
                                      <p:to>
                                        <p:strVal val="visible"/>
                                      </p:to>
                                    </p:set>
                                    <p:animEffect transition="in" filter="box(out)">
                                      <p:cBhvr>
                                        <p:cTn id="14" dur="1000"/>
                                        <p:tgtEl>
                                          <p:spTgt spid="127">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4" presetClass="entr" presetSubtype="32" fill="hold" grpId="2" nodeType="clickEffect">
                                  <p:stCondLst>
                                    <p:cond delay="0"/>
                                  </p:stCondLst>
                                  <p:iterate>
                                    <p:tmAbs val="0"/>
                                  </p:iterate>
                                  <p:childTnLst>
                                    <p:set>
                                      <p:cBhvr>
                                        <p:cTn id="18" fill="hold"/>
                                        <p:tgtEl>
                                          <p:spTgt spid="127">
                                            <p:txEl>
                                              <p:pRg st="1" end="1"/>
                                            </p:txEl>
                                          </p:spTgt>
                                        </p:tgtEl>
                                        <p:attrNameLst>
                                          <p:attrName>style.visibility</p:attrName>
                                        </p:attrNameLst>
                                      </p:cBhvr>
                                      <p:to>
                                        <p:strVal val="visible"/>
                                      </p:to>
                                    </p:set>
                                    <p:animEffect transition="in" filter="box(out)">
                                      <p:cBhvr>
                                        <p:cTn id="19" dur="1000"/>
                                        <p:tgtEl>
                                          <p:spTgt spid="127">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4" presetClass="entr" presetSubtype="32" fill="hold" grpId="2" nodeType="clickEffect">
                                  <p:stCondLst>
                                    <p:cond delay="0"/>
                                  </p:stCondLst>
                                  <p:iterate>
                                    <p:tmAbs val="0"/>
                                  </p:iterate>
                                  <p:childTnLst>
                                    <p:set>
                                      <p:cBhvr>
                                        <p:cTn id="23" fill="hold"/>
                                        <p:tgtEl>
                                          <p:spTgt spid="127">
                                            <p:txEl>
                                              <p:pRg st="2" end="2"/>
                                            </p:txEl>
                                          </p:spTgt>
                                        </p:tgtEl>
                                        <p:attrNameLst>
                                          <p:attrName>style.visibility</p:attrName>
                                        </p:attrNameLst>
                                      </p:cBhvr>
                                      <p:to>
                                        <p:strVal val="visible"/>
                                      </p:to>
                                    </p:set>
                                    <p:animEffect transition="in" filter="box(out)">
                                      <p:cBhvr>
                                        <p:cTn id="24" dur="1000"/>
                                        <p:tgtEl>
                                          <p:spTgt spid="127">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4" presetClass="entr" presetSubtype="32" fill="hold" grpId="2" nodeType="clickEffect">
                                  <p:stCondLst>
                                    <p:cond delay="0"/>
                                  </p:stCondLst>
                                  <p:iterate>
                                    <p:tmAbs val="0"/>
                                  </p:iterate>
                                  <p:childTnLst>
                                    <p:set>
                                      <p:cBhvr>
                                        <p:cTn id="28" fill="hold"/>
                                        <p:tgtEl>
                                          <p:spTgt spid="127">
                                            <p:txEl>
                                              <p:pRg st="3" end="3"/>
                                            </p:txEl>
                                          </p:spTgt>
                                        </p:tgtEl>
                                        <p:attrNameLst>
                                          <p:attrName>style.visibility</p:attrName>
                                        </p:attrNameLst>
                                      </p:cBhvr>
                                      <p:to>
                                        <p:strVal val="visible"/>
                                      </p:to>
                                    </p:set>
                                    <p:animEffect transition="in" filter="box(out)">
                                      <p:cBhvr>
                                        <p:cTn id="29" dur="1000"/>
                                        <p:tgtEl>
                                          <p:spTgt spid="12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 grpId="1" animBg="1" advAuto="0"/>
      <p:bldP spid="127" grpId="2" build="p" bldLvl="5" animBg="1" advAuto="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 name="1539872228615.jpg--.jpg" descr="1539872228615.jpg--.jpg"/>
          <p:cNvPicPr>
            <a:picLocks noGrp="1"/>
          </p:cNvPicPr>
          <p:nvPr>
            <p:ph type="pic" idx="13"/>
          </p:nvPr>
        </p:nvPicPr>
        <p:blipFill>
          <a:blip r:embed="rId2">
            <a:extLst/>
          </a:blip>
          <a:stretch>
            <a:fillRect/>
          </a:stretch>
        </p:blipFill>
        <p:spPr>
          <a:xfrm>
            <a:off x="5756725" y="2676599"/>
            <a:ext cx="6791501" cy="6049384"/>
          </a:xfrm>
          <a:prstGeom prst="rect">
            <a:avLst/>
          </a:prstGeom>
          <a:effectLst/>
        </p:spPr>
      </p:pic>
      <p:pic>
        <p:nvPicPr>
          <p:cNvPr id="130" name="ovidio_20180921154137.jpg" descr="ovidio_20180921154137.jpg"/>
          <p:cNvPicPr>
            <a:picLocks noGrp="1"/>
          </p:cNvPicPr>
          <p:nvPr>
            <p:ph type="pic" idx="14"/>
          </p:nvPr>
        </p:nvPicPr>
        <p:blipFill>
          <a:blip r:embed="rId3">
            <a:extLst/>
          </a:blip>
          <a:stretch>
            <a:fillRect/>
          </a:stretch>
        </p:blipFill>
        <p:spPr>
          <a:xfrm>
            <a:off x="2251525" y="812800"/>
            <a:ext cx="6241555" cy="3561163"/>
          </a:xfrm>
          <a:prstGeom prst="rect">
            <a:avLst/>
          </a:prstGeom>
          <a:effectLst/>
        </p:spPr>
      </p:pic>
      <p:pic>
        <p:nvPicPr>
          <p:cNvPr id="131" name="6.-kosuth_Maxima-Proposito-1000x600.jpg" descr="6.-kosuth_Maxima-Proposito-1000x600.jpg"/>
          <p:cNvPicPr>
            <a:picLocks noGrp="1"/>
          </p:cNvPicPr>
          <p:nvPr>
            <p:ph type="pic" idx="15"/>
          </p:nvPr>
        </p:nvPicPr>
        <p:blipFill>
          <a:blip r:embed="rId4">
            <a:extLst/>
          </a:blip>
          <a:stretch>
            <a:fillRect/>
          </a:stretch>
        </p:blipFill>
        <p:spPr>
          <a:xfrm>
            <a:off x="1045791" y="5422118"/>
            <a:ext cx="5655418" cy="3926828"/>
          </a:xfrm>
          <a:prstGeom prst="rect">
            <a:avLst/>
          </a:prstGeom>
          <a:effectLst/>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130"/>
                                        </p:tgtEl>
                                        <p:attrNameLst>
                                          <p:attrName>style.visibility</p:attrName>
                                        </p:attrNameLst>
                                      </p:cBhvr>
                                      <p:to>
                                        <p:strVal val="visible"/>
                                      </p:to>
                                    </p:set>
                                    <p:animEffect transition="in" filter="dissolve">
                                      <p:cBhvr>
                                        <p:cTn id="7" dur="1500"/>
                                        <p:tgtEl>
                                          <p:spTgt spid="13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fill="hold" grpId="2" nodeType="clickEffect">
                                  <p:stCondLst>
                                    <p:cond delay="0"/>
                                  </p:stCondLst>
                                  <p:iterate>
                                    <p:tmAbs val="0"/>
                                  </p:iterate>
                                  <p:childTnLst>
                                    <p:set>
                                      <p:cBhvr>
                                        <p:cTn id="11" fill="hold"/>
                                        <p:tgtEl>
                                          <p:spTgt spid="129"/>
                                        </p:tgtEl>
                                        <p:attrNameLst>
                                          <p:attrName>style.visibility</p:attrName>
                                        </p:attrNameLst>
                                      </p:cBhvr>
                                      <p:to>
                                        <p:strVal val="visible"/>
                                      </p:to>
                                    </p:set>
                                    <p:animEffect transition="in" filter="dissolve">
                                      <p:cBhvr>
                                        <p:cTn id="12" dur="1500"/>
                                        <p:tgtEl>
                                          <p:spTgt spid="129"/>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fill="hold" grpId="3" nodeType="clickEffect">
                                  <p:stCondLst>
                                    <p:cond delay="0"/>
                                  </p:stCondLst>
                                  <p:iterate>
                                    <p:tmAbs val="0"/>
                                  </p:iterate>
                                  <p:childTnLst>
                                    <p:set>
                                      <p:cBhvr>
                                        <p:cTn id="16" fill="hold"/>
                                        <p:tgtEl>
                                          <p:spTgt spid="131"/>
                                        </p:tgtEl>
                                        <p:attrNameLst>
                                          <p:attrName>style.visibility</p:attrName>
                                        </p:attrNameLst>
                                      </p:cBhvr>
                                      <p:to>
                                        <p:strVal val="visible"/>
                                      </p:to>
                                    </p:set>
                                    <p:animEffect transition="in" filter="dissolve">
                                      <p:cBhvr>
                                        <p:cTn id="17" dur="1500"/>
                                        <p:tgtEl>
                                          <p:spTgt spid="1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 grpId="2" animBg="1" advAuto="0"/>
      <p:bldP spid="130" grpId="1" animBg="1" advAuto="0"/>
      <p:bldP spid="131" grpId="3" animBg="1" advAuto="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 name="QUOD CUPIO…"/>
          <p:cNvSpPr txBox="1">
            <a:spLocks noGrp="1"/>
          </p:cNvSpPr>
          <p:nvPr>
            <p:ph type="title"/>
          </p:nvPr>
        </p:nvSpPr>
        <p:spPr>
          <a:prstGeom prst="rect">
            <a:avLst/>
          </a:prstGeom>
        </p:spPr>
        <p:txBody>
          <a:bodyPr>
            <a:normAutofit fontScale="90000"/>
          </a:bodyPr>
          <a:lstStyle/>
          <a:p>
            <a:pPr algn="l"/>
            <a:r>
              <a:t>QUOD CUPIO</a:t>
            </a:r>
          </a:p>
          <a:p>
            <a:pPr algn="r"/>
            <a:r>
              <a:t>MECUM EST</a:t>
            </a:r>
          </a:p>
        </p:txBody>
      </p:sp>
      <p:grpSp>
        <p:nvGrpSpPr>
          <p:cNvPr id="136" name="Schermata 2018-12-30 alle 17.37.45.png"/>
          <p:cNvGrpSpPr/>
          <p:nvPr/>
        </p:nvGrpSpPr>
        <p:grpSpPr>
          <a:xfrm>
            <a:off x="460672" y="2457587"/>
            <a:ext cx="6136139" cy="6800713"/>
            <a:chOff x="0" y="0"/>
            <a:chExt cx="6136138" cy="6800712"/>
          </a:xfrm>
        </p:grpSpPr>
        <p:pic>
          <p:nvPicPr>
            <p:cNvPr id="135" name="Schermata 2018-12-30 alle 17.37.45.png" descr="Schermata 2018-12-30 alle 17.37.45.png">
              <a:hlinkClick r:id="rId2"/>
            </p:cNvPr>
            <p:cNvPicPr>
              <a:picLocks noChangeAspect="1"/>
            </p:cNvPicPr>
            <p:nvPr/>
          </p:nvPicPr>
          <p:blipFill>
            <a:blip r:embed="rId3">
              <a:extLst/>
            </a:blip>
            <a:stretch>
              <a:fillRect/>
            </a:stretch>
          </p:blipFill>
          <p:spPr>
            <a:xfrm>
              <a:off x="203200" y="215900"/>
              <a:ext cx="5729739" cy="6368913"/>
            </a:xfrm>
            <a:prstGeom prst="rect">
              <a:avLst/>
            </a:prstGeom>
            <a:ln>
              <a:noFill/>
            </a:ln>
            <a:effectLst/>
          </p:spPr>
        </p:pic>
        <p:pic>
          <p:nvPicPr>
            <p:cNvPr id="134" name="Schermata 2018-12-30 alle 17.37.45.png" descr="Schermata 2018-12-30 alle 17.37.45.png"/>
            <p:cNvPicPr>
              <a:picLocks/>
            </p:cNvPicPr>
            <p:nvPr/>
          </p:nvPicPr>
          <p:blipFill>
            <a:blip r:embed="rId4">
              <a:extLst/>
            </a:blip>
            <a:stretch>
              <a:fillRect/>
            </a:stretch>
          </p:blipFill>
          <p:spPr>
            <a:xfrm>
              <a:off x="0" y="0"/>
              <a:ext cx="6136139" cy="6800713"/>
            </a:xfrm>
            <a:prstGeom prst="rect">
              <a:avLst/>
            </a:prstGeom>
            <a:effectLst/>
          </p:spPr>
        </p:pic>
      </p:grpSp>
      <p:sp>
        <p:nvSpPr>
          <p:cNvPr id="137" name="Un poeta “unico”…"/>
          <p:cNvSpPr txBox="1"/>
          <p:nvPr/>
        </p:nvSpPr>
        <p:spPr>
          <a:xfrm>
            <a:off x="6939907" y="5041900"/>
            <a:ext cx="4780554" cy="647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r>
              <a:t>Un poeta “unico”…</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4" presetClass="entr" presetSubtype="32" fill="hold" grpId="1" nodeType="clickEffect">
                                  <p:stCondLst>
                                    <p:cond delay="0"/>
                                  </p:stCondLst>
                                  <p:iterate>
                                    <p:tmAbs val="0"/>
                                  </p:iterate>
                                  <p:childTnLst>
                                    <p:set>
                                      <p:cBhvr>
                                        <p:cTn id="6" fill="hold"/>
                                        <p:tgtEl>
                                          <p:spTgt spid="133"/>
                                        </p:tgtEl>
                                        <p:attrNameLst>
                                          <p:attrName>style.visibility</p:attrName>
                                        </p:attrNameLst>
                                      </p:cBhvr>
                                      <p:to>
                                        <p:strVal val="visible"/>
                                      </p:to>
                                    </p:set>
                                    <p:animEffect transition="in" filter="box(out)">
                                      <p:cBhvr>
                                        <p:cTn id="7" dur="1000"/>
                                        <p:tgtEl>
                                          <p:spTgt spid="13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fill="hold" grpId="2" nodeType="clickEffect">
                                  <p:stCondLst>
                                    <p:cond delay="0"/>
                                  </p:stCondLst>
                                  <p:iterate>
                                    <p:tmAbs val="0"/>
                                  </p:iterate>
                                  <p:childTnLst>
                                    <p:set>
                                      <p:cBhvr>
                                        <p:cTn id="11" fill="hold"/>
                                        <p:tgtEl>
                                          <p:spTgt spid="136"/>
                                        </p:tgtEl>
                                        <p:attrNameLst>
                                          <p:attrName>style.visibility</p:attrName>
                                        </p:attrNameLst>
                                      </p:cBhvr>
                                      <p:to>
                                        <p:strVal val="visible"/>
                                      </p:to>
                                    </p:set>
                                    <p:animEffect transition="in" filter="dissolve">
                                      <p:cBhvr>
                                        <p:cTn id="12" dur="1500"/>
                                        <p:tgtEl>
                                          <p:spTgt spid="136"/>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3" nodeType="clickEffect">
                                  <p:stCondLst>
                                    <p:cond delay="0"/>
                                  </p:stCondLst>
                                  <p:iterate type="lt">
                                    <p:tmAbs val="100"/>
                                  </p:iterate>
                                  <p:childTnLst>
                                    <p:set>
                                      <p:cBhvr>
                                        <p:cTn id="16" fill="hold"/>
                                        <p:tgtEl>
                                          <p:spTgt spid="1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 grpId="1" animBg="1" advAuto="0"/>
      <p:bldP spid="136" grpId="2" animBg="1" advAuto="0"/>
      <p:bldP spid="137" grpId="3" animBg="1" advAuto="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 name="Schermata 2018-12-30 alle 17.33.10.png" descr="Schermata 2018-12-30 alle 17.33.10.png"/>
          <p:cNvPicPr>
            <a:picLocks noGrp="1"/>
          </p:cNvPicPr>
          <p:nvPr>
            <p:ph type="pic" idx="13"/>
          </p:nvPr>
        </p:nvPicPr>
        <p:blipFill>
          <a:blip r:embed="rId2">
            <a:extLst/>
          </a:blip>
          <a:stretch>
            <a:fillRect/>
          </a:stretch>
        </p:blipFill>
        <p:spPr>
          <a:xfrm>
            <a:off x="584200" y="469900"/>
            <a:ext cx="6591300" cy="8661400"/>
          </a:xfrm>
          <a:prstGeom prst="rect">
            <a:avLst/>
          </a:prstGeom>
          <a:effectLst/>
        </p:spPr>
      </p:pic>
      <p:pic>
        <p:nvPicPr>
          <p:cNvPr id="140" name="Schermata 2018-12-30 alle 17.33.00.png" descr="Schermata 2018-12-30 alle 17.33.00.png"/>
          <p:cNvPicPr>
            <a:picLocks noGrp="1"/>
          </p:cNvPicPr>
          <p:nvPr>
            <p:ph type="pic" idx="14"/>
          </p:nvPr>
        </p:nvPicPr>
        <p:blipFill>
          <a:blip r:embed="rId3">
            <a:extLst/>
          </a:blip>
          <a:stretch>
            <a:fillRect/>
          </a:stretch>
        </p:blipFill>
        <p:spPr>
          <a:xfrm>
            <a:off x="7442200" y="469900"/>
            <a:ext cx="4978400" cy="3416300"/>
          </a:xfrm>
          <a:prstGeom prst="rect">
            <a:avLst/>
          </a:prstGeom>
          <a:effectLst/>
        </p:spPr>
      </p:pic>
      <p:pic>
        <p:nvPicPr>
          <p:cNvPr id="141" name="Schermata 2018-12-30 alle 17.32.51.png" descr="Schermata 2018-12-30 alle 17.32.51.png"/>
          <p:cNvPicPr>
            <a:picLocks noGrp="1"/>
          </p:cNvPicPr>
          <p:nvPr>
            <p:ph type="pic" idx="15"/>
          </p:nvPr>
        </p:nvPicPr>
        <p:blipFill>
          <a:blip r:embed="rId4">
            <a:extLst/>
          </a:blip>
          <a:stretch>
            <a:fillRect/>
          </a:stretch>
        </p:blipFill>
        <p:spPr>
          <a:xfrm>
            <a:off x="7442199" y="4165600"/>
            <a:ext cx="4978401" cy="4978400"/>
          </a:xfrm>
          <a:prstGeom prst="rect">
            <a:avLst/>
          </a:prstGeom>
          <a:effectLst/>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139"/>
                                        </p:tgtEl>
                                        <p:attrNameLst>
                                          <p:attrName>style.visibility</p:attrName>
                                        </p:attrNameLst>
                                      </p:cBhvr>
                                      <p:to>
                                        <p:strVal val="visible"/>
                                      </p:to>
                                    </p:set>
                                    <p:animEffect transition="in" filter="dissolve">
                                      <p:cBhvr>
                                        <p:cTn id="7" dur="1500"/>
                                        <p:tgtEl>
                                          <p:spTgt spid="13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fill="hold" grpId="2" nodeType="clickEffect">
                                  <p:stCondLst>
                                    <p:cond delay="0"/>
                                  </p:stCondLst>
                                  <p:iterate>
                                    <p:tmAbs val="0"/>
                                  </p:iterate>
                                  <p:childTnLst>
                                    <p:set>
                                      <p:cBhvr>
                                        <p:cTn id="11" fill="hold"/>
                                        <p:tgtEl>
                                          <p:spTgt spid="140"/>
                                        </p:tgtEl>
                                        <p:attrNameLst>
                                          <p:attrName>style.visibility</p:attrName>
                                        </p:attrNameLst>
                                      </p:cBhvr>
                                      <p:to>
                                        <p:strVal val="visible"/>
                                      </p:to>
                                    </p:set>
                                    <p:animEffect transition="in" filter="dissolve">
                                      <p:cBhvr>
                                        <p:cTn id="12" dur="1500"/>
                                        <p:tgtEl>
                                          <p:spTgt spid="140"/>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fill="hold" grpId="3" nodeType="clickEffect">
                                  <p:stCondLst>
                                    <p:cond delay="0"/>
                                  </p:stCondLst>
                                  <p:iterate>
                                    <p:tmAbs val="0"/>
                                  </p:iterate>
                                  <p:childTnLst>
                                    <p:set>
                                      <p:cBhvr>
                                        <p:cTn id="16" fill="hold"/>
                                        <p:tgtEl>
                                          <p:spTgt spid="141"/>
                                        </p:tgtEl>
                                        <p:attrNameLst>
                                          <p:attrName>style.visibility</p:attrName>
                                        </p:attrNameLst>
                                      </p:cBhvr>
                                      <p:to>
                                        <p:strVal val="visible"/>
                                      </p:to>
                                    </p:set>
                                    <p:animEffect transition="in" filter="dissolve">
                                      <p:cBhvr>
                                        <p:cTn id="17" dur="1500"/>
                                        <p:tgtEl>
                                          <p:spTgt spid="1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 grpId="1" animBg="1" advAuto="0"/>
      <p:bldP spid="140" grpId="2" animBg="1" advAuto="0"/>
      <p:bldP spid="141" grpId="3" animBg="1" advAuto="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 name="200px-Publius_Ovidius_Naso.jpg" descr="200px-Publius_Ovidius_Naso.jpg"/>
          <p:cNvPicPr>
            <a:picLocks noGrp="1"/>
          </p:cNvPicPr>
          <p:nvPr>
            <p:ph type="pic" idx="13"/>
          </p:nvPr>
        </p:nvPicPr>
        <p:blipFill>
          <a:blip r:embed="rId2">
            <a:extLst/>
          </a:blip>
          <a:stretch>
            <a:fillRect/>
          </a:stretch>
        </p:blipFill>
        <p:spPr>
          <a:xfrm>
            <a:off x="8021488" y="645635"/>
            <a:ext cx="4239589" cy="8462330"/>
          </a:xfrm>
          <a:prstGeom prst="rect">
            <a:avLst/>
          </a:prstGeom>
          <a:effectLst/>
        </p:spPr>
      </p:pic>
      <p:sp>
        <p:nvSpPr>
          <p:cNvPr id="144" name="PUBLIO OVIDIO NASONE"/>
          <p:cNvSpPr txBox="1">
            <a:spLocks noGrp="1"/>
          </p:cNvSpPr>
          <p:nvPr>
            <p:ph type="title"/>
          </p:nvPr>
        </p:nvSpPr>
        <p:spPr>
          <a:xfrm>
            <a:off x="457200" y="1244600"/>
            <a:ext cx="7344420" cy="3467100"/>
          </a:xfrm>
          <a:prstGeom prst="rect">
            <a:avLst/>
          </a:prstGeom>
        </p:spPr>
        <p:txBody>
          <a:bodyPr/>
          <a:lstStyle>
            <a:lvl1pPr>
              <a:defRPr sz="7000"/>
            </a:lvl1pPr>
          </a:lstStyle>
          <a:p>
            <a:r>
              <a:t>PUBLIO OVIDIO NASONE</a:t>
            </a:r>
          </a:p>
        </p:txBody>
      </p:sp>
      <p:sp>
        <p:nvSpPr>
          <p:cNvPr id="145" name="Prisca iuvent alios, ego me nunc denique natum gratulor: haec aetas moribus apta mei.…"/>
          <p:cNvSpPr txBox="1">
            <a:spLocks noGrp="1"/>
          </p:cNvSpPr>
          <p:nvPr>
            <p:ph type="body" sz="half" idx="1"/>
          </p:nvPr>
        </p:nvSpPr>
        <p:spPr>
          <a:xfrm>
            <a:off x="596900" y="5270500"/>
            <a:ext cx="7344420" cy="3632200"/>
          </a:xfrm>
          <a:prstGeom prst="rect">
            <a:avLst/>
          </a:prstGeom>
        </p:spPr>
        <p:txBody>
          <a:bodyPr/>
          <a:lstStyle/>
          <a:p>
            <a:pPr algn="just">
              <a:defRPr i="1"/>
            </a:pPr>
            <a:r>
              <a:t>Prisca iuvent alios, ego me nunc denique natum gratulor: haec aetas moribus apta mei. </a:t>
            </a:r>
          </a:p>
          <a:p>
            <a:pPr algn="r">
              <a:defRPr i="1"/>
            </a:pPr>
            <a:r>
              <a:t>Ars, 3, 121</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type="lt">
                                    <p:tmAbs val="100"/>
                                  </p:iterate>
                                  <p:childTnLst>
                                    <p:set>
                                      <p:cBhvr>
                                        <p:cTn id="6" fill="hold"/>
                                        <p:tgtEl>
                                          <p:spTgt spid="1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ntr" fill="hold" grpId="2" nodeType="clickEffect">
                                  <p:stCondLst>
                                    <p:cond delay="0"/>
                                  </p:stCondLst>
                                  <p:iterate>
                                    <p:tmAbs val="0"/>
                                  </p:iterate>
                                  <p:childTnLst>
                                    <p:set>
                                      <p:cBhvr>
                                        <p:cTn id="10" fill="hold"/>
                                        <p:tgtEl>
                                          <p:spTgt spid="143"/>
                                        </p:tgtEl>
                                        <p:attrNameLst>
                                          <p:attrName>style.visibility</p:attrName>
                                        </p:attrNameLst>
                                      </p:cBhvr>
                                      <p:to>
                                        <p:strVal val="visible"/>
                                      </p:to>
                                    </p:set>
                                    <p:animEffect transition="in" filter="dissolve">
                                      <p:cBhvr>
                                        <p:cTn id="11" dur="1500"/>
                                        <p:tgtEl>
                                          <p:spTgt spid="143"/>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3" nodeType="clickEffect">
                                  <p:stCondLst>
                                    <p:cond delay="0"/>
                                  </p:stCondLst>
                                  <p:iterate type="lt">
                                    <p:tmAbs val="100"/>
                                  </p:iterate>
                                  <p:childTnLst>
                                    <p:set>
                                      <p:cBhvr>
                                        <p:cTn id="15" fill="hold"/>
                                        <p:tgtEl>
                                          <p:spTgt spid="1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 grpId="2" animBg="1" advAuto="0"/>
      <p:bldP spid="144" grpId="1" animBg="1" advAuto="0"/>
      <p:bldP spid="145" grpId="3" animBg="1" advAuto="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 name="LA FELICITA’ DI LEGGERE UN CLASSICO…"/>
          <p:cNvSpPr txBox="1">
            <a:spLocks noGrp="1"/>
          </p:cNvSpPr>
          <p:nvPr>
            <p:ph type="title"/>
          </p:nvPr>
        </p:nvSpPr>
        <p:spPr>
          <a:xfrm>
            <a:off x="787400" y="3254226"/>
            <a:ext cx="11430000" cy="3045917"/>
          </a:xfrm>
          <a:prstGeom prst="rect">
            <a:avLst/>
          </a:prstGeom>
        </p:spPr>
        <p:txBody>
          <a:bodyPr>
            <a:normAutofit fontScale="90000"/>
          </a:bodyPr>
          <a:lstStyle/>
          <a:p>
            <a:pPr algn="r" defTabSz="356362">
              <a:defRPr sz="6100">
                <a:effectLst>
                  <a:outerShdw blurRad="38735" dist="7747" dir="5400000" rotWithShape="0">
                    <a:srgbClr val="000000">
                      <a:alpha val="30000"/>
                    </a:srgbClr>
                  </a:outerShdw>
                </a:effectLst>
              </a:defRPr>
            </a:pPr>
            <a:r>
              <a:t>LA FELICITA’ DI LEGGERE UN CLASSICO</a:t>
            </a:r>
          </a:p>
          <a:p>
            <a:pPr algn="r" defTabSz="356362">
              <a:defRPr sz="4758">
                <a:effectLst>
                  <a:outerShdw blurRad="38735" dist="7747" dir="5400000" rotWithShape="0">
                    <a:srgbClr val="000000">
                      <a:alpha val="30000"/>
                    </a:srgbClr>
                  </a:outerShdw>
                </a:effectLst>
              </a:defRPr>
            </a:pPr>
            <a:endParaRPr/>
          </a:p>
          <a:p>
            <a:pPr algn="r" defTabSz="356362">
              <a:defRPr sz="3050">
                <a:effectLst>
                  <a:outerShdw blurRad="38735" dist="7747" dir="5400000" rotWithShape="0">
                    <a:srgbClr val="000000">
                      <a:alpha val="30000"/>
                    </a:srgbClr>
                  </a:outerShdw>
                </a:effectLst>
              </a:defRPr>
            </a:pPr>
            <a:r>
              <a:t>NICOLA GARDINI</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147"/>
                                        </p:tgtEl>
                                        <p:attrNameLst>
                                          <p:attrName>style.visibility</p:attrName>
                                        </p:attrNameLst>
                                      </p:cBhvr>
                                      <p:to>
                                        <p:strVal val="visible"/>
                                      </p:to>
                                    </p:set>
                                    <p:animEffect transition="in" filter="dissolve">
                                      <p:cBhvr>
                                        <p:cTn id="7" dur="1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 grpId="1" animBg="1" advAuto="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 name="Panorama_di_Sulmona.jpg" descr="Panorama_di_Sulmona.jpg"/>
          <p:cNvPicPr>
            <a:picLocks noGrp="1" noChangeAspect="1"/>
          </p:cNvPicPr>
          <p:nvPr>
            <p:ph type="pic" idx="13"/>
          </p:nvPr>
        </p:nvPicPr>
        <p:blipFill>
          <a:blip r:embed="rId2">
            <a:extLst/>
          </a:blip>
          <a:srcRect/>
          <a:stretch>
            <a:fillRect/>
          </a:stretch>
        </p:blipFill>
        <p:spPr>
          <a:xfrm>
            <a:off x="508000" y="685800"/>
            <a:ext cx="11988800" cy="7973021"/>
          </a:xfrm>
          <a:prstGeom prst="rect">
            <a:avLst/>
          </a:prstGeom>
        </p:spPr>
      </p:pic>
      <p:sp>
        <p:nvSpPr>
          <p:cNvPr id="150" name="SULMONA"/>
          <p:cNvSpPr txBox="1"/>
          <p:nvPr/>
        </p:nvSpPr>
        <p:spPr>
          <a:xfrm>
            <a:off x="642848" y="8001000"/>
            <a:ext cx="2537004" cy="647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u="sng">
                <a:solidFill>
                  <a:srgbClr val="FFFFFF"/>
                </a:solidFill>
                <a:hlinkClick r:id="rId3"/>
              </a:defRPr>
            </a:lvl1pPr>
          </a:lstStyle>
          <a:p>
            <a:pPr>
              <a:defRPr u="none"/>
            </a:pPr>
            <a:r>
              <a:rPr u="sng">
                <a:hlinkClick r:id="rId3"/>
              </a:rPr>
              <a:t>SULMONA</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149"/>
                                        </p:tgtEl>
                                        <p:attrNameLst>
                                          <p:attrName>style.visibility</p:attrName>
                                        </p:attrNameLst>
                                      </p:cBhvr>
                                      <p:to>
                                        <p:strVal val="visible"/>
                                      </p:to>
                                    </p:set>
                                    <p:animEffect transition="in" filter="dissolve">
                                      <p:cBhvr>
                                        <p:cTn id="7" dur="1500"/>
                                        <p:tgtEl>
                                          <p:spTgt spid="14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2" nodeType="clickEffect">
                                  <p:stCondLst>
                                    <p:cond delay="0"/>
                                  </p:stCondLst>
                                  <p:iterate>
                                    <p:tmAbs val="0"/>
                                  </p:iterate>
                                  <p:childTnLst>
                                    <p:set>
                                      <p:cBhvr>
                                        <p:cTn id="11" fill="hold"/>
                                        <p:tgtEl>
                                          <p:spTgt spid="1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 grpId="1" animBg="1" advAuto="0"/>
      <p:bldP spid="150" grpId="2" animBg="1" advAuto="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Harmony">
  <a:themeElements>
    <a:clrScheme name="Harmony">
      <a:dk1>
        <a:srgbClr val="5E5E5E"/>
      </a:dk1>
      <a:lt1>
        <a:srgbClr val="5E0033"/>
      </a:lt1>
      <a:dk2>
        <a:srgbClr val="565F5F"/>
      </a:dk2>
      <a:lt2>
        <a:srgbClr val="C2CBCA"/>
      </a:lt2>
      <a:accent1>
        <a:srgbClr val="87AEC1"/>
      </a:accent1>
      <a:accent2>
        <a:srgbClr val="D6BB9E"/>
      </a:accent2>
      <a:accent3>
        <a:srgbClr val="CC7A69"/>
      </a:accent3>
      <a:accent4>
        <a:srgbClr val="EAAB5C"/>
      </a:accent4>
      <a:accent5>
        <a:srgbClr val="98C8C6"/>
      </a:accent5>
      <a:accent6>
        <a:srgbClr val="C3CD8B"/>
      </a:accent6>
      <a:hlink>
        <a:srgbClr val="0000FF"/>
      </a:hlink>
      <a:folHlink>
        <a:srgbClr val="FF00FF"/>
      </a:folHlink>
    </a:clrScheme>
    <a:fontScheme name="Harmony">
      <a:majorFont>
        <a:latin typeface="Baskerville"/>
        <a:ea typeface="Baskerville"/>
        <a:cs typeface="Baskerville"/>
      </a:majorFont>
      <a:minorFont>
        <a:latin typeface="Baskerville"/>
        <a:ea typeface="Baskerville"/>
        <a:cs typeface="Baskerville"/>
      </a:minorFont>
    </a:fontScheme>
    <a:fmtScheme name="Harmony">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Hoefler Text"/>
            <a:ea typeface="Hoefler Text"/>
            <a:cs typeface="Hoefler Text"/>
            <a:sym typeface="Hoefler Tex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38100" cap="flat">
          <a:solidFill>
            <a:schemeClr val="accent5">
              <a:hueOff val="85969"/>
              <a:satOff val="-7811"/>
              <a:lumOff val="-38955"/>
            </a:schemeClr>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5E5E5E"/>
            </a:solidFill>
            <a:effectLst/>
            <a:uFillTx/>
            <a:latin typeface="Hoefler Text"/>
            <a:ea typeface="Hoefler Text"/>
            <a:cs typeface="Hoefler Text"/>
            <a:sym typeface="Hoefler Tex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Harmony">
  <a:themeElements>
    <a:clrScheme name="Harmony">
      <a:dk1>
        <a:srgbClr val="000000"/>
      </a:dk1>
      <a:lt1>
        <a:srgbClr val="FFFFFF"/>
      </a:lt1>
      <a:dk2>
        <a:srgbClr val="565F5F"/>
      </a:dk2>
      <a:lt2>
        <a:srgbClr val="C2CBCA"/>
      </a:lt2>
      <a:accent1>
        <a:srgbClr val="87AEC1"/>
      </a:accent1>
      <a:accent2>
        <a:srgbClr val="D6BB9E"/>
      </a:accent2>
      <a:accent3>
        <a:srgbClr val="CC7A69"/>
      </a:accent3>
      <a:accent4>
        <a:srgbClr val="EAAB5C"/>
      </a:accent4>
      <a:accent5>
        <a:srgbClr val="98C8C6"/>
      </a:accent5>
      <a:accent6>
        <a:srgbClr val="C3CD8B"/>
      </a:accent6>
      <a:hlink>
        <a:srgbClr val="0000FF"/>
      </a:hlink>
      <a:folHlink>
        <a:srgbClr val="FF00FF"/>
      </a:folHlink>
    </a:clrScheme>
    <a:fontScheme name="Harmony">
      <a:majorFont>
        <a:latin typeface="Baskerville"/>
        <a:ea typeface="Baskerville"/>
        <a:cs typeface="Baskerville"/>
      </a:majorFont>
      <a:minorFont>
        <a:latin typeface="Baskerville"/>
        <a:ea typeface="Baskerville"/>
        <a:cs typeface="Baskerville"/>
      </a:minorFont>
    </a:fontScheme>
    <a:fmtScheme name="Harmony">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Hoefler Text"/>
            <a:ea typeface="Hoefler Text"/>
            <a:cs typeface="Hoefler Text"/>
            <a:sym typeface="Hoefler Tex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38100" cap="flat">
          <a:solidFill>
            <a:schemeClr val="accent5">
              <a:hueOff val="85969"/>
              <a:satOff val="-7811"/>
              <a:lumOff val="-38955"/>
            </a:schemeClr>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5E5E5E"/>
            </a:solidFill>
            <a:effectLst/>
            <a:uFillTx/>
            <a:latin typeface="Hoefler Text"/>
            <a:ea typeface="Hoefler Text"/>
            <a:cs typeface="Hoefler Text"/>
            <a:sym typeface="Hoefler Tex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1116</Words>
  <Application>Microsoft Macintosh PowerPoint</Application>
  <PresentationFormat>Personalizzato</PresentationFormat>
  <Paragraphs>63</Paragraphs>
  <Slides>25</Slides>
  <Notes>0</Notes>
  <HiddenSlides>0</HiddenSlides>
  <MMClips>0</MMClips>
  <ScaleCrop>false</ScaleCrop>
  <HeadingPairs>
    <vt:vector size="6" baseType="variant">
      <vt:variant>
        <vt:lpstr>Caratteri utilizzati</vt:lpstr>
      </vt:variant>
      <vt:variant>
        <vt:i4>3</vt:i4>
      </vt:variant>
      <vt:variant>
        <vt:lpstr>Tema</vt:lpstr>
      </vt:variant>
      <vt:variant>
        <vt:i4>1</vt:i4>
      </vt:variant>
      <vt:variant>
        <vt:lpstr>Titoli diapositive</vt:lpstr>
      </vt:variant>
      <vt:variant>
        <vt:i4>25</vt:i4>
      </vt:variant>
    </vt:vector>
  </HeadingPairs>
  <TitlesOfParts>
    <vt:vector size="29" baseType="lpstr">
      <vt:lpstr>Baskerville</vt:lpstr>
      <vt:lpstr>Helvetica Neue</vt:lpstr>
      <vt:lpstr>Hoefler Text</vt:lpstr>
      <vt:lpstr>Harmony</vt:lpstr>
      <vt:lpstr>OVIDIO. AMORI, MITI E ALTRE STORIE</vt:lpstr>
      <vt:lpstr>LA MOSTRA A ROMA</vt:lpstr>
      <vt:lpstr>IL LUOGO</vt:lpstr>
      <vt:lpstr>Presentazione standard di PowerPoint</vt:lpstr>
      <vt:lpstr>QUOD CUPIO MECUM EST</vt:lpstr>
      <vt:lpstr>Presentazione standard di PowerPoint</vt:lpstr>
      <vt:lpstr>PUBLIO OVIDIO NASONE</vt:lpstr>
      <vt:lpstr>LA FELICITA’ DI LEGGERE UN CLASSICO  NICOLA GARDINI</vt:lpstr>
      <vt:lpstr>Presentazione standard di PowerPoint</vt:lpstr>
      <vt:lpstr>Presentazione standard di PowerPoint</vt:lpstr>
      <vt:lpstr>QUALCHE NOTIZIA…</vt:lpstr>
      <vt:lpstr>Metamorphoseon libri</vt:lpstr>
      <vt:lpstr>Presentazione standard di PowerPoint</vt:lpstr>
      <vt:lpstr>LA METAMORFOSI</vt:lpstr>
      <vt:lpstr>NOMEN ET RES</vt:lpstr>
      <vt:lpstr>Presentazione standard di PowerPoint</vt:lpstr>
      <vt:lpstr>LICII COLONI</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STORIE DI METAMORFOSI NEL TEMPO…</vt:lpstr>
      <vt:lpstr>Presentazione standard di PowerPoint</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OVIDIO. AMORI, MITI E ALTRE STORIE</dc:title>
  <cp:lastModifiedBy>Alessandra Silva</cp:lastModifiedBy>
  <cp:revision>1</cp:revision>
  <dcterms:modified xsi:type="dcterms:W3CDTF">2019-01-13T15:00:39Z</dcterms:modified>
</cp:coreProperties>
</file>