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91" r:id="rId2"/>
    <p:sldId id="292" r:id="rId3"/>
    <p:sldId id="293" r:id="rId4"/>
    <p:sldId id="294" r:id="rId5"/>
    <p:sldId id="295" r:id="rId6"/>
    <p:sldId id="296" r:id="rId7"/>
    <p:sldId id="297" r:id="rId8"/>
    <p:sldId id="298" r:id="rId9"/>
    <p:sldId id="299" r:id="rId10"/>
    <p:sldId id="300" r:id="rId11"/>
    <p:sldId id="301" r:id="rId12"/>
    <p:sldId id="302" r:id="rId13"/>
  </p:sldIdLst>
  <p:sldSz cx="13004800" cy="9753600"/>
  <p:notesSz cx="6858000" cy="9144000"/>
  <p:defaultTextStyle>
    <a:lvl1pPr algn="ctr" defTabSz="584200">
      <a:defRPr sz="3600">
        <a:latin typeface="Helvetica Light"/>
        <a:ea typeface="Helvetica Light"/>
        <a:cs typeface="Helvetica Light"/>
        <a:sym typeface="Helvetica Light"/>
      </a:defRPr>
    </a:lvl1pPr>
    <a:lvl2pPr algn="ctr" defTabSz="584200">
      <a:defRPr sz="3600">
        <a:latin typeface="Helvetica Light"/>
        <a:ea typeface="Helvetica Light"/>
        <a:cs typeface="Helvetica Light"/>
        <a:sym typeface="Helvetica Light"/>
      </a:defRPr>
    </a:lvl2pPr>
    <a:lvl3pPr algn="ctr" defTabSz="584200">
      <a:defRPr sz="3600">
        <a:latin typeface="Helvetica Light"/>
        <a:ea typeface="Helvetica Light"/>
        <a:cs typeface="Helvetica Light"/>
        <a:sym typeface="Helvetica Light"/>
      </a:defRPr>
    </a:lvl3pPr>
    <a:lvl4pPr algn="ctr" defTabSz="584200">
      <a:defRPr sz="3600">
        <a:latin typeface="Helvetica Light"/>
        <a:ea typeface="Helvetica Light"/>
        <a:cs typeface="Helvetica Light"/>
        <a:sym typeface="Helvetica Light"/>
      </a:defRPr>
    </a:lvl4pPr>
    <a:lvl5pPr algn="ctr" defTabSz="584200">
      <a:defRPr sz="3600">
        <a:latin typeface="Helvetica Light"/>
        <a:ea typeface="Helvetica Light"/>
        <a:cs typeface="Helvetica Light"/>
        <a:sym typeface="Helvetica Light"/>
      </a:defRPr>
    </a:lvl5pPr>
    <a:lvl6pPr algn="ctr" defTabSz="584200">
      <a:defRPr sz="3600">
        <a:latin typeface="Helvetica Light"/>
        <a:ea typeface="Helvetica Light"/>
        <a:cs typeface="Helvetica Light"/>
        <a:sym typeface="Helvetica Light"/>
      </a:defRPr>
    </a:lvl6pPr>
    <a:lvl7pPr algn="ctr" defTabSz="584200">
      <a:defRPr sz="3600">
        <a:latin typeface="Helvetica Light"/>
        <a:ea typeface="Helvetica Light"/>
        <a:cs typeface="Helvetica Light"/>
        <a:sym typeface="Helvetica Light"/>
      </a:defRPr>
    </a:lvl7pPr>
    <a:lvl8pPr algn="ctr" defTabSz="584200">
      <a:defRPr sz="3600">
        <a:latin typeface="Helvetica Light"/>
        <a:ea typeface="Helvetica Light"/>
        <a:cs typeface="Helvetica Light"/>
        <a:sym typeface="Helvetica Light"/>
      </a:defRPr>
    </a:lvl8pPr>
    <a:lvl9pPr algn="ctr" defTabSz="584200">
      <a:defRPr sz="3600">
        <a:latin typeface="Helvetica Light"/>
        <a:ea typeface="Helvetica Light"/>
        <a:cs typeface="Helvetica Light"/>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8"/>
          </a:solidFill>
        </a:fill>
      </a:tcStyle>
    </a:wholeTbl>
    <a:band2H>
      <a:tcTxStyle/>
      <a:tcStyle>
        <a:tcBdr/>
        <a:fill>
          <a:solidFill>
            <a:srgbClr val="E6EA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2E7CB"/>
          </a:solidFill>
        </a:fill>
      </a:tcStyle>
    </a:wholeTbl>
    <a:band2H>
      <a:tcTxStyle/>
      <a:tcStyle>
        <a:tcBdr/>
        <a:fill>
          <a:solidFill>
            <a:srgbClr val="F8F4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CDDE"/>
          </a:solidFill>
        </a:fill>
      </a:tcStyle>
    </a:wholeTbl>
    <a:band2H>
      <a:tcTxStyle/>
      <a:tcStyle>
        <a:tcBdr/>
        <a:fill>
          <a:solidFill>
            <a:srgbClr val="EBE8EF"/>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365C0"/>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61" autoAdjust="0"/>
  </p:normalViewPr>
  <p:slideViewPr>
    <p:cSldViewPr>
      <p:cViewPr>
        <p:scale>
          <a:sx n="48" d="100"/>
          <a:sy n="48" d="100"/>
        </p:scale>
        <p:origin x="-402" y="-72"/>
      </p:cViewPr>
      <p:guideLst>
        <p:guide orient="horz" pos="3072"/>
        <p:guide pos="409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1" name="Shape 6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 xmlns:p14="http://schemas.microsoft.com/office/powerpoint/2010/main" val="2991297162"/>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53014277-F927-42CA-A009-8D98452D5A60}" type="slidenum">
              <a:rPr lang="it-IT" smtClean="0"/>
              <a:pPr/>
              <a:t>1</a:t>
            </a:fld>
            <a:endParaRPr lang="it-IT"/>
          </a:p>
        </p:txBody>
      </p:sp>
    </p:spTree>
    <p:extLst>
      <p:ext uri="{BB962C8B-B14F-4D97-AF65-F5344CB8AC3E}">
        <p14:creationId xmlns="" xmlns:p14="http://schemas.microsoft.com/office/powerpoint/2010/main" val="627785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smtClean="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53014277-F927-42CA-A009-8D98452D5A60}" type="slidenum">
              <a:rPr lang="it-IT" smtClean="0"/>
              <a:pPr/>
              <a:t>3</a:t>
            </a:fld>
            <a:endParaRPr lang="it-IT"/>
          </a:p>
        </p:txBody>
      </p:sp>
    </p:spTree>
    <p:extLst>
      <p:ext uri="{BB962C8B-B14F-4D97-AF65-F5344CB8AC3E}">
        <p14:creationId xmlns="" xmlns:p14="http://schemas.microsoft.com/office/powerpoint/2010/main" val="464426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53014277-F927-42CA-A009-8D98452D5A60}" type="slidenum">
              <a:rPr lang="it-IT" smtClean="0"/>
              <a:pPr/>
              <a:t>4</a:t>
            </a:fld>
            <a:endParaRPr lang="it-IT"/>
          </a:p>
        </p:txBody>
      </p:sp>
    </p:spTree>
    <p:extLst>
      <p:ext uri="{BB962C8B-B14F-4D97-AF65-F5344CB8AC3E}">
        <p14:creationId xmlns="" xmlns:p14="http://schemas.microsoft.com/office/powerpoint/2010/main" val="1661116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solidFill>
                  <a:srgbClr val="FF0000"/>
                </a:solidFill>
              </a:rPr>
              <a:t>La spiegazione degli sciami sarà possibile</a:t>
            </a:r>
            <a:r>
              <a:rPr lang="it-IT" baseline="0" dirty="0" smtClean="0">
                <a:solidFill>
                  <a:srgbClr val="FF0000"/>
                </a:solidFill>
              </a:rPr>
              <a:t> quando si comprendono due fenomeni che rappresentano una </a:t>
            </a:r>
            <a:r>
              <a:rPr lang="it-IT" dirty="0" smtClean="0">
                <a:solidFill>
                  <a:srgbClr val="FF0000"/>
                </a:solidFill>
              </a:rPr>
              <a:t>delle conferme più spettacolari dell'equivalenza tra materia ed energia teorizzate da Einstein. Sappiamo infatti che ….</a:t>
            </a:r>
          </a:p>
          <a:p>
            <a:endParaRPr lang="it-IT" dirty="0" smtClean="0">
              <a:solidFill>
                <a:srgbClr val="FF0000"/>
              </a:solidFill>
            </a:endParaRPr>
          </a:p>
          <a:p>
            <a:r>
              <a:rPr lang="it-IT" dirty="0" smtClean="0">
                <a:solidFill>
                  <a:srgbClr val="FF0000"/>
                </a:solidFill>
              </a:rPr>
              <a:t>Il primo processo che ci interessa è l’annichilazione ( spiega</a:t>
            </a:r>
            <a:r>
              <a:rPr lang="it-IT" baseline="0" dirty="0" smtClean="0">
                <a:solidFill>
                  <a:srgbClr val="FF0000"/>
                </a:solidFill>
              </a:rPr>
              <a:t> anche perché i positroni non sono presenti nel mondo ordinario) </a:t>
            </a:r>
          </a:p>
          <a:p>
            <a:r>
              <a:rPr lang="it-IT" dirty="0" err="1" smtClean="0"/>
              <a:t>---------------------------</a:t>
            </a:r>
            <a:endParaRPr lang="it-IT" dirty="0" smtClean="0"/>
          </a:p>
          <a:p>
            <a:r>
              <a:rPr lang="it-IT" dirty="0" smtClean="0"/>
              <a:t>Questa scoperta permette la comprensione del meccanismo di produzione degli sciami di raggi cosmici, costituiti da fotoni, elettroni e positroni che si identifica come la componente "molle" dei raggi cosmici. </a:t>
            </a:r>
          </a:p>
          <a:p>
            <a:r>
              <a:rPr lang="it-IT" dirty="0" smtClean="0"/>
              <a:t>Teoria di </a:t>
            </a:r>
            <a:r>
              <a:rPr lang="it-IT" dirty="0" err="1" smtClean="0"/>
              <a:t>dirac</a:t>
            </a:r>
            <a:r>
              <a:rPr lang="it-IT" dirty="0" smtClean="0"/>
              <a:t> Hf= costante d </a:t>
            </a:r>
            <a:r>
              <a:rPr lang="it-IT" dirty="0" err="1" smtClean="0"/>
              <a:t>plank</a:t>
            </a:r>
            <a:r>
              <a:rPr lang="it-IT" dirty="0" smtClean="0"/>
              <a:t> per frequenza= energia fotone quando interagisce con un campo</a:t>
            </a:r>
            <a:r>
              <a:rPr lang="it-IT" baseline="0" dirty="0" smtClean="0"/>
              <a:t> elettrico nucleo</a:t>
            </a:r>
            <a:endParaRPr lang="it-IT" dirty="0" smtClean="0"/>
          </a:p>
          <a:p>
            <a:r>
              <a:rPr lang="it-IT" dirty="0" err="1" smtClean="0"/>
              <a:t>Energa</a:t>
            </a:r>
            <a:r>
              <a:rPr lang="it-IT" dirty="0" smtClean="0"/>
              <a:t> del fotone</a:t>
            </a:r>
            <a:r>
              <a:rPr lang="it-IT" baseline="0" dirty="0" smtClean="0"/>
              <a:t> diventa energia di massa</a:t>
            </a:r>
          </a:p>
          <a:p>
            <a:r>
              <a:rPr lang="it-IT" baseline="0" dirty="0" smtClean="0"/>
              <a:t>CREAZIONE COPPIE PROTONE-ANTIPOTRONE E NEUTRONE-ANTINEUTRONE</a:t>
            </a:r>
          </a:p>
          <a:p>
            <a:r>
              <a:rPr lang="it-IT" baseline="0" dirty="0" smtClean="0"/>
              <a:t>VITA BREVE e</a:t>
            </a:r>
          </a:p>
          <a:p>
            <a:r>
              <a:rPr lang="it-IT" baseline="0" dirty="0" smtClean="0"/>
              <a:t> Il processo di produzione di coppie è una reazione in cui un raggio gamma interagisce con la materia convertendo la sua energia in materia ed antimateria. Il caso più semplice è la creazione di una coppia elettrone-positrone a partire da un raggio γ. La reazione corrispondente è:           γ →  e−  +  e+</a:t>
            </a:r>
          </a:p>
          <a:p>
            <a:endParaRPr lang="it-IT" baseline="0" dirty="0" smtClean="0"/>
          </a:p>
          <a:p>
            <a:r>
              <a:rPr lang="it-IT" baseline="0" dirty="0" smtClean="0"/>
              <a:t>In questa reazione, che avviene solo se un fotone interagisce con un campo elettrico per esempio di un nucleo atomico, si conserva la carica ( nulla prima e dopo la reazione), la quantità di moto  e l'energia, sotto forma di radiazione prima e di massa poi . </a:t>
            </a:r>
          </a:p>
          <a:p>
            <a:endParaRPr lang="it-IT" baseline="0" dirty="0" smtClean="0"/>
          </a:p>
          <a:p>
            <a:r>
              <a:rPr lang="it-IT" baseline="0" dirty="0" smtClean="0"/>
              <a:t>L'energia di un fotone è data dal prodotto della costante di Planck h e della frequenza del fotone, mentre l'energia legata alla massa è fornita dall'equazione di </a:t>
            </a:r>
            <a:r>
              <a:rPr lang="it-IT" baseline="0" dirty="0" err="1" smtClean="0"/>
              <a:t>Eistein</a:t>
            </a:r>
            <a:r>
              <a:rPr lang="it-IT" baseline="0" dirty="0" smtClean="0"/>
              <a:t> E=mc2 </a:t>
            </a:r>
          </a:p>
          <a:p>
            <a:endParaRPr lang="it-IT" baseline="0" dirty="0" smtClean="0"/>
          </a:p>
          <a:p>
            <a:r>
              <a:rPr lang="it-IT" baseline="0" dirty="0" err="1" smtClean="0"/>
              <a:t>hf</a:t>
            </a:r>
            <a:r>
              <a:rPr lang="it-IT" baseline="0" dirty="0" smtClean="0"/>
              <a:t> = </a:t>
            </a:r>
            <a:r>
              <a:rPr lang="it-IT" baseline="0" dirty="0" err="1" smtClean="0"/>
              <a:t>mec2</a:t>
            </a:r>
            <a:r>
              <a:rPr lang="it-IT" baseline="0" dirty="0" smtClean="0"/>
              <a:t> + </a:t>
            </a:r>
            <a:r>
              <a:rPr lang="it-IT" baseline="0" dirty="0" err="1" smtClean="0"/>
              <a:t>mec2</a:t>
            </a:r>
            <a:r>
              <a:rPr lang="it-IT" baseline="0" dirty="0" smtClean="0"/>
              <a:t> + Energia cinetica</a:t>
            </a:r>
          </a:p>
          <a:p>
            <a:endParaRPr lang="it-IT" baseline="0" dirty="0" smtClean="0"/>
          </a:p>
          <a:p>
            <a:r>
              <a:rPr lang="it-IT" baseline="0" dirty="0" err="1" smtClean="0"/>
              <a:t>L'eqazione</a:t>
            </a:r>
            <a:r>
              <a:rPr lang="it-IT" baseline="0" dirty="0" smtClean="0"/>
              <a:t> sopra ci dice pertanto che l'energia del fotone si "materializza" in energia di massa dell'elettrone più una stessa quantità per il positrone (la cui massa è uguale a quella dell'elettrone) e l'energia in eccesso la troviamo sotto forma di energia cinetica di elettrone e positrone.</a:t>
            </a:r>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53014277-F927-42CA-A009-8D98452D5A60}" type="slidenum">
              <a:rPr lang="it-IT" smtClean="0"/>
              <a:pPr/>
              <a:t>5</a:t>
            </a:fld>
            <a:endParaRPr lang="it-IT"/>
          </a:p>
        </p:txBody>
      </p:sp>
    </p:spTree>
    <p:extLst>
      <p:ext uri="{BB962C8B-B14F-4D97-AF65-F5344CB8AC3E}">
        <p14:creationId xmlns="" xmlns:p14="http://schemas.microsoft.com/office/powerpoint/2010/main" val="1661116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0" i="0" kern="1200" dirty="0" smtClean="0">
                <a:solidFill>
                  <a:schemeClr val="tx1"/>
                </a:solidFill>
                <a:latin typeface="+mn-lt"/>
                <a:ea typeface="+mn-ea"/>
                <a:cs typeface="+mn-cs"/>
              </a:rPr>
              <a:t>Quello qui rappresentato è un elettrone ma potrebbe essere un protone o qualunque altra particella carica che attraversa l’aria oppure</a:t>
            </a:r>
            <a:r>
              <a:rPr lang="it-IT" sz="1200" b="0" i="0" kern="1200" baseline="0" dirty="0" smtClean="0">
                <a:solidFill>
                  <a:schemeClr val="tx1"/>
                </a:solidFill>
                <a:latin typeface="+mn-lt"/>
                <a:ea typeface="+mn-ea"/>
                <a:cs typeface="+mn-cs"/>
              </a:rPr>
              <a:t> le pareti della </a:t>
            </a:r>
            <a:r>
              <a:rPr lang="it-IT" sz="1200" b="0" i="0" kern="1200" baseline="0" dirty="0" err="1" smtClean="0">
                <a:solidFill>
                  <a:schemeClr val="tx1"/>
                </a:solidFill>
                <a:latin typeface="+mn-lt"/>
                <a:ea typeface="+mn-ea"/>
                <a:cs typeface="+mn-cs"/>
              </a:rPr>
              <a:t>capera</a:t>
            </a:r>
            <a:r>
              <a:rPr lang="it-IT" sz="1200" b="0" i="0" kern="1200" baseline="0" dirty="0" smtClean="0">
                <a:solidFill>
                  <a:schemeClr val="tx1"/>
                </a:solidFill>
                <a:latin typeface="+mn-lt"/>
                <a:ea typeface="+mn-ea"/>
                <a:cs typeface="+mn-cs"/>
              </a:rPr>
              <a:t> a nebbia, oppure il soffitto della stanza in cui siamo.</a:t>
            </a:r>
            <a:endParaRPr lang="it-IT" sz="1200" b="0" i="0" kern="1200" dirty="0" smtClean="0">
              <a:solidFill>
                <a:schemeClr val="tx1"/>
              </a:solidFill>
              <a:latin typeface="+mn-lt"/>
              <a:ea typeface="+mn-ea"/>
              <a:cs typeface="+mn-cs"/>
            </a:endParaRPr>
          </a:p>
          <a:p>
            <a:endParaRPr lang="it-IT" sz="1200" b="0" i="0" kern="1200" dirty="0" smtClean="0">
              <a:solidFill>
                <a:schemeClr val="tx1"/>
              </a:solidFill>
              <a:latin typeface="+mn-lt"/>
              <a:ea typeface="+mn-ea"/>
              <a:cs typeface="+mn-cs"/>
            </a:endParaRPr>
          </a:p>
          <a:p>
            <a:r>
              <a:rPr lang="it-IT" sz="1200" b="0" i="0" kern="1200" dirty="0" smtClean="0">
                <a:solidFill>
                  <a:schemeClr val="tx1"/>
                </a:solidFill>
                <a:latin typeface="+mn-lt"/>
                <a:ea typeface="+mn-ea"/>
                <a:cs typeface="+mn-cs"/>
              </a:rPr>
              <a:t>CARATTERISTICHE </a:t>
            </a:r>
            <a:r>
              <a:rPr lang="it-IT" sz="1200" b="0" i="0" kern="1200" dirty="0" err="1" smtClean="0">
                <a:solidFill>
                  <a:schemeClr val="tx1"/>
                </a:solidFill>
                <a:latin typeface="+mn-lt"/>
                <a:ea typeface="+mn-ea"/>
                <a:cs typeface="+mn-cs"/>
              </a:rPr>
              <a:t>DI</a:t>
            </a:r>
            <a:r>
              <a:rPr lang="it-IT" sz="1200" b="0" i="0" kern="1200" dirty="0" smtClean="0">
                <a:solidFill>
                  <a:schemeClr val="tx1"/>
                </a:solidFill>
                <a:latin typeface="+mn-lt"/>
                <a:ea typeface="+mn-ea"/>
                <a:cs typeface="+mn-cs"/>
              </a:rPr>
              <a:t> COME INTERAGISCONO</a:t>
            </a:r>
            <a:r>
              <a:rPr lang="it-IT" sz="1200" b="0" i="0" kern="1200" baseline="0" dirty="0" smtClean="0">
                <a:solidFill>
                  <a:schemeClr val="tx1"/>
                </a:solidFill>
                <a:latin typeface="+mn-lt"/>
                <a:ea typeface="+mn-ea"/>
                <a:cs typeface="+mn-cs"/>
              </a:rPr>
              <a:t> LE PARTICELLE CARICHE E FOTONI + MATERIA </a:t>
            </a:r>
            <a:r>
              <a:rPr lang="it-IT" sz="1200" b="0" i="0" kern="1200" dirty="0" smtClean="0">
                <a:solidFill>
                  <a:schemeClr val="tx1"/>
                </a:solidFill>
                <a:latin typeface="+mn-lt"/>
                <a:ea typeface="+mn-ea"/>
                <a:cs typeface="+mn-cs"/>
              </a:rPr>
              <a:t>Dunque i modi in cui sia elettroni che fotoni possono interagire con la materia sono molteplici, dipendono sia dell'energia che dal numero atomico del materiale che attraversano. Questi processi si rivelarono corretti per descrivere come si producono gli sciami di raggi cosmici: un elettrone incidente di alta energia irradia fotoni quando viene deflesso nel campo </a:t>
            </a:r>
            <a:r>
              <a:rPr lang="it-IT" sz="1200" b="0" i="0" kern="1200" dirty="0" err="1" smtClean="0">
                <a:solidFill>
                  <a:schemeClr val="tx1"/>
                </a:solidFill>
                <a:latin typeface="+mn-lt"/>
                <a:ea typeface="+mn-ea"/>
                <a:cs typeface="+mn-cs"/>
              </a:rPr>
              <a:t>coulombiano</a:t>
            </a:r>
            <a:r>
              <a:rPr lang="it-IT" sz="1200" b="0" i="0" kern="1200" dirty="0" smtClean="0">
                <a:solidFill>
                  <a:schemeClr val="tx1"/>
                </a:solidFill>
                <a:latin typeface="+mn-lt"/>
                <a:ea typeface="+mn-ea"/>
                <a:cs typeface="+mn-cs"/>
              </a:rPr>
              <a:t> del nucleo. Il  fotone generato produce una coppia elettrone-positrone nel campo di un altro nucleo, o eccita un elettrone Compton e così via. Gli elettroni secondari subiscono lo stesso tipo di processo, il numero di particelle aumenta mentre l'energia media diminuisce e uno sciame a cascata di elettroni e fotoni si forma finché il livello di energia diventa talmente basso che non possono più generarsi i processi di foto emissione e produzione di coppie. L'energia dello sciame alla fine viene dissipata attraverso gli effetti Compton e fotoelettrico sugli elettroni atomici da parte dei fotoni e attraverso la ionizzazione e l'eccitazione degli atomi dell'assorbitore da parte degli elettroni.</a:t>
            </a:r>
          </a:p>
          <a:p>
            <a:endParaRPr lang="it-IT" sz="1200" b="0" i="0" kern="1200" dirty="0" smtClean="0">
              <a:solidFill>
                <a:schemeClr val="tx1"/>
              </a:solidFill>
              <a:latin typeface="+mn-lt"/>
              <a:ea typeface="+mn-ea"/>
              <a:cs typeface="+mn-cs"/>
            </a:endParaRPr>
          </a:p>
          <a:p>
            <a:pPr eaLnBrk="1" hangingPunct="1"/>
            <a:r>
              <a:rPr lang="it-IT" dirty="0" smtClean="0"/>
              <a:t>Riassunto: la radiazione cosmica locale contiene elettroni e fotoni di energie di miliardi di ev. Gli sciami osservati sono causati da processi a cascata iniziati da questi </a:t>
            </a:r>
            <a:r>
              <a:rPr lang="it-IT" dirty="0" err="1" smtClean="0"/>
              <a:t>elettoni</a:t>
            </a:r>
            <a:r>
              <a:rPr lang="it-IT" dirty="0" smtClean="0"/>
              <a:t> e fotoni. Le particelle ionizzanti che costituiscono la parte molle della radiazione cosmica locale sono gli elettroni di sciami aventi origine nell’atmosfera o nel tetto dell’edificio dove vengono eseguiti gli esperimenti.</a:t>
            </a:r>
          </a:p>
          <a:p>
            <a:pPr eaLnBrk="1" hangingPunct="1"/>
            <a:r>
              <a:rPr lang="it-IT" dirty="0" smtClean="0"/>
              <a:t>L’attenzione si spostava ora sulla comprensione della natura della componente penetrante DURA. Da dove provengono e</a:t>
            </a:r>
            <a:r>
              <a:rPr lang="it-IT" baseline="0" dirty="0" smtClean="0"/>
              <a:t> che cosa sono le</a:t>
            </a:r>
            <a:r>
              <a:rPr lang="it-IT" dirty="0" smtClean="0"/>
              <a:t> particelle penetranti che procedono</a:t>
            </a:r>
            <a:r>
              <a:rPr lang="it-IT" baseline="0" dirty="0" smtClean="0"/>
              <a:t> indisturbate(una traccia sola) attraverso la materia?? </a:t>
            </a:r>
            <a:r>
              <a:rPr lang="it-IT" dirty="0" smtClean="0"/>
              <a:t> </a:t>
            </a:r>
          </a:p>
          <a:p>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53014277-F927-42CA-A009-8D98452D5A60}" type="slidenum">
              <a:rPr lang="it-IT" smtClean="0"/>
              <a:pPr/>
              <a:t>6</a:t>
            </a:fld>
            <a:endParaRPr lang="it-IT"/>
          </a:p>
        </p:txBody>
      </p:sp>
    </p:spTree>
    <p:extLst>
      <p:ext uri="{BB962C8B-B14F-4D97-AF65-F5344CB8AC3E}">
        <p14:creationId xmlns="" xmlns:p14="http://schemas.microsoft.com/office/powerpoint/2010/main" val="1796523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All’origine la materia e l’</a:t>
            </a:r>
            <a:r>
              <a:rPr lang="it-IT" dirty="0" err="1" smtClean="0"/>
              <a:t>aniti</a:t>
            </a:r>
            <a:r>
              <a:rPr lang="it-IT" dirty="0" smtClean="0"/>
              <a:t> materia erano in ugual</a:t>
            </a:r>
            <a:r>
              <a:rPr lang="it-IT" baseline="0" dirty="0" smtClean="0"/>
              <a:t> quantità , ma se i comportamenti fossero </a:t>
            </a:r>
            <a:r>
              <a:rPr lang="it-IT" baseline="0" dirty="0" err="1" smtClean="0"/>
              <a:t>dimmetrici</a:t>
            </a:r>
            <a:r>
              <a:rPr lang="it-IT" baseline="0" dirty="0" smtClean="0"/>
              <a:t> annichilazione totale.</a:t>
            </a:r>
          </a:p>
          <a:p>
            <a:r>
              <a:rPr lang="it-IT" baseline="0" dirty="0" smtClean="0"/>
              <a:t>Due teorie o </a:t>
            </a:r>
            <a:r>
              <a:rPr lang="it-IT" baseline="0" dirty="0" err="1" smtClean="0"/>
              <a:t>matera</a:t>
            </a:r>
            <a:r>
              <a:rPr lang="it-IT" baseline="0" dirty="0" smtClean="0"/>
              <a:t> e antimateria si sono </a:t>
            </a:r>
            <a:r>
              <a:rPr lang="it-IT" baseline="0" dirty="0" err="1" smtClean="0"/>
              <a:t>conentrati</a:t>
            </a:r>
            <a:r>
              <a:rPr lang="it-IT" baseline="0" dirty="0" smtClean="0"/>
              <a:t> in </a:t>
            </a:r>
            <a:r>
              <a:rPr lang="it-IT" baseline="0" dirty="0" err="1" smtClean="0"/>
              <a:t>reioni</a:t>
            </a:r>
            <a:r>
              <a:rPr lang="it-IT" baseline="0" dirty="0" smtClean="0"/>
              <a:t> distanti creando stelle e antistelle</a:t>
            </a:r>
          </a:p>
          <a:p>
            <a:r>
              <a:rPr lang="it-IT" baseline="0" dirty="0" smtClean="0"/>
              <a:t>                  o qualche decadimento elementare non è simmetrico e al un certo punto la </a:t>
            </a:r>
            <a:r>
              <a:rPr lang="it-IT" baseline="0" dirty="0" err="1" smtClean="0"/>
              <a:t>matera</a:t>
            </a:r>
            <a:r>
              <a:rPr lang="it-IT" baseline="0" dirty="0" smtClean="0"/>
              <a:t> ha </a:t>
            </a:r>
            <a:r>
              <a:rPr lang="it-IT" baseline="0" dirty="0" err="1" smtClean="0"/>
              <a:t>prevanso</a:t>
            </a:r>
            <a:r>
              <a:rPr lang="it-IT" baseline="0" dirty="0" smtClean="0"/>
              <a:t> sulla                          antimateria. </a:t>
            </a:r>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53014277-F927-42CA-A009-8D98452D5A60}" type="slidenum">
              <a:rPr lang="it-IT" smtClean="0"/>
              <a:pPr/>
              <a:t>7</a:t>
            </a:fld>
            <a:endParaRPr lang="it-IT"/>
          </a:p>
        </p:txBody>
      </p:sp>
    </p:spTree>
    <p:extLst>
      <p:ext uri="{BB962C8B-B14F-4D97-AF65-F5344CB8AC3E}">
        <p14:creationId xmlns="" xmlns:p14="http://schemas.microsoft.com/office/powerpoint/2010/main" val="1097806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CHADWICK BOMBARDA LAMINE </a:t>
            </a:r>
            <a:r>
              <a:rPr lang="it-IT" dirty="0" err="1" smtClean="0"/>
              <a:t>DI</a:t>
            </a:r>
            <a:r>
              <a:rPr lang="it-IT" dirty="0" smtClean="0"/>
              <a:t> BERILIO CON PARTICELLE ALFA.</a:t>
            </a:r>
            <a:r>
              <a:rPr lang="it-IT" baseline="0" dirty="0" smtClean="0"/>
              <a:t> RADIAZIONI SECONDARIE NON RISENTONO DI CAMPI(neutrone)</a:t>
            </a:r>
          </a:p>
          <a:p>
            <a:r>
              <a:rPr lang="it-IT" dirty="0" err="1" smtClean="0"/>
              <a:t>Isodor</a:t>
            </a:r>
            <a:r>
              <a:rPr lang="it-IT" baseline="0" dirty="0" smtClean="0"/>
              <a:t> Rabi, fisico statunitense quando venne a conoscenza della scoperta del muone.</a:t>
            </a:r>
          </a:p>
          <a:p>
            <a:r>
              <a:rPr lang="it-IT" baseline="0" dirty="0" smtClean="0"/>
              <a:t>Muone in e o positrone , antineutrino elettronico, neutrino </a:t>
            </a:r>
            <a:r>
              <a:rPr lang="it-IT" baseline="0" dirty="0" err="1" smtClean="0"/>
              <a:t>muonico</a:t>
            </a:r>
            <a:endParaRPr lang="it-IT" baseline="0" dirty="0" smtClean="0"/>
          </a:p>
          <a:p>
            <a:r>
              <a:rPr lang="it-IT" baseline="0" dirty="0" smtClean="0"/>
              <a:t>Particella di </a:t>
            </a:r>
            <a:r>
              <a:rPr lang="it-IT" baseline="0" dirty="0" err="1" smtClean="0"/>
              <a:t>yakawa</a:t>
            </a:r>
            <a:r>
              <a:rPr lang="it-IT" baseline="0" dirty="0" smtClean="0"/>
              <a:t> massa 100inaia di volte e , positiva, negativa che decade velocemente. Si pensa al muone ma non soddisfa alcune caratteristiche .</a:t>
            </a:r>
          </a:p>
          <a:p>
            <a:r>
              <a:rPr lang="it-IT" baseline="0" dirty="0" smtClean="0"/>
              <a:t>Emulsioni </a:t>
            </a:r>
            <a:r>
              <a:rPr lang="it-IT" baseline="0" dirty="0" err="1" smtClean="0"/>
              <a:t>nuclari</a:t>
            </a:r>
            <a:r>
              <a:rPr lang="it-IT" baseline="0" dirty="0" smtClean="0"/>
              <a:t> sono tipo di emulsioni fotografiche rendono visibile percorso della particella ionizzata per lo studio di particelle elementari , costituite da cristalli di bromo d’argento sospesi in gelatina </a:t>
            </a:r>
            <a:r>
              <a:rPr lang="it-IT" baseline="0" dirty="0" err="1" smtClean="0"/>
              <a:t>ganica</a:t>
            </a:r>
            <a:r>
              <a:rPr lang="it-IT" baseline="0" dirty="0" smtClean="0"/>
              <a:t> </a:t>
            </a:r>
          </a:p>
          <a:p>
            <a:r>
              <a:rPr lang="it-IT" baseline="0" dirty="0" smtClean="0"/>
              <a:t> </a:t>
            </a:r>
            <a:r>
              <a:rPr lang="it-IT" baseline="0" dirty="0" err="1" smtClean="0"/>
              <a:t>ell'articolo</a:t>
            </a:r>
            <a:r>
              <a:rPr lang="it-IT" baseline="0" dirty="0" smtClean="0"/>
              <a:t> che i due fisici pubblicarono nel 1937 arrivarono alle seguenti conclusioni:</a:t>
            </a:r>
          </a:p>
          <a:p>
            <a:endParaRPr lang="it-IT" baseline="0" dirty="0" smtClean="0"/>
          </a:p>
          <a:p>
            <a:r>
              <a:rPr lang="it-IT" baseline="0" dirty="0" smtClean="0"/>
              <a:t>1) Esistono due gruppi di particelle completamente separati. Il primo gruppo consiste di particelle che possono essere assorbite dalla lastra e che perdono buona parte dell'energia con valori in accordo a quelli calcolati nella teoria degli sciami. Queste particelle spesso si presentano in gruppi e sono presumibilmente particelle secondarie di sciami che hanno origine al di sopra della camera</a:t>
            </a:r>
          </a:p>
          <a:p>
            <a:endParaRPr lang="it-IT" baseline="0" dirty="0" smtClean="0"/>
          </a:p>
          <a:p>
            <a:r>
              <a:rPr lang="it-IT" baseline="0" dirty="0" smtClean="0"/>
              <a:t>2) Un secondo gruppo invece attraversano la lastra di piombo perdendo pochissima energia. Queste particelle penetranti invece, nelle fotografie della camera a condensazione appaiono di solito come tracce singole. Confrontando i valori ottenuti dai raggi di curvatura delle tracce e quelli della quantità di ionizzazione prodotta si conclude che i dati sono compatibili con tracce lasciate da particelle con carica pari a quella dell'elettrone e massa intermedia tra quella del protone e quella dell'elettrone.</a:t>
            </a:r>
          </a:p>
          <a:p>
            <a:endParaRPr lang="it-IT" baseline="0" dirty="0" smtClean="0"/>
          </a:p>
          <a:p>
            <a:r>
              <a:rPr lang="it-IT" baseline="0" dirty="0" smtClean="0"/>
              <a:t>Misure successive compiute sempre nel 1937 da Street e Stevenson confermarono l'esistenza di una nuova particella e fornirono una prima stima della sua massa.</a:t>
            </a:r>
          </a:p>
          <a:p>
            <a:endParaRPr lang="it-IT" baseline="0" dirty="0" smtClean="0"/>
          </a:p>
          <a:p>
            <a:r>
              <a:rPr lang="it-IT" dirty="0" smtClean="0"/>
              <a:t>La scoperta infatti di una particella instabile, che non è un componente della materia ordinaria, che decade in elettroni apriva infatti la fisica a nuovi quesiti. </a:t>
            </a:r>
            <a:r>
              <a:rPr lang="it-IT" dirty="0" err="1" smtClean="0"/>
              <a:t>Perchè</a:t>
            </a:r>
            <a:r>
              <a:rPr lang="it-IT" dirty="0" smtClean="0"/>
              <a:t> esisteva questa particella ? Ne esistevano altre che potevano crearsi nell'interazioni delle particelle primarie con l'atmosfera ? Quali erano i meccanismi che governavano questi decadimenti?</a:t>
            </a:r>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53014277-F927-42CA-A009-8D98452D5A60}" type="slidenum">
              <a:rPr lang="it-IT" smtClean="0"/>
              <a:pPr/>
              <a:t>8</a:t>
            </a:fld>
            <a:endParaRPr lang="it-IT"/>
          </a:p>
        </p:txBody>
      </p:sp>
    </p:spTree>
    <p:extLst>
      <p:ext uri="{BB962C8B-B14F-4D97-AF65-F5344CB8AC3E}">
        <p14:creationId xmlns="" xmlns:p14="http://schemas.microsoft.com/office/powerpoint/2010/main" val="792464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Particelle elementari sono 6 leptoni ( elettrone , muone, </a:t>
            </a:r>
            <a:r>
              <a:rPr lang="it-IT" dirty="0" err="1" smtClean="0"/>
              <a:t>tauone+</a:t>
            </a:r>
            <a:r>
              <a:rPr lang="it-IT" dirty="0" smtClean="0"/>
              <a:t> 3 neutrini) e 6 </a:t>
            </a:r>
            <a:r>
              <a:rPr lang="it-IT" dirty="0" err="1" smtClean="0"/>
              <a:t>quarks</a:t>
            </a:r>
            <a:r>
              <a:rPr lang="it-IT" dirty="0" smtClean="0"/>
              <a:t> che si legano per creare le particelle che ora conosciamo. </a:t>
            </a:r>
          </a:p>
          <a:p>
            <a:r>
              <a:rPr lang="it-IT" dirty="0" err="1" smtClean="0"/>
              <a:t>Es</a:t>
            </a:r>
            <a:r>
              <a:rPr lang="it-IT" dirty="0" smtClean="0"/>
              <a:t> </a:t>
            </a:r>
            <a:r>
              <a:rPr lang="it-IT" dirty="0" err="1" smtClean="0"/>
              <a:t>protone=</a:t>
            </a:r>
            <a:r>
              <a:rPr lang="it-IT" dirty="0" smtClean="0"/>
              <a:t> 2 q. up e 1 q. down</a:t>
            </a:r>
          </a:p>
          <a:p>
            <a:endParaRPr lang="it-IT" dirty="0" smtClean="0"/>
          </a:p>
          <a:p>
            <a:r>
              <a:rPr lang="it-IT" dirty="0" smtClean="0"/>
              <a:t>Non</a:t>
            </a:r>
            <a:r>
              <a:rPr lang="it-IT" baseline="0" dirty="0" smtClean="0"/>
              <a:t> è oggetto di questa giornata addentrarci nel modello standard: quello che preme sottolineare qui è che è stata proprio la fisica dei raggi cosmici, dunque quella banale domanda iniziale “perché l’elettroscopio si scarica ?” a dare l’avvio alla fisica delle particelle elementari che fino ad oggi si è sviluppata , con gran successo , negli acceleratori di particelle.</a:t>
            </a:r>
          </a:p>
          <a:p>
            <a:endParaRPr lang="it-IT" baseline="0" dirty="0" smtClean="0"/>
          </a:p>
          <a:p>
            <a:r>
              <a:rPr lang="it-IT" baseline="0" dirty="0" smtClean="0"/>
              <a:t>Sappiamo dunque tutto oggi sui </a:t>
            </a:r>
            <a:r>
              <a:rPr lang="it-IT" baseline="0" dirty="0" err="1" smtClean="0"/>
              <a:t>raggu</a:t>
            </a:r>
            <a:r>
              <a:rPr lang="it-IT" baseline="0" dirty="0" smtClean="0"/>
              <a:t> cosmici ? E’ tutto chiaro ? A queste due domande risponderà adesso Alessia.</a:t>
            </a:r>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53014277-F927-42CA-A009-8D98452D5A60}" type="slidenum">
              <a:rPr lang="it-IT" smtClean="0"/>
              <a:pPr/>
              <a:t>12</a:t>
            </a:fld>
            <a:endParaRPr lang="it-IT"/>
          </a:p>
        </p:txBody>
      </p:sp>
    </p:spTree>
    <p:extLst>
      <p:ext uri="{BB962C8B-B14F-4D97-AF65-F5344CB8AC3E}">
        <p14:creationId xmlns="" xmlns:p14="http://schemas.microsoft.com/office/powerpoint/2010/main" val="253356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olo e sottotitolo">
    <p:spTree>
      <p:nvGrpSpPr>
        <p:cNvPr id="1" name=""/>
        <p:cNvGrpSpPr/>
        <p:nvPr/>
      </p:nvGrpSpPr>
      <p:grpSpPr>
        <a:xfrm>
          <a:off x="0" y="0"/>
          <a:ext cx="0" cy="0"/>
          <a:chOff x="0" y="0"/>
          <a:chExt cx="0" cy="0"/>
        </a:xfrm>
      </p:grpSpPr>
      <p:sp>
        <p:nvSpPr>
          <p:cNvPr id="13" name="Shape 13"/>
          <p:cNvSpPr>
            <a:spLocks noGrp="1"/>
          </p:cNvSpPr>
          <p:nvPr>
            <p:ph type="title"/>
          </p:nvPr>
        </p:nvSpPr>
        <p:spPr>
          <a:xfrm>
            <a:off x="1270000" y="0"/>
            <a:ext cx="10464800" cy="4940300"/>
          </a:xfrm>
          <a:prstGeom prst="rect">
            <a:avLst/>
          </a:prstGeom>
          <a:noFill/>
          <a:ln w="12700">
            <a:noFill/>
            <a:miter lim="400000"/>
          </a:ln>
        </p:spPr>
        <p:txBody>
          <a:bodyPr lIns="50800" tIns="50800" rIns="50800" bIns="50800" anchor="b"/>
          <a:lstStyle>
            <a:lvl1pPr defTabSz="584200">
              <a:defRPr sz="8000" b="0">
                <a:ln w="9525">
                  <a:noFill/>
                </a:ln>
                <a:solidFill>
                  <a:srgbClr val="000000"/>
                </a:solidFill>
                <a:latin typeface="Helvetica Light"/>
                <a:ea typeface="Helvetica Light"/>
                <a:cs typeface="Helvetica Light"/>
                <a:sym typeface="Helvetica Light"/>
              </a:defRPr>
            </a:lvl1pPr>
          </a:lstStyle>
          <a:p>
            <a:pPr lvl="0">
              <a:defRPr sz="1800">
                <a:effectLst/>
              </a:defRPr>
            </a:pPr>
            <a:r>
              <a:rPr sz="8000"/>
              <a:t>Titolo Testo</a:t>
            </a:r>
          </a:p>
        </p:txBody>
      </p:sp>
      <p:sp>
        <p:nvSpPr>
          <p:cNvPr id="14" name="Shape 14"/>
          <p:cNvSpPr>
            <a:spLocks noGrp="1"/>
          </p:cNvSpPr>
          <p:nvPr>
            <p:ph type="body" idx="1"/>
          </p:nvPr>
        </p:nvSpPr>
        <p:spPr>
          <a:xfrm>
            <a:off x="1270000" y="5029200"/>
            <a:ext cx="10464800" cy="3568700"/>
          </a:xfrm>
          <a:prstGeom prst="rect">
            <a:avLst/>
          </a:prstGeom>
        </p:spPr>
        <p:txBody>
          <a:bodyPr lIns="50800" tIns="50800" rIns="50800" bIns="50800"/>
          <a:lstStyle>
            <a:lvl1pPr marL="0" indent="0" algn="ctr" defTabSz="584200">
              <a:spcBef>
                <a:spcPts val="0"/>
              </a:spcBef>
              <a:buSzTx/>
              <a:buFontTx/>
              <a:buNone/>
              <a:defRPr sz="3200">
                <a:ln w="9525">
                  <a:noFill/>
                </a:ln>
                <a:solidFill>
                  <a:srgbClr val="000000"/>
                </a:solidFill>
                <a:latin typeface="Helvetica Light"/>
                <a:ea typeface="Helvetica Light"/>
                <a:cs typeface="Helvetica Light"/>
                <a:sym typeface="Helvetica Light"/>
              </a:defRPr>
            </a:lvl1pPr>
            <a:lvl2pPr marL="0" indent="0" algn="ctr" defTabSz="584200">
              <a:spcBef>
                <a:spcPts val="0"/>
              </a:spcBef>
              <a:buSzTx/>
              <a:buFontTx/>
              <a:buNone/>
              <a:defRPr sz="3200">
                <a:ln w="9525">
                  <a:noFill/>
                </a:ln>
                <a:solidFill>
                  <a:srgbClr val="000000"/>
                </a:solidFill>
                <a:latin typeface="Helvetica Light"/>
                <a:ea typeface="Helvetica Light"/>
                <a:cs typeface="Helvetica Light"/>
                <a:sym typeface="Helvetica Light"/>
              </a:defRPr>
            </a:lvl2pPr>
            <a:lvl3pPr marL="0" indent="0" algn="ctr" defTabSz="584200">
              <a:spcBef>
                <a:spcPts val="0"/>
              </a:spcBef>
              <a:buSzTx/>
              <a:buFontTx/>
              <a:buNone/>
              <a:defRPr sz="3200">
                <a:ln w="9525">
                  <a:noFill/>
                </a:ln>
                <a:solidFill>
                  <a:srgbClr val="000000"/>
                </a:solidFill>
                <a:latin typeface="Helvetica Light"/>
                <a:ea typeface="Helvetica Light"/>
                <a:cs typeface="Helvetica Light"/>
                <a:sym typeface="Helvetica Light"/>
              </a:defRPr>
            </a:lvl3pPr>
            <a:lvl4pPr marL="0" indent="0" algn="ctr" defTabSz="584200">
              <a:spcBef>
                <a:spcPts val="0"/>
              </a:spcBef>
              <a:buSzTx/>
              <a:buFontTx/>
              <a:buNone/>
              <a:defRPr sz="3200">
                <a:ln w="9525">
                  <a:noFill/>
                </a:ln>
                <a:solidFill>
                  <a:srgbClr val="000000"/>
                </a:solidFill>
                <a:latin typeface="Helvetica Light"/>
                <a:ea typeface="Helvetica Light"/>
                <a:cs typeface="Helvetica Light"/>
                <a:sym typeface="Helvetica Light"/>
              </a:defRPr>
            </a:lvl4pPr>
            <a:lvl5pPr marL="0" indent="0" algn="ctr" defTabSz="584200">
              <a:spcBef>
                <a:spcPts val="0"/>
              </a:spcBef>
              <a:buSzTx/>
              <a:buFontTx/>
              <a:buNone/>
              <a:defRPr sz="3200">
                <a:ln w="9525">
                  <a:noFill/>
                </a:ln>
                <a:solidFill>
                  <a:srgbClr val="000000"/>
                </a:solidFill>
                <a:latin typeface="Helvetica Light"/>
                <a:ea typeface="Helvetica Light"/>
                <a:cs typeface="Helvetica Light"/>
                <a:sym typeface="Helvetica Light"/>
              </a:defRPr>
            </a:lvl5pPr>
          </a:lstStyle>
          <a:p>
            <a:pPr lvl="0">
              <a:defRPr sz="1800"/>
            </a:pPr>
            <a:r>
              <a:rPr sz="3200"/>
              <a:t>Corpo livello uno</a:t>
            </a:r>
          </a:p>
          <a:p>
            <a:pPr lvl="1">
              <a:defRPr sz="1800"/>
            </a:pPr>
            <a:r>
              <a:rPr sz="3200"/>
              <a:t>Corpo livello due</a:t>
            </a:r>
          </a:p>
          <a:p>
            <a:pPr lvl="2">
              <a:defRPr sz="1800"/>
            </a:pPr>
            <a:r>
              <a:rPr sz="3200"/>
              <a:t>Corpo livello tre</a:t>
            </a:r>
          </a:p>
          <a:p>
            <a:pPr lvl="3">
              <a:defRPr sz="1800"/>
            </a:pPr>
            <a:r>
              <a:rPr sz="3200"/>
              <a:t>Corpo livello quattro</a:t>
            </a:r>
          </a:p>
          <a:p>
            <a:pPr lvl="4">
              <a:defRPr sz="1800"/>
            </a:pPr>
            <a:r>
              <a:rPr sz="3200"/>
              <a:t>Livello 5</a:t>
            </a:r>
          </a:p>
        </p:txBody>
      </p:sp>
      <p:sp>
        <p:nvSpPr>
          <p:cNvPr id="15" name="Shape 15"/>
          <p:cNvSpPr>
            <a:spLocks noGrp="1"/>
          </p:cNvSpPr>
          <p:nvPr>
            <p:ph type="sldNum" sz="quarter" idx="2"/>
          </p:nvPr>
        </p:nvSpPr>
        <p:spPr>
          <a:xfrm>
            <a:off x="6311797" y="9251950"/>
            <a:ext cx="368505" cy="381000"/>
          </a:xfrm>
          <a:prstGeom prst="rect">
            <a:avLst/>
          </a:prstGeom>
        </p:spPr>
        <p:txBody>
          <a:bodyPr lIns="50800" tIns="50800" rIns="50800" bIns="50800"/>
          <a:lstStyle>
            <a:lvl1pPr algn="ctr" defTabSz="584200">
              <a:defRPr sz="1800">
                <a:latin typeface="Helvetica Light"/>
                <a:ea typeface="Helvetica Light"/>
                <a:cs typeface="Helvetica Light"/>
                <a:sym typeface="Helvetica Light"/>
              </a:defRPr>
            </a:lvl1pPr>
          </a:lstStyle>
          <a:p>
            <a:pPr lvl="0"/>
            <a:fld id="{86CB4B4D-7CA3-9044-876B-883B54F8677D}" type="slidenum">
              <a:rPr/>
              <a:pPr lvl="0"/>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iapositiva titolo">
    <p:spTree>
      <p:nvGrpSpPr>
        <p:cNvPr id="1" name=""/>
        <p:cNvGrpSpPr/>
        <p:nvPr/>
      </p:nvGrpSpPr>
      <p:grpSpPr>
        <a:xfrm>
          <a:off x="0" y="0"/>
          <a:ext cx="0" cy="0"/>
          <a:chOff x="0" y="0"/>
          <a:chExt cx="0" cy="0"/>
        </a:xfrm>
      </p:grpSpPr>
      <p:sp>
        <p:nvSpPr>
          <p:cNvPr id="51" name="Shape 51"/>
          <p:cNvSpPr>
            <a:spLocks noGrp="1"/>
          </p:cNvSpPr>
          <p:nvPr>
            <p:ph type="title"/>
          </p:nvPr>
        </p:nvSpPr>
        <p:spPr>
          <a:xfrm>
            <a:off x="975358" y="2623536"/>
            <a:ext cx="11054083" cy="2903504"/>
          </a:xfrm>
          <a:prstGeom prst="rect">
            <a:avLst/>
          </a:prstGeom>
        </p:spPr>
        <p:txBody>
          <a:bodyPr/>
          <a:lstStyle/>
          <a:p>
            <a:pPr lvl="0">
              <a:defRPr sz="1800" b="0">
                <a:ln w="9525">
                  <a:noFill/>
                </a:ln>
                <a:solidFill>
                  <a:srgbClr val="000000"/>
                </a:solidFill>
                <a:effectLst/>
              </a:defRPr>
            </a:pPr>
            <a:r>
              <a:rPr sz="6200" b="1">
                <a:ln w="17895">
                  <a:solidFill>
                    <a:srgbClr val="376092"/>
                  </a:solidFill>
                </a:ln>
                <a:solidFill>
                  <a:srgbClr val="C6D9F1"/>
                </a:solidFill>
                <a:effectLst>
                  <a:outerShdw blurRad="38100" dist="20320" dir="1800000" rotWithShape="0">
                    <a:srgbClr val="000000">
                      <a:alpha val="40000"/>
                    </a:srgbClr>
                  </a:outerShdw>
                </a:effectLst>
              </a:rPr>
              <a:t>Titolo Testo</a:t>
            </a:r>
          </a:p>
        </p:txBody>
      </p:sp>
      <p:sp>
        <p:nvSpPr>
          <p:cNvPr id="52" name="Shape 52"/>
          <p:cNvSpPr>
            <a:spLocks noGrp="1"/>
          </p:cNvSpPr>
          <p:nvPr>
            <p:ph type="body" idx="1"/>
          </p:nvPr>
        </p:nvSpPr>
        <p:spPr>
          <a:xfrm>
            <a:off x="1950718" y="5527040"/>
            <a:ext cx="9103362" cy="4226561"/>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lvl="0">
              <a:defRPr sz="1800">
                <a:ln w="9525">
                  <a:noFill/>
                </a:ln>
                <a:solidFill>
                  <a:srgbClr val="000000"/>
                </a:solidFill>
              </a:defRPr>
            </a:pPr>
            <a:r>
              <a:rPr sz="4400">
                <a:ln w="13096">
                  <a:solidFill>
                    <a:srgbClr val="0F253F"/>
                  </a:solidFill>
                </a:ln>
                <a:solidFill>
                  <a:srgbClr val="888888"/>
                </a:solidFill>
              </a:rPr>
              <a:t>Corpo livello uno</a:t>
            </a:r>
          </a:p>
          <a:p>
            <a:pPr lvl="1">
              <a:defRPr sz="1800">
                <a:ln w="9525">
                  <a:noFill/>
                </a:ln>
                <a:solidFill>
                  <a:srgbClr val="000000"/>
                </a:solidFill>
              </a:defRPr>
            </a:pPr>
            <a:r>
              <a:rPr sz="4400">
                <a:ln w="13096">
                  <a:solidFill>
                    <a:srgbClr val="0F253F"/>
                  </a:solidFill>
                </a:ln>
                <a:solidFill>
                  <a:srgbClr val="888888"/>
                </a:solidFill>
              </a:rPr>
              <a:t>Corpo livello due</a:t>
            </a:r>
          </a:p>
          <a:p>
            <a:pPr lvl="2">
              <a:defRPr sz="1800">
                <a:ln w="9525">
                  <a:noFill/>
                </a:ln>
                <a:solidFill>
                  <a:srgbClr val="000000"/>
                </a:solidFill>
              </a:defRPr>
            </a:pPr>
            <a:r>
              <a:rPr sz="4400">
                <a:ln w="13096">
                  <a:solidFill>
                    <a:srgbClr val="0F253F"/>
                  </a:solidFill>
                </a:ln>
                <a:solidFill>
                  <a:srgbClr val="888888"/>
                </a:solidFill>
              </a:rPr>
              <a:t>Corpo livello tre</a:t>
            </a:r>
          </a:p>
          <a:p>
            <a:pPr lvl="3">
              <a:defRPr sz="1800">
                <a:ln w="9525">
                  <a:noFill/>
                </a:ln>
                <a:solidFill>
                  <a:srgbClr val="000000"/>
                </a:solidFill>
              </a:defRPr>
            </a:pPr>
            <a:r>
              <a:rPr sz="4400">
                <a:ln w="13096">
                  <a:solidFill>
                    <a:srgbClr val="0F253F"/>
                  </a:solidFill>
                </a:ln>
                <a:solidFill>
                  <a:srgbClr val="888888"/>
                </a:solidFill>
              </a:rPr>
              <a:t>Corpo livello quattro</a:t>
            </a:r>
          </a:p>
          <a:p>
            <a:pPr lvl="4">
              <a:defRPr sz="1800">
                <a:ln w="9525">
                  <a:noFill/>
                </a:ln>
                <a:solidFill>
                  <a:srgbClr val="000000"/>
                </a:solidFill>
              </a:defRPr>
            </a:pPr>
            <a:r>
              <a:rPr sz="4400">
                <a:ln w="13096">
                  <a:solidFill>
                    <a:srgbClr val="0F253F"/>
                  </a:solidFill>
                </a:ln>
                <a:solidFill>
                  <a:srgbClr val="888888"/>
                </a:solidFill>
              </a:rPr>
              <a:t>Livello 5</a:t>
            </a:r>
          </a:p>
        </p:txBody>
      </p:sp>
      <p:sp>
        <p:nvSpPr>
          <p:cNvPr id="53" name="Shape 53"/>
          <p:cNvSpPr>
            <a:spLocks noGrp="1"/>
          </p:cNvSpPr>
          <p:nvPr>
            <p:ph type="sldNum" sz="quarter" idx="2"/>
          </p:nvPr>
        </p:nvSpPr>
        <p:spPr>
          <a:xfrm>
            <a:off x="9970345" y="9234310"/>
            <a:ext cx="481778" cy="475676"/>
          </a:xfrm>
          <a:prstGeom prst="rect">
            <a:avLst/>
          </a:prstGeom>
        </p:spPr>
        <p:txBody>
          <a:bodyPr/>
          <a:lstStyle/>
          <a:p>
            <a:pPr lvl="0"/>
            <a:fld id="{86CB4B4D-7CA3-9044-876B-883B54F8677D}" type="slidenum">
              <a:rPr/>
              <a:pPr lvl="0"/>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p>
            <a:pPr lvl="0">
              <a:defRPr sz="1800" b="0">
                <a:ln w="9525">
                  <a:noFill/>
                </a:ln>
                <a:solidFill>
                  <a:srgbClr val="000000"/>
                </a:solidFill>
                <a:effectLst/>
              </a:defRPr>
            </a:pPr>
            <a:r>
              <a:rPr sz="6200" b="1">
                <a:ln w="17895">
                  <a:solidFill>
                    <a:srgbClr val="376092"/>
                  </a:solidFill>
                </a:ln>
                <a:solidFill>
                  <a:srgbClr val="C6D9F1"/>
                </a:solidFill>
                <a:effectLst>
                  <a:outerShdw blurRad="38100" dist="20320" dir="1800000" rotWithShape="0">
                    <a:srgbClr val="000000">
                      <a:alpha val="40000"/>
                    </a:srgbClr>
                  </a:outerShdw>
                </a:effectLst>
              </a:rPr>
              <a:t>Titolo Testo</a:t>
            </a:r>
          </a:p>
        </p:txBody>
      </p:sp>
      <p:sp>
        <p:nvSpPr>
          <p:cNvPr id="56" name="Shape 56"/>
          <p:cNvSpPr>
            <a:spLocks noGrp="1"/>
          </p:cNvSpPr>
          <p:nvPr>
            <p:ph type="body" idx="1"/>
          </p:nvPr>
        </p:nvSpPr>
        <p:spPr>
          <a:prstGeom prst="rect">
            <a:avLst/>
          </a:prstGeom>
        </p:spPr>
        <p:txBody>
          <a:bodyPr/>
          <a:lstStyle/>
          <a:p>
            <a:pPr lvl="0">
              <a:defRPr sz="1800">
                <a:ln w="9525">
                  <a:noFill/>
                </a:ln>
                <a:solidFill>
                  <a:srgbClr val="000000"/>
                </a:solidFill>
              </a:defRPr>
            </a:pPr>
            <a:r>
              <a:rPr sz="4400">
                <a:ln w="13096">
                  <a:solidFill>
                    <a:srgbClr val="0F253F"/>
                  </a:solidFill>
                </a:ln>
                <a:solidFill>
                  <a:srgbClr val="0F253F"/>
                </a:solidFill>
              </a:rPr>
              <a:t>Corpo livello uno</a:t>
            </a:r>
          </a:p>
          <a:p>
            <a:pPr lvl="1">
              <a:defRPr sz="1800">
                <a:ln w="9525">
                  <a:noFill/>
                </a:ln>
                <a:solidFill>
                  <a:srgbClr val="000000"/>
                </a:solidFill>
              </a:defRPr>
            </a:pPr>
            <a:r>
              <a:rPr sz="4400">
                <a:ln w="13096">
                  <a:solidFill>
                    <a:srgbClr val="0F253F"/>
                  </a:solidFill>
                </a:ln>
                <a:solidFill>
                  <a:srgbClr val="0F253F"/>
                </a:solidFill>
              </a:rPr>
              <a:t>Corpo livello due</a:t>
            </a:r>
          </a:p>
          <a:p>
            <a:pPr lvl="2">
              <a:defRPr sz="1800">
                <a:ln w="9525">
                  <a:noFill/>
                </a:ln>
                <a:solidFill>
                  <a:srgbClr val="000000"/>
                </a:solidFill>
              </a:defRPr>
            </a:pPr>
            <a:r>
              <a:rPr sz="4400">
                <a:ln w="13096">
                  <a:solidFill>
                    <a:srgbClr val="0F253F"/>
                  </a:solidFill>
                </a:ln>
                <a:solidFill>
                  <a:srgbClr val="0F253F"/>
                </a:solidFill>
              </a:rPr>
              <a:t>Corpo livello tre</a:t>
            </a:r>
          </a:p>
          <a:p>
            <a:pPr lvl="3">
              <a:defRPr sz="1800">
                <a:ln w="9525">
                  <a:noFill/>
                </a:ln>
                <a:solidFill>
                  <a:srgbClr val="000000"/>
                </a:solidFill>
              </a:defRPr>
            </a:pPr>
            <a:r>
              <a:rPr sz="4400">
                <a:ln w="13096">
                  <a:solidFill>
                    <a:srgbClr val="0F253F"/>
                  </a:solidFill>
                </a:ln>
                <a:solidFill>
                  <a:srgbClr val="0F253F"/>
                </a:solidFill>
              </a:rPr>
              <a:t>Corpo livello quattro</a:t>
            </a:r>
          </a:p>
          <a:p>
            <a:pPr lvl="4">
              <a:defRPr sz="1800">
                <a:ln w="9525">
                  <a:noFill/>
                </a:ln>
                <a:solidFill>
                  <a:srgbClr val="000000"/>
                </a:solidFill>
              </a:defRPr>
            </a:pPr>
            <a:r>
              <a:rPr sz="4400">
                <a:ln w="13096">
                  <a:solidFill>
                    <a:srgbClr val="0F253F"/>
                  </a:solidFill>
                </a:ln>
                <a:solidFill>
                  <a:srgbClr val="0F253F"/>
                </a:solidFill>
              </a:rPr>
              <a:t>Livello 5</a:t>
            </a:r>
          </a:p>
        </p:txBody>
      </p:sp>
      <p:sp>
        <p:nvSpPr>
          <p:cNvPr id="57" name="Shape 57"/>
          <p:cNvSpPr>
            <a:spLocks noGrp="1"/>
          </p:cNvSpPr>
          <p:nvPr>
            <p:ph type="sldNum" sz="quarter" idx="2"/>
          </p:nvPr>
        </p:nvSpPr>
        <p:spPr>
          <a:xfrm>
            <a:off x="9320107" y="9040141"/>
            <a:ext cx="481777" cy="475675"/>
          </a:xfrm>
          <a:prstGeom prst="rect">
            <a:avLst/>
          </a:prstGeom>
        </p:spPr>
        <p:txBody>
          <a:bodyPr/>
          <a:lstStyle/>
          <a:p>
            <a:pPr lvl="0"/>
            <a:fld id="{86CB4B4D-7CA3-9044-876B-883B54F8677D}" type="slidenum">
              <a:rPr/>
              <a:pPr lvl="0"/>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24" name="Shape 24"/>
          <p:cNvSpPr>
            <a:spLocks noGrp="1"/>
          </p:cNvSpPr>
          <p:nvPr>
            <p:ph type="title"/>
          </p:nvPr>
        </p:nvSpPr>
        <p:spPr>
          <a:xfrm>
            <a:off x="952500" y="0"/>
            <a:ext cx="5334000" cy="4622800"/>
          </a:xfrm>
          <a:prstGeom prst="rect">
            <a:avLst/>
          </a:prstGeom>
          <a:noFill/>
          <a:ln w="12700">
            <a:noFill/>
            <a:miter lim="400000"/>
          </a:ln>
        </p:spPr>
        <p:txBody>
          <a:bodyPr lIns="50800" tIns="50800" rIns="50800" bIns="50800" anchor="b"/>
          <a:lstStyle>
            <a:lvl1pPr defTabSz="584200">
              <a:defRPr sz="6000" b="0">
                <a:ln w="9525">
                  <a:noFill/>
                </a:ln>
                <a:solidFill>
                  <a:srgbClr val="000000"/>
                </a:solidFill>
                <a:latin typeface="Helvetica Light"/>
                <a:ea typeface="Helvetica Light"/>
                <a:cs typeface="Helvetica Light"/>
                <a:sym typeface="Helvetica Light"/>
              </a:defRPr>
            </a:lvl1pPr>
          </a:lstStyle>
          <a:p>
            <a:pPr lvl="0">
              <a:defRPr sz="1800">
                <a:effectLst/>
              </a:defRPr>
            </a:pPr>
            <a:r>
              <a:rPr sz="6000"/>
              <a:t>Titolo Testo</a:t>
            </a:r>
          </a:p>
        </p:txBody>
      </p:sp>
      <p:sp>
        <p:nvSpPr>
          <p:cNvPr id="25" name="Shape 25"/>
          <p:cNvSpPr>
            <a:spLocks noGrp="1"/>
          </p:cNvSpPr>
          <p:nvPr>
            <p:ph type="body" idx="1"/>
          </p:nvPr>
        </p:nvSpPr>
        <p:spPr>
          <a:xfrm>
            <a:off x="952500" y="4762500"/>
            <a:ext cx="5334000" cy="4991100"/>
          </a:xfrm>
          <a:prstGeom prst="rect">
            <a:avLst/>
          </a:prstGeom>
        </p:spPr>
        <p:txBody>
          <a:bodyPr lIns="50800" tIns="50800" rIns="50800" bIns="50800"/>
          <a:lstStyle>
            <a:lvl1pPr marL="0" indent="0" algn="ctr" defTabSz="584200">
              <a:spcBef>
                <a:spcPts val="0"/>
              </a:spcBef>
              <a:buSzTx/>
              <a:buFontTx/>
              <a:buNone/>
              <a:defRPr sz="3200">
                <a:ln w="9525">
                  <a:noFill/>
                </a:ln>
                <a:solidFill>
                  <a:srgbClr val="000000"/>
                </a:solidFill>
                <a:latin typeface="Helvetica Light"/>
                <a:ea typeface="Helvetica Light"/>
                <a:cs typeface="Helvetica Light"/>
                <a:sym typeface="Helvetica Light"/>
              </a:defRPr>
            </a:lvl1pPr>
            <a:lvl2pPr marL="0" indent="0" algn="ctr" defTabSz="584200">
              <a:spcBef>
                <a:spcPts val="0"/>
              </a:spcBef>
              <a:buSzTx/>
              <a:buFontTx/>
              <a:buNone/>
              <a:defRPr sz="3200">
                <a:ln w="9525">
                  <a:noFill/>
                </a:ln>
                <a:solidFill>
                  <a:srgbClr val="000000"/>
                </a:solidFill>
                <a:latin typeface="Helvetica Light"/>
                <a:ea typeface="Helvetica Light"/>
                <a:cs typeface="Helvetica Light"/>
                <a:sym typeface="Helvetica Light"/>
              </a:defRPr>
            </a:lvl2pPr>
            <a:lvl3pPr marL="0" indent="0" algn="ctr" defTabSz="584200">
              <a:spcBef>
                <a:spcPts val="0"/>
              </a:spcBef>
              <a:buSzTx/>
              <a:buFontTx/>
              <a:buNone/>
              <a:defRPr sz="3200">
                <a:ln w="9525">
                  <a:noFill/>
                </a:ln>
                <a:solidFill>
                  <a:srgbClr val="000000"/>
                </a:solidFill>
                <a:latin typeface="Helvetica Light"/>
                <a:ea typeface="Helvetica Light"/>
                <a:cs typeface="Helvetica Light"/>
                <a:sym typeface="Helvetica Light"/>
              </a:defRPr>
            </a:lvl3pPr>
            <a:lvl4pPr marL="0" indent="0" algn="ctr" defTabSz="584200">
              <a:spcBef>
                <a:spcPts val="0"/>
              </a:spcBef>
              <a:buSzTx/>
              <a:buFontTx/>
              <a:buNone/>
              <a:defRPr sz="3200">
                <a:ln w="9525">
                  <a:noFill/>
                </a:ln>
                <a:solidFill>
                  <a:srgbClr val="000000"/>
                </a:solidFill>
                <a:latin typeface="Helvetica Light"/>
                <a:ea typeface="Helvetica Light"/>
                <a:cs typeface="Helvetica Light"/>
                <a:sym typeface="Helvetica Light"/>
              </a:defRPr>
            </a:lvl4pPr>
            <a:lvl5pPr marL="0" indent="0" algn="ctr" defTabSz="584200">
              <a:spcBef>
                <a:spcPts val="0"/>
              </a:spcBef>
              <a:buSzTx/>
              <a:buFontTx/>
              <a:buNone/>
              <a:defRPr sz="3200">
                <a:ln w="9525">
                  <a:noFill/>
                </a:ln>
                <a:solidFill>
                  <a:srgbClr val="000000"/>
                </a:solidFill>
                <a:latin typeface="Helvetica Light"/>
                <a:ea typeface="Helvetica Light"/>
                <a:cs typeface="Helvetica Light"/>
                <a:sym typeface="Helvetica Light"/>
              </a:defRPr>
            </a:lvl5pPr>
          </a:lstStyle>
          <a:p>
            <a:pPr lvl="0">
              <a:defRPr sz="1800"/>
            </a:pPr>
            <a:r>
              <a:rPr sz="3200"/>
              <a:t>Corpo livello uno</a:t>
            </a:r>
          </a:p>
          <a:p>
            <a:pPr lvl="1">
              <a:defRPr sz="1800"/>
            </a:pPr>
            <a:r>
              <a:rPr sz="3200"/>
              <a:t>Corpo livello due</a:t>
            </a:r>
          </a:p>
          <a:p>
            <a:pPr lvl="2">
              <a:defRPr sz="1800"/>
            </a:pPr>
            <a:r>
              <a:rPr sz="3200"/>
              <a:t>Corpo livello tre</a:t>
            </a:r>
          </a:p>
          <a:p>
            <a:pPr lvl="3">
              <a:defRPr sz="1800"/>
            </a:pPr>
            <a:r>
              <a:rPr sz="3200"/>
              <a:t>Corpo livello quattro</a:t>
            </a:r>
          </a:p>
          <a:p>
            <a:pPr lvl="4">
              <a:defRPr sz="1800"/>
            </a:pPr>
            <a:r>
              <a:rPr sz="3200"/>
              <a:t>Livello 5</a:t>
            </a:r>
          </a:p>
        </p:txBody>
      </p:sp>
      <p:sp>
        <p:nvSpPr>
          <p:cNvPr id="26" name="Shape 26"/>
          <p:cNvSpPr>
            <a:spLocks noGrp="1"/>
          </p:cNvSpPr>
          <p:nvPr>
            <p:ph type="sldNum" sz="quarter" idx="2"/>
          </p:nvPr>
        </p:nvSpPr>
        <p:spPr>
          <a:xfrm>
            <a:off x="6311797" y="9251950"/>
            <a:ext cx="368505" cy="381000"/>
          </a:xfrm>
          <a:prstGeom prst="rect">
            <a:avLst/>
          </a:prstGeom>
        </p:spPr>
        <p:txBody>
          <a:bodyPr lIns="50800" tIns="50800" rIns="50800" bIns="50800"/>
          <a:lstStyle>
            <a:lvl1pPr algn="ctr" defTabSz="584200">
              <a:defRPr sz="1800">
                <a:latin typeface="Helvetica Light"/>
                <a:ea typeface="Helvetica Light"/>
                <a:cs typeface="Helvetica Light"/>
                <a:sym typeface="Helvetica Light"/>
              </a:defRPr>
            </a:lvl1pPr>
          </a:lstStyle>
          <a:p>
            <a:pPr lvl="0"/>
            <a:fld id="{86CB4B4D-7CA3-9044-876B-883B54F8677D}" type="slidenum">
              <a:rPr/>
              <a:pPr lvl="0"/>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31" name="Shape 31"/>
          <p:cNvSpPr>
            <a:spLocks noGrp="1"/>
          </p:cNvSpPr>
          <p:nvPr>
            <p:ph type="title"/>
          </p:nvPr>
        </p:nvSpPr>
        <p:spPr>
          <a:xfrm>
            <a:off x="952500" y="444500"/>
            <a:ext cx="11099800" cy="2159000"/>
          </a:xfrm>
          <a:prstGeom prst="rect">
            <a:avLst/>
          </a:prstGeom>
          <a:noFill/>
          <a:ln w="12700">
            <a:noFill/>
            <a:miter lim="400000"/>
          </a:ln>
        </p:spPr>
        <p:txBody>
          <a:bodyPr lIns="50800" tIns="50800" rIns="50800" bIns="50800"/>
          <a:lstStyle>
            <a:lvl1pPr defTabSz="584200">
              <a:defRPr sz="8000" b="0">
                <a:ln w="9525">
                  <a:noFill/>
                </a:ln>
                <a:solidFill>
                  <a:srgbClr val="000000"/>
                </a:solidFill>
                <a:latin typeface="Helvetica Light"/>
                <a:ea typeface="Helvetica Light"/>
                <a:cs typeface="Helvetica Light"/>
                <a:sym typeface="Helvetica Light"/>
              </a:defRPr>
            </a:lvl1pPr>
          </a:lstStyle>
          <a:p>
            <a:pPr lvl="0">
              <a:defRPr sz="1800">
                <a:effectLst/>
              </a:defRPr>
            </a:pPr>
            <a:r>
              <a:rPr sz="8000"/>
              <a:t>Titolo Testo</a:t>
            </a:r>
          </a:p>
        </p:txBody>
      </p:sp>
      <p:sp>
        <p:nvSpPr>
          <p:cNvPr id="32" name="Shape 32"/>
          <p:cNvSpPr>
            <a:spLocks noGrp="1"/>
          </p:cNvSpPr>
          <p:nvPr>
            <p:ph type="body" idx="1"/>
          </p:nvPr>
        </p:nvSpPr>
        <p:spPr>
          <a:xfrm>
            <a:off x="952500" y="2603500"/>
            <a:ext cx="11099800" cy="6286500"/>
          </a:xfrm>
          <a:prstGeom prst="rect">
            <a:avLst/>
          </a:prstGeom>
        </p:spPr>
        <p:txBody>
          <a:bodyPr lIns="50800" tIns="50800" rIns="50800" bIns="50800" anchor="ctr"/>
          <a:lstStyle>
            <a:lvl1pPr marL="444500" indent="-444500" defTabSz="584200">
              <a:spcBef>
                <a:spcPts val="4200"/>
              </a:spcBef>
              <a:buSzPct val="75000"/>
              <a:buFontTx/>
              <a:defRPr sz="3600">
                <a:ln w="9525">
                  <a:noFill/>
                </a:ln>
                <a:solidFill>
                  <a:srgbClr val="000000"/>
                </a:solidFill>
                <a:latin typeface="Helvetica Light"/>
                <a:ea typeface="Helvetica Light"/>
                <a:cs typeface="Helvetica Light"/>
                <a:sym typeface="Helvetica Light"/>
              </a:defRPr>
            </a:lvl1pPr>
            <a:lvl2pPr marL="889000" indent="-444500" defTabSz="584200">
              <a:spcBef>
                <a:spcPts val="4200"/>
              </a:spcBef>
              <a:buSzPct val="75000"/>
              <a:buFontTx/>
              <a:buChar char="•"/>
              <a:defRPr sz="3600">
                <a:ln w="9525">
                  <a:noFill/>
                </a:ln>
                <a:solidFill>
                  <a:srgbClr val="000000"/>
                </a:solidFill>
                <a:latin typeface="Helvetica Light"/>
                <a:ea typeface="Helvetica Light"/>
                <a:cs typeface="Helvetica Light"/>
                <a:sym typeface="Helvetica Light"/>
              </a:defRPr>
            </a:lvl2pPr>
            <a:lvl3pPr indent="-444500" defTabSz="584200">
              <a:spcBef>
                <a:spcPts val="4200"/>
              </a:spcBef>
              <a:buSzPct val="75000"/>
              <a:buFontTx/>
              <a:defRPr sz="3600">
                <a:ln w="9525">
                  <a:noFill/>
                </a:ln>
                <a:solidFill>
                  <a:srgbClr val="000000"/>
                </a:solidFill>
                <a:latin typeface="Helvetica Light"/>
                <a:ea typeface="Helvetica Light"/>
                <a:cs typeface="Helvetica Light"/>
                <a:sym typeface="Helvetica Light"/>
              </a:defRPr>
            </a:lvl3pPr>
            <a:lvl4pPr marL="1778000" indent="-444500" defTabSz="584200">
              <a:spcBef>
                <a:spcPts val="4200"/>
              </a:spcBef>
              <a:buSzPct val="75000"/>
              <a:buFontTx/>
              <a:buChar char="•"/>
              <a:defRPr sz="3600">
                <a:ln w="9525">
                  <a:noFill/>
                </a:ln>
                <a:solidFill>
                  <a:srgbClr val="000000"/>
                </a:solidFill>
                <a:latin typeface="Helvetica Light"/>
                <a:ea typeface="Helvetica Light"/>
                <a:cs typeface="Helvetica Light"/>
                <a:sym typeface="Helvetica Light"/>
              </a:defRPr>
            </a:lvl4pPr>
            <a:lvl5pPr marL="2222500" indent="-444500" defTabSz="584200">
              <a:spcBef>
                <a:spcPts val="4200"/>
              </a:spcBef>
              <a:buSzPct val="75000"/>
              <a:buFontTx/>
              <a:buChar char="•"/>
              <a:defRPr sz="3600">
                <a:ln w="9525">
                  <a:noFill/>
                </a:ln>
                <a:solidFill>
                  <a:srgbClr val="000000"/>
                </a:solidFill>
                <a:latin typeface="Helvetica Light"/>
                <a:ea typeface="Helvetica Light"/>
                <a:cs typeface="Helvetica Light"/>
                <a:sym typeface="Helvetica Light"/>
              </a:defRPr>
            </a:lvl5pPr>
          </a:lstStyle>
          <a:p>
            <a:pPr lvl="0">
              <a:defRPr sz="1800"/>
            </a:pPr>
            <a:r>
              <a:rPr sz="3600"/>
              <a:t>Corpo livello uno</a:t>
            </a:r>
          </a:p>
          <a:p>
            <a:pPr lvl="1">
              <a:defRPr sz="1800"/>
            </a:pPr>
            <a:r>
              <a:rPr sz="3600"/>
              <a:t>Corpo livello due</a:t>
            </a:r>
          </a:p>
          <a:p>
            <a:pPr lvl="2">
              <a:defRPr sz="1800"/>
            </a:pPr>
            <a:r>
              <a:rPr sz="3600"/>
              <a:t>Corpo livello tre</a:t>
            </a:r>
          </a:p>
          <a:p>
            <a:pPr lvl="3">
              <a:defRPr sz="1800"/>
            </a:pPr>
            <a:r>
              <a:rPr sz="3600"/>
              <a:t>Corpo livello quattro</a:t>
            </a:r>
          </a:p>
          <a:p>
            <a:pPr lvl="4">
              <a:defRPr sz="1800"/>
            </a:pPr>
            <a:r>
              <a:rPr sz="3600"/>
              <a:t>Livello 5</a:t>
            </a:r>
          </a:p>
        </p:txBody>
      </p:sp>
      <p:sp>
        <p:nvSpPr>
          <p:cNvPr id="33" name="Shape 33"/>
          <p:cNvSpPr>
            <a:spLocks noGrp="1"/>
          </p:cNvSpPr>
          <p:nvPr>
            <p:ph type="sldNum" sz="quarter" idx="2"/>
          </p:nvPr>
        </p:nvSpPr>
        <p:spPr>
          <a:xfrm>
            <a:off x="6311797" y="9251950"/>
            <a:ext cx="368505" cy="381000"/>
          </a:xfrm>
          <a:prstGeom prst="rect">
            <a:avLst/>
          </a:prstGeom>
        </p:spPr>
        <p:txBody>
          <a:bodyPr lIns="50800" tIns="50800" rIns="50800" bIns="50800"/>
          <a:lstStyle>
            <a:lvl1pPr algn="ctr" defTabSz="584200">
              <a:defRPr sz="1800">
                <a:latin typeface="Helvetica Light"/>
                <a:ea typeface="Helvetica Light"/>
                <a:cs typeface="Helvetica Light"/>
                <a:sym typeface="Helvetica Light"/>
              </a:defRPr>
            </a:lvl1pPr>
          </a:lstStyle>
          <a:p>
            <a:pPr lvl="0"/>
            <a:fld id="{86CB4B4D-7CA3-9044-876B-883B54F8677D}" type="slidenum">
              <a:rPr/>
              <a:pPr lvl="0"/>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35" name="Shape 35"/>
          <p:cNvSpPr>
            <a:spLocks noGrp="1"/>
          </p:cNvSpPr>
          <p:nvPr>
            <p:ph type="title"/>
          </p:nvPr>
        </p:nvSpPr>
        <p:spPr>
          <a:xfrm>
            <a:off x="952500" y="444500"/>
            <a:ext cx="11099800" cy="2159000"/>
          </a:xfrm>
          <a:prstGeom prst="rect">
            <a:avLst/>
          </a:prstGeom>
          <a:noFill/>
          <a:ln w="12700">
            <a:noFill/>
            <a:miter lim="400000"/>
          </a:ln>
        </p:spPr>
        <p:txBody>
          <a:bodyPr lIns="50800" tIns="50800" rIns="50800" bIns="50800"/>
          <a:lstStyle>
            <a:lvl1pPr defTabSz="584200">
              <a:defRPr sz="8000" b="0">
                <a:ln w="9525">
                  <a:noFill/>
                </a:ln>
                <a:solidFill>
                  <a:srgbClr val="000000"/>
                </a:solidFill>
                <a:latin typeface="Helvetica Light"/>
                <a:ea typeface="Helvetica Light"/>
                <a:cs typeface="Helvetica Light"/>
                <a:sym typeface="Helvetica Light"/>
              </a:defRPr>
            </a:lvl1pPr>
          </a:lstStyle>
          <a:p>
            <a:pPr lvl="0">
              <a:defRPr sz="1800">
                <a:effectLst/>
              </a:defRPr>
            </a:pPr>
            <a:r>
              <a:rPr sz="8000"/>
              <a:t>Titolo Testo</a:t>
            </a:r>
          </a:p>
        </p:txBody>
      </p:sp>
      <p:sp>
        <p:nvSpPr>
          <p:cNvPr id="36" name="Shape 36"/>
          <p:cNvSpPr>
            <a:spLocks noGrp="1"/>
          </p:cNvSpPr>
          <p:nvPr>
            <p:ph type="body" idx="1"/>
          </p:nvPr>
        </p:nvSpPr>
        <p:spPr>
          <a:xfrm>
            <a:off x="952500" y="2603500"/>
            <a:ext cx="5334000" cy="6286500"/>
          </a:xfrm>
          <a:prstGeom prst="rect">
            <a:avLst/>
          </a:prstGeom>
        </p:spPr>
        <p:txBody>
          <a:bodyPr lIns="50800" tIns="50800" rIns="50800" bIns="50800" anchor="ctr"/>
          <a:lstStyle>
            <a:lvl1pPr marL="342900" indent="-342900" defTabSz="584200">
              <a:spcBef>
                <a:spcPts val="3200"/>
              </a:spcBef>
              <a:buSzPct val="75000"/>
              <a:buFontTx/>
              <a:defRPr sz="2800">
                <a:ln w="9525">
                  <a:noFill/>
                </a:ln>
                <a:solidFill>
                  <a:srgbClr val="000000"/>
                </a:solidFill>
                <a:latin typeface="Helvetica Light"/>
                <a:ea typeface="Helvetica Light"/>
                <a:cs typeface="Helvetica Light"/>
                <a:sym typeface="Helvetica Light"/>
              </a:defRPr>
            </a:lvl1pPr>
            <a:lvl2pPr marL="685800" indent="-342900" defTabSz="584200">
              <a:spcBef>
                <a:spcPts val="3200"/>
              </a:spcBef>
              <a:buSzPct val="75000"/>
              <a:buFontTx/>
              <a:buChar char="•"/>
              <a:defRPr sz="2800">
                <a:ln w="9525">
                  <a:noFill/>
                </a:ln>
                <a:solidFill>
                  <a:srgbClr val="000000"/>
                </a:solidFill>
                <a:latin typeface="Helvetica Light"/>
                <a:ea typeface="Helvetica Light"/>
                <a:cs typeface="Helvetica Light"/>
                <a:sym typeface="Helvetica Light"/>
              </a:defRPr>
            </a:lvl2pPr>
            <a:lvl3pPr marL="1028700" indent="-342900" defTabSz="584200">
              <a:spcBef>
                <a:spcPts val="3200"/>
              </a:spcBef>
              <a:buSzPct val="75000"/>
              <a:buFontTx/>
              <a:defRPr sz="2800">
                <a:ln w="9525">
                  <a:noFill/>
                </a:ln>
                <a:solidFill>
                  <a:srgbClr val="000000"/>
                </a:solidFill>
                <a:latin typeface="Helvetica Light"/>
                <a:ea typeface="Helvetica Light"/>
                <a:cs typeface="Helvetica Light"/>
                <a:sym typeface="Helvetica Light"/>
              </a:defRPr>
            </a:lvl3pPr>
            <a:lvl4pPr marL="1371600" indent="-342900" defTabSz="584200">
              <a:spcBef>
                <a:spcPts val="3200"/>
              </a:spcBef>
              <a:buSzPct val="75000"/>
              <a:buFontTx/>
              <a:buChar char="•"/>
              <a:defRPr sz="2800">
                <a:ln w="9525">
                  <a:noFill/>
                </a:ln>
                <a:solidFill>
                  <a:srgbClr val="000000"/>
                </a:solidFill>
                <a:latin typeface="Helvetica Light"/>
                <a:ea typeface="Helvetica Light"/>
                <a:cs typeface="Helvetica Light"/>
                <a:sym typeface="Helvetica Light"/>
              </a:defRPr>
            </a:lvl4pPr>
            <a:lvl5pPr marL="1714500" indent="-342900" defTabSz="584200">
              <a:spcBef>
                <a:spcPts val="3200"/>
              </a:spcBef>
              <a:buSzPct val="75000"/>
              <a:buFontTx/>
              <a:buChar char="•"/>
              <a:defRPr sz="2800">
                <a:ln w="9525">
                  <a:noFill/>
                </a:ln>
                <a:solidFill>
                  <a:srgbClr val="000000"/>
                </a:solidFill>
                <a:latin typeface="Helvetica Light"/>
                <a:ea typeface="Helvetica Light"/>
                <a:cs typeface="Helvetica Light"/>
                <a:sym typeface="Helvetica Light"/>
              </a:defRPr>
            </a:lvl5pPr>
          </a:lstStyle>
          <a:p>
            <a:pPr lvl="0">
              <a:defRPr sz="1800"/>
            </a:pPr>
            <a:r>
              <a:rPr sz="2800"/>
              <a:t>Corpo livello uno</a:t>
            </a:r>
          </a:p>
          <a:p>
            <a:pPr lvl="1">
              <a:defRPr sz="1800"/>
            </a:pPr>
            <a:r>
              <a:rPr sz="2800"/>
              <a:t>Corpo livello due</a:t>
            </a:r>
          </a:p>
          <a:p>
            <a:pPr lvl="2">
              <a:defRPr sz="1800"/>
            </a:pPr>
            <a:r>
              <a:rPr sz="2800"/>
              <a:t>Corpo livello tre</a:t>
            </a:r>
          </a:p>
          <a:p>
            <a:pPr lvl="3">
              <a:defRPr sz="1800"/>
            </a:pPr>
            <a:r>
              <a:rPr sz="2800"/>
              <a:t>Corpo livello quattro</a:t>
            </a:r>
          </a:p>
          <a:p>
            <a:pPr lvl="4">
              <a:defRPr sz="1800"/>
            </a:pPr>
            <a:r>
              <a:rPr sz="2800"/>
              <a:t>Livello 5</a:t>
            </a:r>
          </a:p>
        </p:txBody>
      </p:sp>
      <p:sp>
        <p:nvSpPr>
          <p:cNvPr id="37" name="Shape 37"/>
          <p:cNvSpPr>
            <a:spLocks noGrp="1"/>
          </p:cNvSpPr>
          <p:nvPr>
            <p:ph type="sldNum" sz="quarter" idx="2"/>
          </p:nvPr>
        </p:nvSpPr>
        <p:spPr>
          <a:xfrm>
            <a:off x="6311797" y="9251950"/>
            <a:ext cx="368505" cy="381000"/>
          </a:xfrm>
          <a:prstGeom prst="rect">
            <a:avLst/>
          </a:prstGeom>
        </p:spPr>
        <p:txBody>
          <a:bodyPr lIns="50800" tIns="50800" rIns="50800" bIns="50800"/>
          <a:lstStyle>
            <a:lvl1pPr algn="ctr" defTabSz="584200">
              <a:defRPr sz="1800">
                <a:latin typeface="Helvetica Light"/>
                <a:ea typeface="Helvetica Light"/>
                <a:cs typeface="Helvetica Light"/>
                <a:sym typeface="Helvetica Light"/>
              </a:defRPr>
            </a:lvl1pPr>
          </a:lstStyle>
          <a:p>
            <a:pPr lvl="0"/>
            <a:fld id="{86CB4B4D-7CA3-9044-876B-883B54F8677D}" type="slidenum">
              <a:rPr/>
              <a:pPr lvl="0"/>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39" name="Shape 39"/>
          <p:cNvSpPr>
            <a:spLocks noGrp="1"/>
          </p:cNvSpPr>
          <p:nvPr>
            <p:ph type="body" idx="1"/>
          </p:nvPr>
        </p:nvSpPr>
        <p:spPr>
          <a:xfrm>
            <a:off x="952500" y="1270000"/>
            <a:ext cx="11099800" cy="7213600"/>
          </a:xfrm>
          <a:prstGeom prst="rect">
            <a:avLst/>
          </a:prstGeom>
        </p:spPr>
        <p:txBody>
          <a:bodyPr lIns="50800" tIns="50800" rIns="50800" bIns="50800" anchor="ctr"/>
          <a:lstStyle>
            <a:lvl1pPr marL="444500" indent="-444500" defTabSz="584200">
              <a:spcBef>
                <a:spcPts val="4200"/>
              </a:spcBef>
              <a:buSzPct val="75000"/>
              <a:buFontTx/>
              <a:defRPr sz="3600">
                <a:ln w="9525">
                  <a:noFill/>
                </a:ln>
                <a:solidFill>
                  <a:srgbClr val="000000"/>
                </a:solidFill>
                <a:latin typeface="Helvetica Light"/>
                <a:ea typeface="Helvetica Light"/>
                <a:cs typeface="Helvetica Light"/>
                <a:sym typeface="Helvetica Light"/>
              </a:defRPr>
            </a:lvl1pPr>
            <a:lvl2pPr marL="889000" indent="-444500" defTabSz="584200">
              <a:spcBef>
                <a:spcPts val="4200"/>
              </a:spcBef>
              <a:buSzPct val="75000"/>
              <a:buFontTx/>
              <a:buChar char="•"/>
              <a:defRPr sz="3600">
                <a:ln w="9525">
                  <a:noFill/>
                </a:ln>
                <a:solidFill>
                  <a:srgbClr val="000000"/>
                </a:solidFill>
                <a:latin typeface="Helvetica Light"/>
                <a:ea typeface="Helvetica Light"/>
                <a:cs typeface="Helvetica Light"/>
                <a:sym typeface="Helvetica Light"/>
              </a:defRPr>
            </a:lvl2pPr>
            <a:lvl3pPr indent="-444500" defTabSz="584200">
              <a:spcBef>
                <a:spcPts val="4200"/>
              </a:spcBef>
              <a:buSzPct val="75000"/>
              <a:buFontTx/>
              <a:defRPr sz="3600">
                <a:ln w="9525">
                  <a:noFill/>
                </a:ln>
                <a:solidFill>
                  <a:srgbClr val="000000"/>
                </a:solidFill>
                <a:latin typeface="Helvetica Light"/>
                <a:ea typeface="Helvetica Light"/>
                <a:cs typeface="Helvetica Light"/>
                <a:sym typeface="Helvetica Light"/>
              </a:defRPr>
            </a:lvl3pPr>
            <a:lvl4pPr marL="1778000" indent="-444500" defTabSz="584200">
              <a:spcBef>
                <a:spcPts val="4200"/>
              </a:spcBef>
              <a:buSzPct val="75000"/>
              <a:buFontTx/>
              <a:buChar char="•"/>
              <a:defRPr sz="3600">
                <a:ln w="9525">
                  <a:noFill/>
                </a:ln>
                <a:solidFill>
                  <a:srgbClr val="000000"/>
                </a:solidFill>
                <a:latin typeface="Helvetica Light"/>
                <a:ea typeface="Helvetica Light"/>
                <a:cs typeface="Helvetica Light"/>
                <a:sym typeface="Helvetica Light"/>
              </a:defRPr>
            </a:lvl4pPr>
            <a:lvl5pPr marL="2222500" indent="-444500" defTabSz="584200">
              <a:spcBef>
                <a:spcPts val="4200"/>
              </a:spcBef>
              <a:buSzPct val="75000"/>
              <a:buFontTx/>
              <a:buChar char="•"/>
              <a:defRPr sz="3600">
                <a:ln w="9525">
                  <a:noFill/>
                </a:ln>
                <a:solidFill>
                  <a:srgbClr val="000000"/>
                </a:solidFill>
                <a:latin typeface="Helvetica Light"/>
                <a:ea typeface="Helvetica Light"/>
                <a:cs typeface="Helvetica Light"/>
                <a:sym typeface="Helvetica Light"/>
              </a:defRPr>
            </a:lvl5pPr>
          </a:lstStyle>
          <a:p>
            <a:pPr lvl="0">
              <a:defRPr sz="1800"/>
            </a:pPr>
            <a:r>
              <a:rPr sz="3600"/>
              <a:t>Corpo livello uno</a:t>
            </a:r>
          </a:p>
          <a:p>
            <a:pPr lvl="1">
              <a:defRPr sz="1800"/>
            </a:pPr>
            <a:r>
              <a:rPr sz="3600"/>
              <a:t>Corpo livello due</a:t>
            </a:r>
          </a:p>
          <a:p>
            <a:pPr lvl="2">
              <a:defRPr sz="1800"/>
            </a:pPr>
            <a:r>
              <a:rPr sz="3600"/>
              <a:t>Corpo livello tre</a:t>
            </a:r>
          </a:p>
          <a:p>
            <a:pPr lvl="3">
              <a:defRPr sz="1800"/>
            </a:pPr>
            <a:r>
              <a:rPr sz="3600"/>
              <a:t>Corpo livello quattro</a:t>
            </a:r>
          </a:p>
          <a:p>
            <a:pPr lvl="4">
              <a:defRPr sz="1800"/>
            </a:pPr>
            <a:r>
              <a:rPr sz="3600"/>
              <a:t>Livello 5</a:t>
            </a:r>
          </a:p>
        </p:txBody>
      </p:sp>
      <p:sp>
        <p:nvSpPr>
          <p:cNvPr id="40" name="Shape 40"/>
          <p:cNvSpPr>
            <a:spLocks noGrp="1"/>
          </p:cNvSpPr>
          <p:nvPr>
            <p:ph type="sldNum" sz="quarter" idx="2"/>
          </p:nvPr>
        </p:nvSpPr>
        <p:spPr>
          <a:xfrm>
            <a:off x="6311797" y="9251950"/>
            <a:ext cx="368505" cy="381000"/>
          </a:xfrm>
          <a:prstGeom prst="rect">
            <a:avLst/>
          </a:prstGeom>
        </p:spPr>
        <p:txBody>
          <a:bodyPr lIns="50800" tIns="50800" rIns="50800" bIns="50800"/>
          <a:lstStyle>
            <a:lvl1pPr algn="ctr" defTabSz="584200">
              <a:defRPr sz="1800">
                <a:latin typeface="Helvetica Light"/>
                <a:ea typeface="Helvetica Light"/>
                <a:cs typeface="Helvetica Light"/>
                <a:sym typeface="Helvetica Light"/>
              </a:defRPr>
            </a:lvl1pPr>
          </a:lstStyle>
          <a:p>
            <a:pPr lvl="0"/>
            <a:fld id="{86CB4B4D-7CA3-9044-876B-883B54F8677D}" type="slidenum">
              <a:rPr/>
              <a:pPr lvl="0"/>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42" name="Shape 42"/>
          <p:cNvSpPr>
            <a:spLocks noGrp="1"/>
          </p:cNvSpPr>
          <p:nvPr>
            <p:ph type="sldNum" sz="quarter" idx="2"/>
          </p:nvPr>
        </p:nvSpPr>
        <p:spPr>
          <a:xfrm>
            <a:off x="6311797" y="9251950"/>
            <a:ext cx="368505" cy="381000"/>
          </a:xfrm>
          <a:prstGeom prst="rect">
            <a:avLst/>
          </a:prstGeom>
        </p:spPr>
        <p:txBody>
          <a:bodyPr lIns="50800" tIns="50800" rIns="50800" bIns="50800"/>
          <a:lstStyle>
            <a:lvl1pPr algn="ctr" defTabSz="584200">
              <a:defRPr sz="1800">
                <a:latin typeface="Helvetica Light"/>
                <a:ea typeface="Helvetica Light"/>
                <a:cs typeface="Helvetica Light"/>
                <a:sym typeface="Helvetica Light"/>
              </a:defRPr>
            </a:lvl1pPr>
          </a:lstStyle>
          <a:p>
            <a:pPr lvl="0"/>
            <a:fld id="{86CB4B4D-7CA3-9044-876B-883B54F8677D}" type="slidenum">
              <a:rPr/>
              <a:pPr lvl="0"/>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44" name="Shape 44"/>
          <p:cNvSpPr>
            <a:spLocks noGrp="1"/>
          </p:cNvSpPr>
          <p:nvPr>
            <p:ph type="body" idx="1"/>
          </p:nvPr>
        </p:nvSpPr>
        <p:spPr>
          <a:xfrm>
            <a:off x="1270000" y="6362700"/>
            <a:ext cx="10464800" cy="2908300"/>
          </a:xfrm>
          <a:prstGeom prst="rect">
            <a:avLst/>
          </a:prstGeom>
        </p:spPr>
        <p:txBody>
          <a:bodyPr lIns="50800" tIns="50800" rIns="50800" bIns="50800">
            <a:noAutofit/>
          </a:bodyPr>
          <a:lstStyle>
            <a:lvl1pPr marL="0" indent="0" algn="ctr" defTabSz="584200">
              <a:spcBef>
                <a:spcPts val="0"/>
              </a:spcBef>
              <a:buSzTx/>
              <a:buFontTx/>
              <a:buNone/>
              <a:defRPr sz="2400">
                <a:ln w="9525">
                  <a:noFill/>
                </a:ln>
                <a:solidFill>
                  <a:srgbClr val="000000"/>
                </a:solidFill>
                <a:latin typeface="Helvetica Light"/>
                <a:ea typeface="Helvetica Light"/>
                <a:cs typeface="Helvetica Light"/>
                <a:sym typeface="Helvetica Light"/>
              </a:defRPr>
            </a:lvl1pPr>
            <a:lvl2pPr marL="740833" indent="-296333" algn="ctr" defTabSz="584200">
              <a:spcBef>
                <a:spcPts val="0"/>
              </a:spcBef>
              <a:buSzPct val="75000"/>
              <a:buFontTx/>
              <a:buChar char="•"/>
              <a:defRPr sz="2400">
                <a:ln w="9525">
                  <a:noFill/>
                </a:ln>
                <a:solidFill>
                  <a:srgbClr val="000000"/>
                </a:solidFill>
                <a:latin typeface="Helvetica Light"/>
                <a:ea typeface="Helvetica Light"/>
                <a:cs typeface="Helvetica Light"/>
                <a:sym typeface="Helvetica Light"/>
              </a:defRPr>
            </a:lvl2pPr>
            <a:lvl3pPr marL="1185333" indent="-296333" algn="ctr" defTabSz="584200">
              <a:spcBef>
                <a:spcPts val="0"/>
              </a:spcBef>
              <a:buSzPct val="75000"/>
              <a:buFontTx/>
              <a:defRPr sz="2400">
                <a:ln w="9525">
                  <a:noFill/>
                </a:ln>
                <a:solidFill>
                  <a:srgbClr val="000000"/>
                </a:solidFill>
                <a:latin typeface="Helvetica Light"/>
                <a:ea typeface="Helvetica Light"/>
                <a:cs typeface="Helvetica Light"/>
                <a:sym typeface="Helvetica Light"/>
              </a:defRPr>
            </a:lvl3pPr>
            <a:lvl4pPr marL="1629833" indent="-296333" algn="ctr" defTabSz="584200">
              <a:spcBef>
                <a:spcPts val="0"/>
              </a:spcBef>
              <a:buSzPct val="75000"/>
              <a:buFontTx/>
              <a:buChar char="•"/>
              <a:defRPr sz="2400">
                <a:ln w="9525">
                  <a:noFill/>
                </a:ln>
                <a:solidFill>
                  <a:srgbClr val="000000"/>
                </a:solidFill>
                <a:latin typeface="Helvetica Light"/>
                <a:ea typeface="Helvetica Light"/>
                <a:cs typeface="Helvetica Light"/>
                <a:sym typeface="Helvetica Light"/>
              </a:defRPr>
            </a:lvl4pPr>
            <a:lvl5pPr marL="2074333" indent="-296333" algn="ctr" defTabSz="584200">
              <a:spcBef>
                <a:spcPts val="0"/>
              </a:spcBef>
              <a:buSzPct val="75000"/>
              <a:buFontTx/>
              <a:buChar char="•"/>
              <a:defRPr sz="2400">
                <a:ln w="9525">
                  <a:noFill/>
                </a:ln>
                <a:solidFill>
                  <a:srgbClr val="000000"/>
                </a:solidFill>
                <a:latin typeface="Helvetica Light"/>
                <a:ea typeface="Helvetica Light"/>
                <a:cs typeface="Helvetica Light"/>
                <a:sym typeface="Helvetica Light"/>
              </a:defRPr>
            </a:lvl5pPr>
          </a:lstStyle>
          <a:p>
            <a:pPr lvl="0">
              <a:defRPr sz="1800"/>
            </a:pPr>
            <a:r>
              <a:rPr sz="2400"/>
              <a:t>Corpo livello uno</a:t>
            </a:r>
          </a:p>
          <a:p>
            <a:pPr lvl="1">
              <a:defRPr sz="1800"/>
            </a:pPr>
            <a:r>
              <a:rPr sz="2400"/>
              <a:t>Corpo livello due</a:t>
            </a:r>
          </a:p>
          <a:p>
            <a:pPr lvl="2">
              <a:defRPr sz="1800"/>
            </a:pPr>
            <a:r>
              <a:rPr sz="2400"/>
              <a:t>Corpo livello tre</a:t>
            </a:r>
          </a:p>
          <a:p>
            <a:pPr lvl="3">
              <a:defRPr sz="1800"/>
            </a:pPr>
            <a:r>
              <a:rPr sz="2400"/>
              <a:t>Corpo livello quattro</a:t>
            </a:r>
          </a:p>
          <a:p>
            <a:pPr lvl="4">
              <a:defRPr sz="1800"/>
            </a:pPr>
            <a:r>
              <a:rPr sz="2400"/>
              <a:t>Livello 5</a:t>
            </a:r>
          </a:p>
        </p:txBody>
      </p:sp>
      <p:sp>
        <p:nvSpPr>
          <p:cNvPr id="45" name="Shape 45"/>
          <p:cNvSpPr>
            <a:spLocks noGrp="1"/>
          </p:cNvSpPr>
          <p:nvPr>
            <p:ph type="sldNum" sz="quarter" idx="2"/>
          </p:nvPr>
        </p:nvSpPr>
        <p:spPr>
          <a:xfrm>
            <a:off x="6311797" y="9251950"/>
            <a:ext cx="368505" cy="381000"/>
          </a:xfrm>
          <a:prstGeom prst="rect">
            <a:avLst/>
          </a:prstGeom>
        </p:spPr>
        <p:txBody>
          <a:bodyPr lIns="50800" tIns="50800" rIns="50800" bIns="50800"/>
          <a:lstStyle>
            <a:lvl1pPr algn="ctr" defTabSz="584200">
              <a:defRPr sz="1800">
                <a:latin typeface="Helvetica Light"/>
                <a:ea typeface="Helvetica Light"/>
                <a:cs typeface="Helvetica Light"/>
                <a:sym typeface="Helvetica Light"/>
              </a:defRPr>
            </a:lvl1pPr>
          </a:lstStyle>
          <a:p>
            <a:pPr lvl="0"/>
            <a:fld id="{86CB4B4D-7CA3-9044-876B-883B54F8677D}" type="slidenum">
              <a:rPr/>
              <a:pPr lvl="0"/>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47" name="Shape 47"/>
          <p:cNvSpPr>
            <a:spLocks noGrp="1"/>
          </p:cNvSpPr>
          <p:nvPr>
            <p:ph type="sldNum" sz="quarter" idx="2"/>
          </p:nvPr>
        </p:nvSpPr>
        <p:spPr>
          <a:xfrm>
            <a:off x="6311797" y="9251950"/>
            <a:ext cx="368505" cy="381000"/>
          </a:xfrm>
          <a:prstGeom prst="rect">
            <a:avLst/>
          </a:prstGeom>
        </p:spPr>
        <p:txBody>
          <a:bodyPr lIns="50800" tIns="50800" rIns="50800" bIns="50800"/>
          <a:lstStyle>
            <a:lvl1pPr algn="ctr" defTabSz="584200">
              <a:defRPr sz="1800">
                <a:latin typeface="Helvetica Light"/>
                <a:ea typeface="Helvetica Light"/>
                <a:cs typeface="Helvetica Light"/>
                <a:sym typeface="Helvetica Light"/>
              </a:defRPr>
            </a:lvl1pPr>
          </a:lstStyle>
          <a:p>
            <a:pPr lvl="0"/>
            <a:fld id="{86CB4B4D-7CA3-9044-876B-883B54F8677D}" type="slidenum">
              <a:rPr/>
              <a:pPr lvl="0"/>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49" name="Shape 49"/>
          <p:cNvSpPr>
            <a:spLocks noGrp="1"/>
          </p:cNvSpPr>
          <p:nvPr>
            <p:ph type="sldNum" sz="quarter" idx="2"/>
          </p:nvPr>
        </p:nvSpPr>
        <p:spPr>
          <a:xfrm>
            <a:off x="6311797" y="9251950"/>
            <a:ext cx="368505" cy="381000"/>
          </a:xfrm>
          <a:prstGeom prst="rect">
            <a:avLst/>
          </a:prstGeom>
        </p:spPr>
        <p:txBody>
          <a:bodyPr lIns="50800" tIns="50800" rIns="50800" bIns="50800"/>
          <a:lstStyle>
            <a:lvl1pPr algn="ctr" defTabSz="584200">
              <a:defRPr sz="1800">
                <a:latin typeface="Helvetica Light"/>
                <a:ea typeface="Helvetica Light"/>
                <a:cs typeface="Helvetica Light"/>
                <a:sym typeface="Helvetica Light"/>
              </a:defRPr>
            </a:lvl1pPr>
          </a:lstStyle>
          <a:p>
            <a:pPr lvl="0"/>
            <a:fld id="{86CB4B4D-7CA3-9044-876B-883B54F8677D}" type="slidenum">
              <a:rPr/>
              <a:pPr lvl="0"/>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BEEF4"/>
            </a:gs>
            <a:gs pos="50000">
              <a:srgbClr val="C0D0ED"/>
            </a:gs>
            <a:gs pos="100000">
              <a:srgbClr val="E0E7F5"/>
            </a:gs>
          </a:gsLst>
          <a:lin ang="5400000" scaled="0"/>
        </a:gradFill>
        <a:effectLst/>
      </p:bgPr>
    </p:bg>
    <p:spTree>
      <p:nvGrpSpPr>
        <p:cNvPr id="1" name=""/>
        <p:cNvGrpSpPr/>
        <p:nvPr/>
      </p:nvGrpSpPr>
      <p:grpSpPr>
        <a:xfrm>
          <a:off x="0" y="0"/>
          <a:ext cx="0" cy="0"/>
          <a:chOff x="0" y="0"/>
          <a:chExt cx="0" cy="0"/>
        </a:xfrm>
      </p:grpSpPr>
      <p:grpSp>
        <p:nvGrpSpPr>
          <p:cNvPr id="4" name="Group 4"/>
          <p:cNvGrpSpPr/>
          <p:nvPr/>
        </p:nvGrpSpPr>
        <p:grpSpPr>
          <a:xfrm>
            <a:off x="-1" y="9266721"/>
            <a:ext cx="13004803" cy="500646"/>
            <a:chOff x="0" y="-7499"/>
            <a:chExt cx="13004802" cy="500644"/>
          </a:xfrm>
        </p:grpSpPr>
        <p:sp>
          <p:nvSpPr>
            <p:cNvPr id="2" name="Shape 2"/>
            <p:cNvSpPr/>
            <p:nvPr/>
          </p:nvSpPr>
          <p:spPr>
            <a:xfrm>
              <a:off x="0" y="6268"/>
              <a:ext cx="13004802" cy="473114"/>
            </a:xfrm>
            <a:prstGeom prst="rect">
              <a:avLst/>
            </a:prstGeom>
            <a:solidFill>
              <a:srgbClr val="DBEEF4"/>
            </a:solidFill>
            <a:ln w="25400" cap="flat">
              <a:solidFill>
                <a:srgbClr val="3A5E8A"/>
              </a:solidFill>
              <a:prstDash val="solid"/>
              <a:round/>
            </a:ln>
            <a:effectLst/>
          </p:spPr>
          <p:txBody>
            <a:bodyPr wrap="square" lIns="0" tIns="0" rIns="0" bIns="0" numCol="1" anchor="ctr">
              <a:noAutofit/>
            </a:bodyPr>
            <a:lstStyle/>
            <a:p>
              <a:pPr lvl="0" defTabSz="1300480">
                <a:defRPr sz="2400" b="1">
                  <a:solidFill>
                    <a:srgbClr val="254061"/>
                  </a:solidFill>
                  <a:latin typeface="Calibri"/>
                  <a:ea typeface="Calibri"/>
                  <a:cs typeface="Calibri"/>
                  <a:sym typeface="Calibri"/>
                </a:defRPr>
              </a:pPr>
              <a:endParaRPr/>
            </a:p>
          </p:txBody>
        </p:sp>
        <p:sp>
          <p:nvSpPr>
            <p:cNvPr id="3" name="Shape 3"/>
            <p:cNvSpPr/>
            <p:nvPr/>
          </p:nvSpPr>
          <p:spPr>
            <a:xfrm>
              <a:off x="0" y="-7499"/>
              <a:ext cx="13004802" cy="5006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2" tIns="65022" rIns="65022" bIns="65022" numCol="1" anchor="ctr">
              <a:spAutoFit/>
            </a:bodyPr>
            <a:lstStyle>
              <a:lvl1pPr defTabSz="1300480">
                <a:defRPr sz="2400" b="1">
                  <a:solidFill>
                    <a:srgbClr val="254061"/>
                  </a:solidFill>
                  <a:latin typeface="Calibri"/>
                  <a:ea typeface="Calibri"/>
                  <a:cs typeface="Calibri"/>
                  <a:sym typeface="Calibri"/>
                </a:defRPr>
              </a:lvl1pPr>
            </a:lstStyle>
            <a:p>
              <a:pPr lvl="0">
                <a:defRPr sz="1800" b="0">
                  <a:solidFill>
                    <a:srgbClr val="000000"/>
                  </a:solidFill>
                </a:defRPr>
              </a:pPr>
              <a:r>
                <a:rPr lang="it-IT" sz="2400" b="1" dirty="0" smtClean="0">
                  <a:solidFill>
                    <a:srgbClr val="254061"/>
                  </a:solidFill>
                </a:rPr>
                <a:t>Relazione finale alle classi</a:t>
              </a:r>
              <a:r>
                <a:rPr lang="it-IT" sz="2400" b="1" baseline="0" dirty="0" smtClean="0">
                  <a:solidFill>
                    <a:srgbClr val="254061"/>
                  </a:solidFill>
                </a:rPr>
                <a:t> quarte – 14 Marzo 2016</a:t>
              </a:r>
              <a:endParaRPr sz="2400" b="1" dirty="0">
                <a:solidFill>
                  <a:srgbClr val="254061"/>
                </a:solidFill>
              </a:endParaRPr>
            </a:p>
          </p:txBody>
        </p:sp>
      </p:grpSp>
      <p:pic>
        <p:nvPicPr>
          <p:cNvPr id="5" name="image2.png"/>
          <p:cNvPicPr/>
          <p:nvPr/>
        </p:nvPicPr>
        <p:blipFill>
          <a:blip r:embed="rId13" cstate="print">
            <a:extLst/>
          </a:blip>
          <a:stretch>
            <a:fillRect/>
          </a:stretch>
        </p:blipFill>
        <p:spPr>
          <a:xfrm>
            <a:off x="-2" y="-2"/>
            <a:ext cx="1800857" cy="1702051"/>
          </a:xfrm>
          <a:prstGeom prst="rect">
            <a:avLst/>
          </a:prstGeom>
          <a:ln w="12700">
            <a:miter lim="400000"/>
          </a:ln>
        </p:spPr>
      </p:pic>
      <p:pic>
        <p:nvPicPr>
          <p:cNvPr id="6" name="image3.png" descr="XMM.png"/>
          <p:cNvPicPr/>
          <p:nvPr/>
        </p:nvPicPr>
        <p:blipFill>
          <a:blip r:embed="rId14" cstate="print">
            <a:extLst/>
          </a:blip>
          <a:stretch>
            <a:fillRect/>
          </a:stretch>
        </p:blipFill>
        <p:spPr>
          <a:xfrm>
            <a:off x="-2" y="8514095"/>
            <a:ext cx="1945819" cy="1239507"/>
          </a:xfrm>
          <a:prstGeom prst="rect">
            <a:avLst/>
          </a:prstGeom>
          <a:ln w="12700">
            <a:miter lim="400000"/>
          </a:ln>
        </p:spPr>
      </p:pic>
      <p:pic>
        <p:nvPicPr>
          <p:cNvPr id="7" name="image4.png" descr="SArdinia.png"/>
          <p:cNvPicPr/>
          <p:nvPr/>
        </p:nvPicPr>
        <p:blipFill>
          <a:blip r:embed="rId15" cstate="print">
            <a:extLst/>
          </a:blip>
          <a:stretch>
            <a:fillRect/>
          </a:stretch>
        </p:blipFill>
        <p:spPr>
          <a:xfrm>
            <a:off x="11110911" y="8460006"/>
            <a:ext cx="1893890" cy="1293595"/>
          </a:xfrm>
          <a:prstGeom prst="rect">
            <a:avLst/>
          </a:prstGeom>
          <a:ln w="12700">
            <a:miter lim="400000"/>
          </a:ln>
        </p:spPr>
      </p:pic>
      <p:pic>
        <p:nvPicPr>
          <p:cNvPr id="8" name="image1.jpeg" descr="index.jpg"/>
          <p:cNvPicPr/>
          <p:nvPr/>
        </p:nvPicPr>
        <p:blipFill>
          <a:blip r:embed="rId16" cstate="print">
            <a:extLst/>
          </a:blip>
          <a:stretch>
            <a:fillRect/>
          </a:stretch>
        </p:blipFill>
        <p:spPr>
          <a:xfrm>
            <a:off x="11827791" y="-2"/>
            <a:ext cx="1177010" cy="1708563"/>
          </a:xfrm>
          <a:prstGeom prst="rect">
            <a:avLst/>
          </a:prstGeom>
          <a:ln w="12700">
            <a:miter lim="400000"/>
          </a:ln>
        </p:spPr>
      </p:pic>
      <p:sp>
        <p:nvSpPr>
          <p:cNvPr id="9" name="Shape 9"/>
          <p:cNvSpPr>
            <a:spLocks noGrp="1"/>
          </p:cNvSpPr>
          <p:nvPr>
            <p:ph type="title"/>
          </p:nvPr>
        </p:nvSpPr>
        <p:spPr>
          <a:xfrm>
            <a:off x="1996299" y="104141"/>
            <a:ext cx="8807379" cy="2171699"/>
          </a:xfrm>
          <a:prstGeom prst="rect">
            <a:avLst/>
          </a:prstGeom>
          <a:solidFill>
            <a:srgbClr val="FFFFFF"/>
          </a:solidFill>
          <a:ln w="25400">
            <a:solidFill>
              <a:schemeClr val="accent1">
                <a:lumMod val="75000"/>
              </a:schemeClr>
            </a:solidFill>
            <a:miter/>
          </a:ln>
          <a:extLst>
            <a:ext uri="{C572A759-6A51-4108-AA02-DFA0A04FC94B}">
              <ma14:wrappingTextBoxFlag xmlns="" xmlns:ma14="http://schemas.microsoft.com/office/mac/drawingml/2011/main" val="1"/>
            </a:ext>
          </a:extLst>
        </p:spPr>
        <p:txBody>
          <a:bodyPr lIns="65022" tIns="65022" rIns="65022" bIns="65022" anchor="ctr">
            <a:normAutofit/>
          </a:bodyPr>
          <a:lstStyle/>
          <a:p>
            <a:pPr lvl="0">
              <a:defRPr sz="1800" b="0">
                <a:ln w="9525">
                  <a:noFill/>
                </a:ln>
                <a:solidFill>
                  <a:srgbClr val="000000"/>
                </a:solidFill>
                <a:effectLst/>
              </a:defRPr>
            </a:pPr>
            <a:r>
              <a:rPr sz="6200" b="1" dirty="0" err="1">
                <a:ln w="17895">
                  <a:solidFill>
                    <a:srgbClr val="376092"/>
                  </a:solidFill>
                </a:ln>
                <a:solidFill>
                  <a:srgbClr val="C6D9F1"/>
                </a:solidFill>
                <a:effectLst>
                  <a:outerShdw blurRad="38100" dist="20320" dir="1800000" rotWithShape="0">
                    <a:srgbClr val="000000">
                      <a:alpha val="40000"/>
                    </a:srgbClr>
                  </a:outerShdw>
                </a:effectLst>
              </a:rPr>
              <a:t>Titolo</a:t>
            </a:r>
            <a:r>
              <a:rPr sz="6200" b="1" dirty="0">
                <a:ln w="17895">
                  <a:solidFill>
                    <a:srgbClr val="376092"/>
                  </a:solidFill>
                </a:ln>
                <a:solidFill>
                  <a:srgbClr val="C6D9F1"/>
                </a:solidFill>
                <a:effectLst>
                  <a:outerShdw blurRad="38100" dist="20320" dir="1800000" rotWithShape="0">
                    <a:srgbClr val="000000">
                      <a:alpha val="40000"/>
                    </a:srgbClr>
                  </a:outerShdw>
                </a:effectLst>
              </a:rPr>
              <a:t> </a:t>
            </a:r>
            <a:r>
              <a:rPr sz="6200" b="1" dirty="0" err="1">
                <a:ln w="17895">
                  <a:solidFill>
                    <a:srgbClr val="376092"/>
                  </a:solidFill>
                </a:ln>
                <a:solidFill>
                  <a:srgbClr val="C6D9F1"/>
                </a:solidFill>
                <a:effectLst>
                  <a:outerShdw blurRad="38100" dist="20320" dir="1800000" rotWithShape="0">
                    <a:srgbClr val="000000">
                      <a:alpha val="40000"/>
                    </a:srgbClr>
                  </a:outerShdw>
                </a:effectLst>
              </a:rPr>
              <a:t>Testo</a:t>
            </a:r>
            <a:endParaRPr sz="6200" b="1" dirty="0">
              <a:ln w="17895">
                <a:solidFill>
                  <a:srgbClr val="376092"/>
                </a:solidFill>
              </a:ln>
              <a:solidFill>
                <a:srgbClr val="C6D9F1"/>
              </a:solidFill>
              <a:effectLst>
                <a:outerShdw blurRad="38100" dist="20320" dir="1800000" rotWithShape="0">
                  <a:srgbClr val="000000">
                    <a:alpha val="40000"/>
                  </a:srgbClr>
                </a:outerShdw>
              </a:effectLst>
            </a:endParaRPr>
          </a:p>
        </p:txBody>
      </p:sp>
      <p:sp>
        <p:nvSpPr>
          <p:cNvPr id="10" name="Shape 10"/>
          <p:cNvSpPr>
            <a:spLocks noGrp="1"/>
          </p:cNvSpPr>
          <p:nvPr>
            <p:ph type="body" idx="1"/>
          </p:nvPr>
        </p:nvSpPr>
        <p:spPr>
          <a:xfrm>
            <a:off x="650238" y="2275838"/>
            <a:ext cx="11704324" cy="6777426"/>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normAutofit/>
          </a:bodyPr>
          <a:lstStyle/>
          <a:p>
            <a:pPr lvl="0">
              <a:defRPr sz="1800">
                <a:ln w="9525">
                  <a:noFill/>
                </a:ln>
                <a:solidFill>
                  <a:srgbClr val="000000"/>
                </a:solidFill>
              </a:defRPr>
            </a:pPr>
            <a:r>
              <a:rPr sz="4400" dirty="0" err="1">
                <a:ln w="13096">
                  <a:solidFill>
                    <a:srgbClr val="0F253F"/>
                  </a:solidFill>
                </a:ln>
                <a:solidFill>
                  <a:srgbClr val="0F253F"/>
                </a:solidFill>
              </a:rPr>
              <a:t>Corpo</a:t>
            </a:r>
            <a:r>
              <a:rPr sz="4400" dirty="0">
                <a:ln w="13096">
                  <a:solidFill>
                    <a:srgbClr val="0F253F"/>
                  </a:solidFill>
                </a:ln>
                <a:solidFill>
                  <a:srgbClr val="0F253F"/>
                </a:solidFill>
              </a:rPr>
              <a:t> </a:t>
            </a:r>
            <a:r>
              <a:rPr sz="4400" dirty="0" err="1">
                <a:ln w="13096">
                  <a:solidFill>
                    <a:srgbClr val="0F253F"/>
                  </a:solidFill>
                </a:ln>
                <a:solidFill>
                  <a:srgbClr val="0F253F"/>
                </a:solidFill>
              </a:rPr>
              <a:t>livello</a:t>
            </a:r>
            <a:r>
              <a:rPr sz="4400" dirty="0">
                <a:ln w="13096">
                  <a:solidFill>
                    <a:srgbClr val="0F253F"/>
                  </a:solidFill>
                </a:ln>
                <a:solidFill>
                  <a:srgbClr val="0F253F"/>
                </a:solidFill>
              </a:rPr>
              <a:t> </a:t>
            </a:r>
            <a:r>
              <a:rPr sz="4400" dirty="0" err="1">
                <a:ln w="13096">
                  <a:solidFill>
                    <a:srgbClr val="0F253F"/>
                  </a:solidFill>
                </a:ln>
                <a:solidFill>
                  <a:srgbClr val="0F253F"/>
                </a:solidFill>
              </a:rPr>
              <a:t>uno</a:t>
            </a:r>
            <a:endParaRPr sz="4400" dirty="0">
              <a:ln w="13096">
                <a:solidFill>
                  <a:srgbClr val="0F253F"/>
                </a:solidFill>
              </a:ln>
              <a:solidFill>
                <a:srgbClr val="0F253F"/>
              </a:solidFill>
            </a:endParaRPr>
          </a:p>
          <a:p>
            <a:pPr lvl="1">
              <a:defRPr sz="1800">
                <a:ln w="9525">
                  <a:noFill/>
                </a:ln>
                <a:solidFill>
                  <a:srgbClr val="000000"/>
                </a:solidFill>
              </a:defRPr>
            </a:pPr>
            <a:r>
              <a:rPr sz="4400" dirty="0" err="1">
                <a:ln w="13096">
                  <a:solidFill>
                    <a:srgbClr val="0F253F"/>
                  </a:solidFill>
                </a:ln>
                <a:solidFill>
                  <a:srgbClr val="0F253F"/>
                </a:solidFill>
              </a:rPr>
              <a:t>Corpo</a:t>
            </a:r>
            <a:r>
              <a:rPr sz="4400" dirty="0">
                <a:ln w="13096">
                  <a:solidFill>
                    <a:srgbClr val="0F253F"/>
                  </a:solidFill>
                </a:ln>
                <a:solidFill>
                  <a:srgbClr val="0F253F"/>
                </a:solidFill>
              </a:rPr>
              <a:t> </a:t>
            </a:r>
            <a:r>
              <a:rPr sz="4400" dirty="0" err="1">
                <a:ln w="13096">
                  <a:solidFill>
                    <a:srgbClr val="0F253F"/>
                  </a:solidFill>
                </a:ln>
                <a:solidFill>
                  <a:srgbClr val="0F253F"/>
                </a:solidFill>
              </a:rPr>
              <a:t>livello</a:t>
            </a:r>
            <a:r>
              <a:rPr sz="4400" dirty="0">
                <a:ln w="13096">
                  <a:solidFill>
                    <a:srgbClr val="0F253F"/>
                  </a:solidFill>
                </a:ln>
                <a:solidFill>
                  <a:srgbClr val="0F253F"/>
                </a:solidFill>
              </a:rPr>
              <a:t> due</a:t>
            </a:r>
          </a:p>
          <a:p>
            <a:pPr lvl="2">
              <a:defRPr sz="1800">
                <a:ln w="9525">
                  <a:noFill/>
                </a:ln>
                <a:solidFill>
                  <a:srgbClr val="000000"/>
                </a:solidFill>
              </a:defRPr>
            </a:pPr>
            <a:r>
              <a:rPr sz="4400" dirty="0" err="1">
                <a:ln w="13096">
                  <a:solidFill>
                    <a:srgbClr val="0F253F"/>
                  </a:solidFill>
                </a:ln>
                <a:solidFill>
                  <a:srgbClr val="0F253F"/>
                </a:solidFill>
              </a:rPr>
              <a:t>Corpo</a:t>
            </a:r>
            <a:r>
              <a:rPr sz="4400" dirty="0">
                <a:ln w="13096">
                  <a:solidFill>
                    <a:srgbClr val="0F253F"/>
                  </a:solidFill>
                </a:ln>
                <a:solidFill>
                  <a:srgbClr val="0F253F"/>
                </a:solidFill>
              </a:rPr>
              <a:t> </a:t>
            </a:r>
            <a:r>
              <a:rPr sz="4400" dirty="0" err="1">
                <a:ln w="13096">
                  <a:solidFill>
                    <a:srgbClr val="0F253F"/>
                  </a:solidFill>
                </a:ln>
                <a:solidFill>
                  <a:srgbClr val="0F253F"/>
                </a:solidFill>
              </a:rPr>
              <a:t>livello</a:t>
            </a:r>
            <a:r>
              <a:rPr sz="4400" dirty="0">
                <a:ln w="13096">
                  <a:solidFill>
                    <a:srgbClr val="0F253F"/>
                  </a:solidFill>
                </a:ln>
                <a:solidFill>
                  <a:srgbClr val="0F253F"/>
                </a:solidFill>
              </a:rPr>
              <a:t> </a:t>
            </a:r>
            <a:r>
              <a:rPr sz="4400" dirty="0" err="1">
                <a:ln w="13096">
                  <a:solidFill>
                    <a:srgbClr val="0F253F"/>
                  </a:solidFill>
                </a:ln>
                <a:solidFill>
                  <a:srgbClr val="0F253F"/>
                </a:solidFill>
              </a:rPr>
              <a:t>tre</a:t>
            </a:r>
            <a:endParaRPr sz="4400" dirty="0">
              <a:ln w="13096">
                <a:solidFill>
                  <a:srgbClr val="0F253F"/>
                </a:solidFill>
              </a:ln>
              <a:solidFill>
                <a:srgbClr val="0F253F"/>
              </a:solidFill>
            </a:endParaRPr>
          </a:p>
          <a:p>
            <a:pPr lvl="3">
              <a:defRPr sz="1800">
                <a:ln w="9525">
                  <a:noFill/>
                </a:ln>
                <a:solidFill>
                  <a:srgbClr val="000000"/>
                </a:solidFill>
              </a:defRPr>
            </a:pPr>
            <a:r>
              <a:rPr sz="4400" dirty="0" err="1">
                <a:ln w="13096">
                  <a:solidFill>
                    <a:srgbClr val="0F253F"/>
                  </a:solidFill>
                </a:ln>
                <a:solidFill>
                  <a:srgbClr val="0F253F"/>
                </a:solidFill>
              </a:rPr>
              <a:t>Corpo</a:t>
            </a:r>
            <a:r>
              <a:rPr sz="4400" dirty="0">
                <a:ln w="13096">
                  <a:solidFill>
                    <a:srgbClr val="0F253F"/>
                  </a:solidFill>
                </a:ln>
                <a:solidFill>
                  <a:srgbClr val="0F253F"/>
                </a:solidFill>
              </a:rPr>
              <a:t> </a:t>
            </a:r>
            <a:r>
              <a:rPr sz="4400" dirty="0" err="1">
                <a:ln w="13096">
                  <a:solidFill>
                    <a:srgbClr val="0F253F"/>
                  </a:solidFill>
                </a:ln>
                <a:solidFill>
                  <a:srgbClr val="0F253F"/>
                </a:solidFill>
              </a:rPr>
              <a:t>livello</a:t>
            </a:r>
            <a:r>
              <a:rPr sz="4400" dirty="0">
                <a:ln w="13096">
                  <a:solidFill>
                    <a:srgbClr val="0F253F"/>
                  </a:solidFill>
                </a:ln>
                <a:solidFill>
                  <a:srgbClr val="0F253F"/>
                </a:solidFill>
              </a:rPr>
              <a:t> </a:t>
            </a:r>
            <a:r>
              <a:rPr sz="4400" dirty="0" err="1">
                <a:ln w="13096">
                  <a:solidFill>
                    <a:srgbClr val="0F253F"/>
                  </a:solidFill>
                </a:ln>
                <a:solidFill>
                  <a:srgbClr val="0F253F"/>
                </a:solidFill>
              </a:rPr>
              <a:t>quattro</a:t>
            </a:r>
            <a:endParaRPr sz="4400" dirty="0">
              <a:ln w="13096">
                <a:solidFill>
                  <a:srgbClr val="0F253F"/>
                </a:solidFill>
              </a:ln>
              <a:solidFill>
                <a:srgbClr val="0F253F"/>
              </a:solidFill>
            </a:endParaRPr>
          </a:p>
          <a:p>
            <a:pPr lvl="4">
              <a:defRPr sz="1800">
                <a:ln w="9525">
                  <a:noFill/>
                </a:ln>
                <a:solidFill>
                  <a:srgbClr val="000000"/>
                </a:solidFill>
              </a:defRPr>
            </a:pPr>
            <a:r>
              <a:rPr sz="4400" dirty="0" err="1">
                <a:ln w="13096">
                  <a:solidFill>
                    <a:srgbClr val="0F253F"/>
                  </a:solidFill>
                </a:ln>
                <a:solidFill>
                  <a:srgbClr val="0F253F"/>
                </a:solidFill>
              </a:rPr>
              <a:t>Livello</a:t>
            </a:r>
            <a:r>
              <a:rPr sz="4400" dirty="0">
                <a:ln w="13096">
                  <a:solidFill>
                    <a:srgbClr val="0F253F"/>
                  </a:solidFill>
                </a:ln>
                <a:solidFill>
                  <a:srgbClr val="0F253F"/>
                </a:solidFill>
              </a:rPr>
              <a:t> 5</a:t>
            </a: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spd="med"/>
  <p:txStyles>
    <p:titleStyle>
      <a:lvl1pPr algn="ctr" defTabSz="1300480">
        <a:defRPr sz="6200" b="1" cap="none" spc="0">
          <a:ln w="10541" cmpd="sng">
            <a:solidFill>
              <a:schemeClr val="accent1">
                <a:shade val="88000"/>
                <a:satMod val="110000"/>
              </a:schemeClr>
            </a:solidFill>
            <a:prstDash val="solid"/>
          </a:ln>
          <a:solidFill>
            <a:schemeClr val="accent1">
              <a:lumMod val="50000"/>
            </a:schemeClr>
          </a:solidFill>
          <a:effectLst/>
          <a:latin typeface="Calibri"/>
          <a:ea typeface="Calibri"/>
          <a:cs typeface="Calibri"/>
          <a:sym typeface="Calibri"/>
        </a:defRPr>
      </a:lvl1pPr>
      <a:lvl2pPr algn="ctr" defTabSz="1300480">
        <a:defRPr sz="6200" b="1">
          <a:ln w="17895">
            <a:solidFill>
              <a:srgbClr val="376092"/>
            </a:solidFill>
          </a:ln>
          <a:solidFill>
            <a:srgbClr val="C6D9F1"/>
          </a:solidFill>
          <a:effectLst>
            <a:outerShdw blurRad="38100" dist="20320" dir="1800000" rotWithShape="0">
              <a:srgbClr val="000000">
                <a:alpha val="40000"/>
              </a:srgbClr>
            </a:outerShdw>
          </a:effectLst>
          <a:latin typeface="Calibri"/>
          <a:ea typeface="Calibri"/>
          <a:cs typeface="Calibri"/>
          <a:sym typeface="Calibri"/>
        </a:defRPr>
      </a:lvl2pPr>
      <a:lvl3pPr algn="ctr" defTabSz="1300480">
        <a:defRPr sz="6200" b="1">
          <a:ln w="17895">
            <a:solidFill>
              <a:srgbClr val="376092"/>
            </a:solidFill>
          </a:ln>
          <a:solidFill>
            <a:srgbClr val="C6D9F1"/>
          </a:solidFill>
          <a:effectLst>
            <a:outerShdw blurRad="38100" dist="20320" dir="1800000" rotWithShape="0">
              <a:srgbClr val="000000">
                <a:alpha val="40000"/>
              </a:srgbClr>
            </a:outerShdw>
          </a:effectLst>
          <a:latin typeface="Calibri"/>
          <a:ea typeface="Calibri"/>
          <a:cs typeface="Calibri"/>
          <a:sym typeface="Calibri"/>
        </a:defRPr>
      </a:lvl3pPr>
      <a:lvl4pPr algn="ctr" defTabSz="1300480">
        <a:defRPr sz="6200" b="1">
          <a:ln w="17895">
            <a:solidFill>
              <a:srgbClr val="376092"/>
            </a:solidFill>
          </a:ln>
          <a:solidFill>
            <a:srgbClr val="C6D9F1"/>
          </a:solidFill>
          <a:effectLst>
            <a:outerShdw blurRad="38100" dist="20320" dir="1800000" rotWithShape="0">
              <a:srgbClr val="000000">
                <a:alpha val="40000"/>
              </a:srgbClr>
            </a:outerShdw>
          </a:effectLst>
          <a:latin typeface="Calibri"/>
          <a:ea typeface="Calibri"/>
          <a:cs typeface="Calibri"/>
          <a:sym typeface="Calibri"/>
        </a:defRPr>
      </a:lvl4pPr>
      <a:lvl5pPr algn="ctr" defTabSz="1300480">
        <a:defRPr sz="6200" b="1">
          <a:ln w="17895">
            <a:solidFill>
              <a:srgbClr val="376092"/>
            </a:solidFill>
          </a:ln>
          <a:solidFill>
            <a:srgbClr val="C6D9F1"/>
          </a:solidFill>
          <a:effectLst>
            <a:outerShdw blurRad="38100" dist="20320" dir="1800000" rotWithShape="0">
              <a:srgbClr val="000000">
                <a:alpha val="40000"/>
              </a:srgbClr>
            </a:outerShdw>
          </a:effectLst>
          <a:latin typeface="Calibri"/>
          <a:ea typeface="Calibri"/>
          <a:cs typeface="Calibri"/>
          <a:sym typeface="Calibri"/>
        </a:defRPr>
      </a:lvl5pPr>
      <a:lvl6pPr algn="ctr" defTabSz="1300480">
        <a:defRPr sz="6200" b="1">
          <a:ln w="17895">
            <a:solidFill>
              <a:srgbClr val="376092"/>
            </a:solidFill>
          </a:ln>
          <a:solidFill>
            <a:srgbClr val="C6D9F1"/>
          </a:solidFill>
          <a:effectLst>
            <a:outerShdw blurRad="38100" dist="20320" dir="1800000" rotWithShape="0">
              <a:srgbClr val="000000">
                <a:alpha val="40000"/>
              </a:srgbClr>
            </a:outerShdw>
          </a:effectLst>
          <a:latin typeface="Calibri"/>
          <a:ea typeface="Calibri"/>
          <a:cs typeface="Calibri"/>
          <a:sym typeface="Calibri"/>
        </a:defRPr>
      </a:lvl6pPr>
      <a:lvl7pPr algn="ctr" defTabSz="1300480">
        <a:defRPr sz="6200" b="1">
          <a:ln w="17895">
            <a:solidFill>
              <a:srgbClr val="376092"/>
            </a:solidFill>
          </a:ln>
          <a:solidFill>
            <a:srgbClr val="C6D9F1"/>
          </a:solidFill>
          <a:effectLst>
            <a:outerShdw blurRad="38100" dist="20320" dir="1800000" rotWithShape="0">
              <a:srgbClr val="000000">
                <a:alpha val="40000"/>
              </a:srgbClr>
            </a:outerShdw>
          </a:effectLst>
          <a:latin typeface="Calibri"/>
          <a:ea typeface="Calibri"/>
          <a:cs typeface="Calibri"/>
          <a:sym typeface="Calibri"/>
        </a:defRPr>
      </a:lvl7pPr>
      <a:lvl8pPr algn="ctr" defTabSz="1300480">
        <a:defRPr sz="6200" b="1">
          <a:ln w="17895">
            <a:solidFill>
              <a:srgbClr val="376092"/>
            </a:solidFill>
          </a:ln>
          <a:solidFill>
            <a:srgbClr val="C6D9F1"/>
          </a:solidFill>
          <a:effectLst>
            <a:outerShdw blurRad="38100" dist="20320" dir="1800000" rotWithShape="0">
              <a:srgbClr val="000000">
                <a:alpha val="40000"/>
              </a:srgbClr>
            </a:outerShdw>
          </a:effectLst>
          <a:latin typeface="Calibri"/>
          <a:ea typeface="Calibri"/>
          <a:cs typeface="Calibri"/>
          <a:sym typeface="Calibri"/>
        </a:defRPr>
      </a:lvl8pPr>
      <a:lvl9pPr algn="ctr" defTabSz="1300480">
        <a:defRPr sz="6200" b="1">
          <a:ln w="17895">
            <a:solidFill>
              <a:srgbClr val="376092"/>
            </a:solidFill>
          </a:ln>
          <a:solidFill>
            <a:srgbClr val="C6D9F1"/>
          </a:solidFill>
          <a:effectLst>
            <a:outerShdw blurRad="38100" dist="20320" dir="1800000" rotWithShape="0">
              <a:srgbClr val="000000">
                <a:alpha val="40000"/>
              </a:srgbClr>
            </a:outerShdw>
          </a:effectLst>
          <a:latin typeface="Calibri"/>
          <a:ea typeface="Calibri"/>
          <a:cs typeface="Calibri"/>
          <a:sym typeface="Calibri"/>
        </a:defRPr>
      </a:lvl9pPr>
    </p:titleStyle>
    <p:bodyStyle>
      <a:lvl1pPr marL="471487" indent="-471487" defTabSz="1300480">
        <a:spcBef>
          <a:spcPts val="1000"/>
        </a:spcBef>
        <a:buSzPct val="100000"/>
        <a:buFont typeface="Arial"/>
        <a:buChar char="•"/>
        <a:defRPr sz="4400">
          <a:ln w="13096">
            <a:solidFill>
              <a:srgbClr val="0F253F"/>
            </a:solidFill>
          </a:ln>
          <a:solidFill>
            <a:srgbClr val="0F253F"/>
          </a:solidFill>
          <a:latin typeface="Calibri"/>
          <a:ea typeface="Calibri"/>
          <a:cs typeface="Calibri"/>
          <a:sym typeface="Calibri"/>
        </a:defRPr>
      </a:lvl1pPr>
      <a:lvl2pPr marL="906234" indent="-449034" defTabSz="1300480">
        <a:spcBef>
          <a:spcPts val="1000"/>
        </a:spcBef>
        <a:buSzPct val="100000"/>
        <a:buFont typeface="Arial"/>
        <a:buChar char="–"/>
        <a:defRPr sz="4400">
          <a:ln w="13096">
            <a:solidFill>
              <a:srgbClr val="0F253F"/>
            </a:solidFill>
          </a:ln>
          <a:solidFill>
            <a:srgbClr val="0F253F"/>
          </a:solidFill>
          <a:latin typeface="Calibri"/>
          <a:ea typeface="Calibri"/>
          <a:cs typeface="Calibri"/>
          <a:sym typeface="Calibri"/>
        </a:defRPr>
      </a:lvl2pPr>
      <a:lvl3pPr marL="1333500" indent="-419100" defTabSz="1300480">
        <a:spcBef>
          <a:spcPts val="1000"/>
        </a:spcBef>
        <a:buSzPct val="100000"/>
        <a:buFont typeface="Arial"/>
        <a:buChar char="•"/>
        <a:defRPr sz="4400">
          <a:ln w="13096">
            <a:solidFill>
              <a:srgbClr val="0F253F"/>
            </a:solidFill>
          </a:ln>
          <a:solidFill>
            <a:srgbClr val="0F253F"/>
          </a:solidFill>
          <a:latin typeface="Calibri"/>
          <a:ea typeface="Calibri"/>
          <a:cs typeface="Calibri"/>
          <a:sym typeface="Calibri"/>
        </a:defRPr>
      </a:lvl3pPr>
      <a:lvl4pPr marL="1874520" indent="-502919" defTabSz="1300480">
        <a:spcBef>
          <a:spcPts val="1000"/>
        </a:spcBef>
        <a:buSzPct val="100000"/>
        <a:buFont typeface="Arial"/>
        <a:buChar char="–"/>
        <a:defRPr sz="4400">
          <a:ln w="13096">
            <a:solidFill>
              <a:srgbClr val="0F253F"/>
            </a:solidFill>
          </a:ln>
          <a:solidFill>
            <a:srgbClr val="0F253F"/>
          </a:solidFill>
          <a:latin typeface="Calibri"/>
          <a:ea typeface="Calibri"/>
          <a:cs typeface="Calibri"/>
          <a:sym typeface="Calibri"/>
        </a:defRPr>
      </a:lvl4pPr>
      <a:lvl5pPr marL="2331720" indent="-502920" defTabSz="1300480">
        <a:spcBef>
          <a:spcPts val="1000"/>
        </a:spcBef>
        <a:buSzPct val="100000"/>
        <a:buFont typeface="Arial"/>
        <a:buChar char="»"/>
        <a:defRPr sz="4400">
          <a:ln w="13096">
            <a:solidFill>
              <a:srgbClr val="0F253F"/>
            </a:solidFill>
          </a:ln>
          <a:solidFill>
            <a:srgbClr val="0F253F"/>
          </a:solidFill>
          <a:latin typeface="Calibri"/>
          <a:ea typeface="Calibri"/>
          <a:cs typeface="Calibri"/>
          <a:sym typeface="Calibri"/>
        </a:defRPr>
      </a:lvl5pPr>
      <a:lvl6pPr marL="2765777" indent="-543277" defTabSz="1300480">
        <a:spcBef>
          <a:spcPts val="1000"/>
        </a:spcBef>
        <a:buSzPct val="75000"/>
        <a:buFont typeface="Arial"/>
        <a:buChar char="•"/>
        <a:defRPr sz="4400">
          <a:ln w="13096">
            <a:solidFill>
              <a:srgbClr val="0F253F"/>
            </a:solidFill>
          </a:ln>
          <a:solidFill>
            <a:srgbClr val="0F253F"/>
          </a:solidFill>
          <a:latin typeface="Calibri"/>
          <a:ea typeface="Calibri"/>
          <a:cs typeface="Calibri"/>
          <a:sym typeface="Calibri"/>
        </a:defRPr>
      </a:lvl6pPr>
      <a:lvl7pPr marL="3210277" indent="-543277" defTabSz="1300480">
        <a:spcBef>
          <a:spcPts val="1000"/>
        </a:spcBef>
        <a:buSzPct val="75000"/>
        <a:buFont typeface="Arial"/>
        <a:buChar char="•"/>
        <a:defRPr sz="4400">
          <a:ln w="13096">
            <a:solidFill>
              <a:srgbClr val="0F253F"/>
            </a:solidFill>
          </a:ln>
          <a:solidFill>
            <a:srgbClr val="0F253F"/>
          </a:solidFill>
          <a:latin typeface="Calibri"/>
          <a:ea typeface="Calibri"/>
          <a:cs typeface="Calibri"/>
          <a:sym typeface="Calibri"/>
        </a:defRPr>
      </a:lvl7pPr>
      <a:lvl8pPr marL="3654777" indent="-543277" defTabSz="1300480">
        <a:spcBef>
          <a:spcPts val="1000"/>
        </a:spcBef>
        <a:buSzPct val="75000"/>
        <a:buFont typeface="Arial"/>
        <a:buChar char="•"/>
        <a:defRPr sz="4400">
          <a:ln w="13096">
            <a:solidFill>
              <a:srgbClr val="0F253F"/>
            </a:solidFill>
          </a:ln>
          <a:solidFill>
            <a:srgbClr val="0F253F"/>
          </a:solidFill>
          <a:latin typeface="Calibri"/>
          <a:ea typeface="Calibri"/>
          <a:cs typeface="Calibri"/>
          <a:sym typeface="Calibri"/>
        </a:defRPr>
      </a:lvl8pPr>
      <a:lvl9pPr marL="4099277" indent="-543277" defTabSz="1300480">
        <a:spcBef>
          <a:spcPts val="1000"/>
        </a:spcBef>
        <a:buSzPct val="75000"/>
        <a:buFont typeface="Arial"/>
        <a:buChar char="•"/>
        <a:defRPr sz="4400">
          <a:ln w="13096">
            <a:solidFill>
              <a:srgbClr val="0F253F"/>
            </a:solidFill>
          </a:ln>
          <a:solidFill>
            <a:srgbClr val="0F253F"/>
          </a:solidFill>
          <a:latin typeface="Calibri"/>
          <a:ea typeface="Calibri"/>
          <a:cs typeface="Calibri"/>
          <a:sym typeface="Calibri"/>
        </a:defRPr>
      </a:lvl9pPr>
    </p:bodyStyle>
    <p:otherStyle>
      <a:lvl1pPr defTabSz="1300480">
        <a:defRPr sz="2400">
          <a:solidFill>
            <a:schemeClr val="tx1"/>
          </a:solidFill>
          <a:latin typeface="+mn-lt"/>
          <a:ea typeface="+mn-ea"/>
          <a:cs typeface="+mn-cs"/>
          <a:sym typeface="Arial"/>
        </a:defRPr>
      </a:lvl1pPr>
      <a:lvl2pPr defTabSz="1300480">
        <a:defRPr sz="2400">
          <a:solidFill>
            <a:schemeClr val="tx1"/>
          </a:solidFill>
          <a:latin typeface="+mn-lt"/>
          <a:ea typeface="+mn-ea"/>
          <a:cs typeface="+mn-cs"/>
          <a:sym typeface="Arial"/>
        </a:defRPr>
      </a:lvl2pPr>
      <a:lvl3pPr defTabSz="1300480">
        <a:defRPr sz="2400">
          <a:solidFill>
            <a:schemeClr val="tx1"/>
          </a:solidFill>
          <a:latin typeface="+mn-lt"/>
          <a:ea typeface="+mn-ea"/>
          <a:cs typeface="+mn-cs"/>
          <a:sym typeface="Arial"/>
        </a:defRPr>
      </a:lvl3pPr>
      <a:lvl4pPr defTabSz="1300480">
        <a:defRPr sz="2400">
          <a:solidFill>
            <a:schemeClr val="tx1"/>
          </a:solidFill>
          <a:latin typeface="+mn-lt"/>
          <a:ea typeface="+mn-ea"/>
          <a:cs typeface="+mn-cs"/>
          <a:sym typeface="Arial"/>
        </a:defRPr>
      </a:lvl4pPr>
      <a:lvl5pPr defTabSz="1300480">
        <a:defRPr sz="2400">
          <a:solidFill>
            <a:schemeClr val="tx1"/>
          </a:solidFill>
          <a:latin typeface="+mn-lt"/>
          <a:ea typeface="+mn-ea"/>
          <a:cs typeface="+mn-cs"/>
          <a:sym typeface="Arial"/>
        </a:defRPr>
      </a:lvl5pPr>
      <a:lvl6pPr defTabSz="1300480">
        <a:defRPr sz="2400">
          <a:solidFill>
            <a:schemeClr val="tx1"/>
          </a:solidFill>
          <a:latin typeface="+mn-lt"/>
          <a:ea typeface="+mn-ea"/>
          <a:cs typeface="+mn-cs"/>
          <a:sym typeface="Arial"/>
        </a:defRPr>
      </a:lvl6pPr>
      <a:lvl7pPr defTabSz="1300480">
        <a:defRPr sz="2400">
          <a:solidFill>
            <a:schemeClr val="tx1"/>
          </a:solidFill>
          <a:latin typeface="+mn-lt"/>
          <a:ea typeface="+mn-ea"/>
          <a:cs typeface="+mn-cs"/>
          <a:sym typeface="Arial"/>
        </a:defRPr>
      </a:lvl7pPr>
      <a:lvl8pPr defTabSz="1300480">
        <a:defRPr sz="2400">
          <a:solidFill>
            <a:schemeClr val="tx1"/>
          </a:solidFill>
          <a:latin typeface="+mn-lt"/>
          <a:ea typeface="+mn-ea"/>
          <a:cs typeface="+mn-cs"/>
          <a:sym typeface="Arial"/>
        </a:defRPr>
      </a:lvl8pPr>
      <a:lvl9pPr defTabSz="1300480">
        <a:defRPr sz="24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olo 1"/>
          <p:cNvSpPr>
            <a:spLocks noGrp="1"/>
          </p:cNvSpPr>
          <p:nvPr>
            <p:ph type="ctrTitle"/>
          </p:nvPr>
        </p:nvSpPr>
        <p:spPr>
          <a:xfrm>
            <a:off x="1074597" y="1804459"/>
            <a:ext cx="11054080" cy="2090702"/>
          </a:xfrm>
        </p:spPr>
        <p:txBody>
          <a:bodyPr>
            <a:normAutofit fontScale="90000"/>
          </a:bodyPr>
          <a:lstStyle/>
          <a:p>
            <a:pPr eaLnBrk="1" hangingPunct="1"/>
            <a:r>
              <a:rPr lang="it-IT" dirty="0" smtClean="0">
                <a:ln w="12700">
                  <a:solidFill>
                    <a:srgbClr val="C00000"/>
                  </a:solidFill>
                  <a:prstDash val="solid"/>
                </a:ln>
                <a:solidFill>
                  <a:srgbClr val="FF0000"/>
                </a:solidFill>
              </a:rPr>
              <a:t>E QUESTO CHI L’HA ORDINATO?</a:t>
            </a:r>
            <a:br>
              <a:rPr lang="it-IT" dirty="0" smtClean="0">
                <a:ln w="12700">
                  <a:solidFill>
                    <a:srgbClr val="C00000"/>
                  </a:solidFill>
                  <a:prstDash val="solid"/>
                </a:ln>
                <a:solidFill>
                  <a:srgbClr val="FF0000"/>
                </a:solidFill>
              </a:rPr>
            </a:br>
            <a:r>
              <a:rPr lang="it-IT" sz="4900" dirty="0" smtClean="0">
                <a:ln w="12700">
                  <a:solidFill>
                    <a:srgbClr val="C00000"/>
                  </a:solidFill>
                  <a:prstDash val="solid"/>
                </a:ln>
                <a:solidFill>
                  <a:srgbClr val="FF0000"/>
                </a:solidFill>
              </a:rPr>
              <a:t>Il muone e il mondo delle particelle </a:t>
            </a:r>
            <a:r>
              <a:rPr lang="it-IT" sz="4900" dirty="0" smtClean="0">
                <a:ln w="12700">
                  <a:solidFill>
                    <a:srgbClr val="C00000"/>
                  </a:solidFill>
                  <a:prstDash val="solid"/>
                </a:ln>
                <a:solidFill>
                  <a:srgbClr val="FF0000"/>
                </a:solidFill>
              </a:rPr>
              <a:t>elementari</a:t>
            </a:r>
            <a:endParaRPr lang="it-IT" sz="4000" dirty="0">
              <a:ln w="12700">
                <a:solidFill>
                  <a:srgbClr val="C00000"/>
                </a:solidFill>
                <a:prstDash val="solid"/>
              </a:ln>
              <a:solidFill>
                <a:srgbClr val="FF0000"/>
              </a:solidFill>
            </a:endParaRPr>
          </a:p>
        </p:txBody>
      </p:sp>
      <p:sp>
        <p:nvSpPr>
          <p:cNvPr id="3" name="Sottotitolo 2"/>
          <p:cNvSpPr>
            <a:spLocks noGrp="1"/>
          </p:cNvSpPr>
          <p:nvPr>
            <p:ph type="subTitle" idx="1"/>
          </p:nvPr>
        </p:nvSpPr>
        <p:spPr>
          <a:xfrm>
            <a:off x="2201122" y="5286445"/>
            <a:ext cx="8295322" cy="1215966"/>
          </a:xfrm>
        </p:spPr>
        <p:txBody>
          <a:bodyPr rtlCol="0">
            <a:normAutofit/>
          </a:bodyPr>
          <a:lstStyle/>
          <a:p>
            <a:pPr marL="731509" indent="-731509">
              <a:defRPr/>
            </a:pPr>
            <a:r>
              <a:rPr lang="it-IT" sz="2300" b="1" dirty="0">
                <a:solidFill>
                  <a:schemeClr val="tx1"/>
                </a:solidFill>
              </a:rPr>
              <a:t>Sara </a:t>
            </a:r>
            <a:r>
              <a:rPr lang="it-IT" sz="2300" b="1" dirty="0" err="1">
                <a:solidFill>
                  <a:schemeClr val="tx1"/>
                </a:solidFill>
              </a:rPr>
              <a:t>crippa</a:t>
            </a:r>
            <a:endParaRPr lang="it-IT" sz="2300" b="1" dirty="0">
              <a:solidFill>
                <a:schemeClr val="tx1"/>
              </a:solidFill>
            </a:endParaRPr>
          </a:p>
          <a:p>
            <a:pPr marL="731509" indent="-731509">
              <a:defRPr/>
            </a:pPr>
            <a:endParaRPr lang="it-IT" sz="2300" b="1" dirty="0">
              <a:solidFill>
                <a:schemeClr val="tx1"/>
              </a:solidFill>
            </a:endParaRPr>
          </a:p>
        </p:txBody>
      </p:sp>
      <p:pic>
        <p:nvPicPr>
          <p:cNvPr id="4" name="Immagine 3" descr="collisione_particelle-638x425.jpg"/>
          <p:cNvPicPr>
            <a:picLocks noChangeAspect="1"/>
          </p:cNvPicPr>
          <p:nvPr/>
        </p:nvPicPr>
        <p:blipFill>
          <a:blip r:embed="rId3" cstate="print"/>
          <a:stretch>
            <a:fillRect/>
          </a:stretch>
        </p:blipFill>
        <p:spPr>
          <a:xfrm>
            <a:off x="3017232" y="4093300"/>
            <a:ext cx="7229584" cy="4815947"/>
          </a:xfrm>
          <a:prstGeom prst="rect">
            <a:avLst/>
          </a:prstGeom>
          <a:ln>
            <a:noFill/>
          </a:ln>
          <a:effectLst>
            <a:softEdge rad="112500"/>
          </a:effectLst>
        </p:spPr>
      </p:pic>
    </p:spTree>
    <p:extLst>
      <p:ext uri="{BB962C8B-B14F-4D97-AF65-F5344CB8AC3E}">
        <p14:creationId xmlns="" xmlns:p14="http://schemas.microsoft.com/office/powerpoint/2010/main" val="322289786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Alla fine si è </a:t>
            </a:r>
            <a:r>
              <a:rPr lang="it-IT" dirty="0" err="1" smtClean="0"/>
              <a:t>capito…</a:t>
            </a:r>
            <a:endParaRPr lang="it-IT" dirty="0"/>
          </a:p>
        </p:txBody>
      </p:sp>
      <p:pic>
        <p:nvPicPr>
          <p:cNvPr id="4" name="Segnaposto contenuto 3" descr="radiazione_02.jpg"/>
          <p:cNvPicPr>
            <a:picLocks noGrp="1" noChangeAspect="1"/>
          </p:cNvPicPr>
          <p:nvPr>
            <p:ph idx="1"/>
          </p:nvPr>
        </p:nvPicPr>
        <p:blipFill>
          <a:blip r:embed="rId2" cstate="print"/>
          <a:srcRect l="1539" r="3076" b="4457"/>
          <a:stretch>
            <a:fillRect/>
          </a:stretch>
        </p:blipFill>
        <p:spPr>
          <a:xfrm>
            <a:off x="507959" y="2438383"/>
            <a:ext cx="12156392" cy="5588039"/>
          </a:xfrm>
          <a:ln w="57150">
            <a:solidFill>
              <a:srgbClr val="FF0000"/>
            </a:solidFill>
          </a:ln>
        </p:spPr>
      </p:pic>
    </p:spTree>
    <p:extLst>
      <p:ext uri="{BB962C8B-B14F-4D97-AF65-F5344CB8AC3E}">
        <p14:creationId xmlns="" xmlns:p14="http://schemas.microsoft.com/office/powerpoint/2010/main" val="94427633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96299" y="268288"/>
            <a:ext cx="9687737" cy="1843405"/>
          </a:xfrm>
        </p:spPr>
        <p:txBody>
          <a:bodyPr>
            <a:normAutofit fontScale="90000"/>
          </a:bodyPr>
          <a:lstStyle/>
          <a:p>
            <a:r>
              <a:rPr lang="it-IT" dirty="0" smtClean="0"/>
              <a:t>Si è aperto un nuovo mondo ed una nuova </a:t>
            </a:r>
            <a:r>
              <a:rPr lang="it-IT" dirty="0" err="1" smtClean="0"/>
              <a:t>fisica…</a:t>
            </a:r>
            <a:r>
              <a:rPr lang="it-IT" dirty="0" smtClean="0"/>
              <a:t>.</a:t>
            </a:r>
            <a:endParaRPr lang="it-IT" dirty="0"/>
          </a:p>
        </p:txBody>
      </p:sp>
      <p:sp>
        <p:nvSpPr>
          <p:cNvPr id="3" name="Segnaposto contenuto 2"/>
          <p:cNvSpPr>
            <a:spLocks noGrp="1"/>
          </p:cNvSpPr>
          <p:nvPr>
            <p:ph idx="1"/>
          </p:nvPr>
        </p:nvSpPr>
        <p:spPr>
          <a:xfrm>
            <a:off x="650240" y="2275842"/>
            <a:ext cx="7593153" cy="3616966"/>
          </a:xfrm>
        </p:spPr>
        <p:txBody>
          <a:bodyPr/>
          <a:lstStyle/>
          <a:p>
            <a:r>
              <a:rPr lang="it-IT" sz="4000" dirty="0"/>
              <a:t>Perfezionamento palloni sonda</a:t>
            </a:r>
          </a:p>
          <a:p>
            <a:r>
              <a:rPr lang="it-IT" sz="4000" dirty="0"/>
              <a:t>1930 -32 : </a:t>
            </a:r>
            <a:r>
              <a:rPr lang="it-IT" sz="4000" i="1" dirty="0"/>
              <a:t>primo acceleratore di </a:t>
            </a:r>
            <a:r>
              <a:rPr lang="it-IT" sz="4000" dirty="0"/>
              <a:t>particelle: ciclotrone (Lawrence)</a:t>
            </a:r>
          </a:p>
          <a:p>
            <a:r>
              <a:rPr lang="it-IT" sz="4000" dirty="0"/>
              <a:t>1950 – 1960 Sincrotroni …..</a:t>
            </a:r>
          </a:p>
          <a:p>
            <a:r>
              <a:rPr lang="it-IT" sz="4000" dirty="0"/>
              <a:t>2015 :  LHC</a:t>
            </a:r>
          </a:p>
        </p:txBody>
      </p:sp>
      <p:pic>
        <p:nvPicPr>
          <p:cNvPr id="5" name="Immagine 4" descr="LHC.svg.png"/>
          <p:cNvPicPr>
            <a:picLocks noChangeAspect="1"/>
          </p:cNvPicPr>
          <p:nvPr/>
        </p:nvPicPr>
        <p:blipFill>
          <a:blip r:embed="rId2" cstate="print"/>
          <a:stretch>
            <a:fillRect/>
          </a:stretch>
        </p:blipFill>
        <p:spPr>
          <a:xfrm>
            <a:off x="7823210" y="6299210"/>
            <a:ext cx="4360742" cy="3072341"/>
          </a:xfrm>
          <a:prstGeom prst="rect">
            <a:avLst/>
          </a:prstGeom>
        </p:spPr>
      </p:pic>
      <p:sp>
        <p:nvSpPr>
          <p:cNvPr id="6" name="Freccia in giù 5"/>
          <p:cNvSpPr/>
          <p:nvPr/>
        </p:nvSpPr>
        <p:spPr>
          <a:xfrm>
            <a:off x="4673587" y="5080001"/>
            <a:ext cx="812806" cy="71120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it-IT"/>
          </a:p>
        </p:txBody>
      </p:sp>
      <p:sp>
        <p:nvSpPr>
          <p:cNvPr id="7" name="CasellaDiTesto 6"/>
          <p:cNvSpPr txBox="1"/>
          <p:nvPr/>
        </p:nvSpPr>
        <p:spPr>
          <a:xfrm>
            <a:off x="562540" y="5791206"/>
            <a:ext cx="12442260" cy="744135"/>
          </a:xfrm>
          <a:prstGeom prst="rect">
            <a:avLst/>
          </a:prstGeom>
          <a:noFill/>
        </p:spPr>
        <p:txBody>
          <a:bodyPr wrap="square" lIns="130046" tIns="65023" rIns="130046" bIns="65023" rtlCol="0">
            <a:spAutoFit/>
          </a:bodyPr>
          <a:lstStyle/>
          <a:p>
            <a:r>
              <a:rPr lang="it-IT" sz="4000" b="1" dirty="0"/>
              <a:t>1) Convertono energia in materia ( E = mc</a:t>
            </a:r>
            <a:r>
              <a:rPr lang="it-IT" sz="4000" b="1" baseline="30000" dirty="0"/>
              <a:t>2</a:t>
            </a:r>
            <a:r>
              <a:rPr lang="it-IT" sz="4000" b="1" dirty="0"/>
              <a:t> ) </a:t>
            </a:r>
          </a:p>
        </p:txBody>
      </p:sp>
      <p:sp>
        <p:nvSpPr>
          <p:cNvPr id="8" name="CasellaDiTesto 7"/>
          <p:cNvSpPr txBox="1"/>
          <p:nvPr/>
        </p:nvSpPr>
        <p:spPr>
          <a:xfrm>
            <a:off x="664951" y="6515383"/>
            <a:ext cx="6963974" cy="1969771"/>
          </a:xfrm>
          <a:prstGeom prst="rect">
            <a:avLst/>
          </a:prstGeom>
          <a:noFill/>
        </p:spPr>
        <p:txBody>
          <a:bodyPr wrap="square" lIns="130046" tIns="65023" rIns="130046" bIns="65023" rtlCol="0">
            <a:spAutoFit/>
          </a:bodyPr>
          <a:lstStyle/>
          <a:p>
            <a:r>
              <a:rPr lang="it-IT" sz="4000" b="1" dirty="0"/>
              <a:t>2) Permettono di studiare in modo controllato gli effetti delle collisioni</a:t>
            </a:r>
          </a:p>
        </p:txBody>
      </p:sp>
      <p:pic>
        <p:nvPicPr>
          <p:cNvPr id="10" name="Immagine 9" descr="untitled.png"/>
          <p:cNvPicPr>
            <a:picLocks noChangeAspect="1"/>
          </p:cNvPicPr>
          <p:nvPr/>
        </p:nvPicPr>
        <p:blipFill>
          <a:blip r:embed="rId3" cstate="print"/>
          <a:stretch>
            <a:fillRect/>
          </a:stretch>
        </p:blipFill>
        <p:spPr>
          <a:xfrm>
            <a:off x="8229612" y="2336782"/>
            <a:ext cx="2235216" cy="3117537"/>
          </a:xfrm>
          <a:prstGeom prst="rect">
            <a:avLst/>
          </a:prstGeom>
        </p:spPr>
      </p:pic>
      <p:pic>
        <p:nvPicPr>
          <p:cNvPr id="4" name="Immagine 3" descr="350px-Cyclotron_with_glowing_beam.jpg"/>
          <p:cNvPicPr>
            <a:picLocks noChangeAspect="1"/>
          </p:cNvPicPr>
          <p:nvPr/>
        </p:nvPicPr>
        <p:blipFill>
          <a:blip r:embed="rId4" cstate="print"/>
          <a:stretch>
            <a:fillRect/>
          </a:stretch>
        </p:blipFill>
        <p:spPr>
          <a:xfrm>
            <a:off x="8038572" y="2316516"/>
            <a:ext cx="4666938" cy="3173518"/>
          </a:xfrm>
          <a:prstGeom prst="rect">
            <a:avLst/>
          </a:prstGeom>
        </p:spPr>
      </p:pic>
    </p:spTree>
    <p:extLst>
      <p:ext uri="{BB962C8B-B14F-4D97-AF65-F5344CB8AC3E}">
        <p14:creationId xmlns="" xmlns:p14="http://schemas.microsoft.com/office/powerpoint/2010/main" val="34790572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41" dur="10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7">
                                            <p:txEl>
                                              <p:pRg st="0" end="0"/>
                                            </p:txEl>
                                          </p:spTgt>
                                        </p:tgtEl>
                                      </p:cBhvr>
                                    </p:animEffect>
                                  </p:childTnLst>
                                </p:cTn>
                              </p:par>
                              <p:par>
                                <p:cTn id="46" presetID="25" presetClass="entr" presetSubtype="0" fill="hold" nodeType="withEffect">
                                  <p:stCondLst>
                                    <p:cond delay="0"/>
                                  </p:stCondLst>
                                  <p:childTnLst>
                                    <p:set>
                                      <p:cBhvr>
                                        <p:cTn id="47" dur="1" fill="hold">
                                          <p:stCondLst>
                                            <p:cond delay="0"/>
                                          </p:stCondLst>
                                        </p:cTn>
                                        <p:tgtEl>
                                          <p:spTgt spid="8">
                                            <p:txEl>
                                              <p:pRg st="0" end="0"/>
                                            </p:txEl>
                                          </p:spTgt>
                                        </p:tgtEl>
                                        <p:attrNameLst>
                                          <p:attrName>style.visibility</p:attrName>
                                        </p:attrNameLst>
                                      </p:cBhvr>
                                      <p:to>
                                        <p:strVal val="visible"/>
                                      </p:to>
                                    </p:set>
                                    <p:anim calcmode="lin" valueType="num">
                                      <p:cBhvr>
                                        <p:cTn id="48" dur="5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51"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8">
                                            <p:txEl>
                                              <p:pRg st="0" end="0"/>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96300" y="268288"/>
            <a:ext cx="8807378" cy="1228937"/>
          </a:xfrm>
        </p:spPr>
        <p:txBody>
          <a:bodyPr/>
          <a:lstStyle/>
          <a:p>
            <a:r>
              <a:rPr lang="it-IT" dirty="0" smtClean="0"/>
              <a:t>Il modello standard</a:t>
            </a:r>
            <a:endParaRPr lang="it-IT" dirty="0"/>
          </a:p>
        </p:txBody>
      </p:sp>
      <p:sp>
        <p:nvSpPr>
          <p:cNvPr id="3" name="Segnaposto contenuto 2"/>
          <p:cNvSpPr>
            <a:spLocks noGrp="1"/>
          </p:cNvSpPr>
          <p:nvPr>
            <p:ph idx="1"/>
          </p:nvPr>
        </p:nvSpPr>
        <p:spPr>
          <a:xfrm>
            <a:off x="650240" y="1906871"/>
            <a:ext cx="11704320" cy="6805895"/>
          </a:xfrm>
        </p:spPr>
        <p:txBody>
          <a:bodyPr/>
          <a:lstStyle/>
          <a:p>
            <a:r>
              <a:rPr lang="it-IT" sz="3400" dirty="0"/>
              <a:t>1964 : Murray </a:t>
            </a:r>
            <a:r>
              <a:rPr lang="it-IT" sz="3400" dirty="0" err="1"/>
              <a:t>Gell-Mann</a:t>
            </a:r>
            <a:r>
              <a:rPr lang="it-IT" sz="3400" dirty="0"/>
              <a:t> e </a:t>
            </a:r>
            <a:r>
              <a:rPr lang="it-IT" sz="3400" dirty="0" err="1"/>
              <a:t>Zwieg</a:t>
            </a:r>
            <a:r>
              <a:rPr lang="it-IT" sz="3400" dirty="0"/>
              <a:t> propongono la teoria dei quark (le particelle “elementari” sono ormai troppe …. ) </a:t>
            </a:r>
          </a:p>
          <a:p>
            <a:r>
              <a:rPr lang="it-IT" sz="4000" dirty="0"/>
              <a:t>Affermazione del Modello standard ( Bosone di </a:t>
            </a:r>
            <a:r>
              <a:rPr lang="it-IT" sz="4000" dirty="0" err="1"/>
              <a:t>Higgs</a:t>
            </a:r>
            <a:r>
              <a:rPr lang="it-IT" sz="4000" dirty="0"/>
              <a:t> teorizzato nel 1964 e rilevato sperimentalmente  nel 2012)</a:t>
            </a:r>
          </a:p>
          <a:p>
            <a:pPr>
              <a:buNone/>
            </a:pPr>
            <a:endParaRPr lang="it-IT" dirty="0"/>
          </a:p>
        </p:txBody>
      </p:sp>
      <p:pic>
        <p:nvPicPr>
          <p:cNvPr id="4" name="Immagine 3" descr="modello standard.png"/>
          <p:cNvPicPr>
            <a:picLocks noChangeAspect="1"/>
          </p:cNvPicPr>
          <p:nvPr/>
        </p:nvPicPr>
        <p:blipFill>
          <a:blip r:embed="rId3" cstate="print"/>
          <a:stretch>
            <a:fillRect/>
          </a:stretch>
        </p:blipFill>
        <p:spPr>
          <a:xfrm>
            <a:off x="3839704" y="4569566"/>
            <a:ext cx="5837449" cy="4386426"/>
          </a:xfrm>
          <a:prstGeom prst="rect">
            <a:avLst/>
          </a:prstGeom>
        </p:spPr>
      </p:pic>
      <p:pic>
        <p:nvPicPr>
          <p:cNvPr id="5" name="Immagine 4" descr="images.jpg"/>
          <p:cNvPicPr>
            <a:picLocks noChangeAspect="1"/>
          </p:cNvPicPr>
          <p:nvPr/>
        </p:nvPicPr>
        <p:blipFill>
          <a:blip r:embed="rId4" cstate="print"/>
          <a:stretch>
            <a:fillRect/>
          </a:stretch>
        </p:blipFill>
        <p:spPr>
          <a:xfrm>
            <a:off x="609559" y="1727178"/>
            <a:ext cx="11582481" cy="4572031"/>
          </a:xfrm>
          <a:prstGeom prst="rect">
            <a:avLst/>
          </a:prstGeom>
        </p:spPr>
      </p:pic>
    </p:spTree>
    <p:extLst>
      <p:ext uri="{BB962C8B-B14F-4D97-AF65-F5344CB8AC3E}">
        <p14:creationId xmlns="" xmlns:p14="http://schemas.microsoft.com/office/powerpoint/2010/main" val="17394501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14949805-persone-3d--uomo-persona-con-un-punto-interrogativo.jpg"/>
          <p:cNvPicPr>
            <a:picLocks noChangeAspect="1"/>
          </p:cNvPicPr>
          <p:nvPr/>
        </p:nvPicPr>
        <p:blipFill>
          <a:blip r:embed="rId2" cstate="print"/>
          <a:stretch>
            <a:fillRect/>
          </a:stretch>
        </p:blipFill>
        <p:spPr>
          <a:xfrm>
            <a:off x="5587994" y="5983107"/>
            <a:ext cx="3094737" cy="3262524"/>
          </a:xfrm>
          <a:prstGeom prst="rect">
            <a:avLst/>
          </a:prstGeom>
          <a:ln>
            <a:noFill/>
          </a:ln>
          <a:effectLst>
            <a:softEdge rad="112500"/>
          </a:effectLst>
        </p:spPr>
      </p:pic>
      <p:pic>
        <p:nvPicPr>
          <p:cNvPr id="4" name="Immagine 3" descr="imagesCA52GCDT.jpg"/>
          <p:cNvPicPr>
            <a:picLocks noChangeAspect="1"/>
          </p:cNvPicPr>
          <p:nvPr/>
        </p:nvPicPr>
        <p:blipFill>
          <a:blip r:embed="rId3" cstate="print"/>
          <a:stretch>
            <a:fillRect/>
          </a:stretch>
        </p:blipFill>
        <p:spPr>
          <a:xfrm>
            <a:off x="8229612" y="2133581"/>
            <a:ext cx="3048021" cy="3258715"/>
          </a:xfrm>
          <a:prstGeom prst="rect">
            <a:avLst/>
          </a:prstGeom>
          <a:ln>
            <a:noFill/>
          </a:ln>
          <a:effectLst>
            <a:softEdge rad="112500"/>
          </a:effectLst>
        </p:spPr>
      </p:pic>
      <p:sp>
        <p:nvSpPr>
          <p:cNvPr id="3" name="Segnaposto contenuto 2"/>
          <p:cNvSpPr>
            <a:spLocks noGrp="1"/>
          </p:cNvSpPr>
          <p:nvPr>
            <p:ph idx="1"/>
          </p:nvPr>
        </p:nvSpPr>
        <p:spPr>
          <a:xfrm>
            <a:off x="609559" y="1828780"/>
            <a:ext cx="11602719" cy="6741727"/>
          </a:xfrm>
        </p:spPr>
        <p:txBody>
          <a:bodyPr/>
          <a:lstStyle/>
          <a:p>
            <a:pPr>
              <a:buNone/>
            </a:pPr>
            <a:r>
              <a:rPr lang="it-IT" dirty="0" smtClean="0"/>
              <a:t>LA SITUAZIONE SEMBRA COMPLICARSI anziché </a:t>
            </a:r>
            <a:r>
              <a:rPr lang="it-IT" dirty="0" err="1" smtClean="0"/>
              <a:t>CHIARIRSI……</a:t>
            </a:r>
            <a:r>
              <a:rPr lang="it-IT" dirty="0" smtClean="0"/>
              <a:t>.. </a:t>
            </a:r>
          </a:p>
          <a:p>
            <a:pPr>
              <a:buNone/>
            </a:pPr>
            <a:endParaRPr lang="it-IT" dirty="0" smtClean="0"/>
          </a:p>
          <a:p>
            <a:pPr>
              <a:buNone/>
            </a:pPr>
            <a:endParaRPr lang="it-IT" dirty="0" smtClean="0"/>
          </a:p>
          <a:p>
            <a:pPr>
              <a:buNone/>
            </a:pPr>
            <a:r>
              <a:rPr lang="it-IT" dirty="0" smtClean="0"/>
              <a:t>NASCONO SEMPRE PIU DOMANDE RISPETTO AI FENOMENI RILEVATI  E ALLE NUOVE </a:t>
            </a:r>
            <a:r>
              <a:rPr lang="it-IT" dirty="0" err="1" smtClean="0"/>
              <a:t>OSSERVAZIONI…</a:t>
            </a:r>
            <a:r>
              <a:rPr lang="it-IT" dirty="0" smtClean="0"/>
              <a:t>.. </a:t>
            </a:r>
            <a:endParaRPr lang="it-IT" dirty="0"/>
          </a:p>
        </p:txBody>
      </p:sp>
    </p:spTree>
    <p:extLst>
      <p:ext uri="{BB962C8B-B14F-4D97-AF65-F5344CB8AC3E}">
        <p14:creationId xmlns="" xmlns:p14="http://schemas.microsoft.com/office/powerpoint/2010/main" val="28534913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25"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3">
                                            <p:txEl>
                                              <p:pRg st="3" end="3"/>
                                            </p:txEl>
                                          </p:spTgt>
                                        </p:tgtEl>
                                      </p:cBhvr>
                                    </p:animEffect>
                                  </p:childTnLst>
                                </p:cTn>
                              </p:par>
                              <p:par>
                                <p:cTn id="30" presetID="25"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5" dur="1000" fill="hold"/>
                                        <p:tgtEl>
                                          <p:spTgt spid="5"/>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1932 </a:t>
            </a:r>
            <a:r>
              <a:rPr lang="it-IT" dirty="0" err="1" smtClean="0"/>
              <a:t>Blackett</a:t>
            </a:r>
            <a:r>
              <a:rPr lang="it-IT" dirty="0" smtClean="0"/>
              <a:t> e Occhialini</a:t>
            </a:r>
            <a:endParaRPr lang="it-IT" dirty="0"/>
          </a:p>
        </p:txBody>
      </p:sp>
      <p:sp>
        <p:nvSpPr>
          <p:cNvPr id="5" name="Segnaposto contenuto 2"/>
          <p:cNvSpPr txBox="1">
            <a:spLocks/>
          </p:cNvSpPr>
          <p:nvPr/>
        </p:nvSpPr>
        <p:spPr bwMode="auto">
          <a:xfrm>
            <a:off x="650240" y="2275841"/>
            <a:ext cx="11704320" cy="6436925"/>
          </a:xfrm>
          <a:prstGeom prst="rect">
            <a:avLst/>
          </a:prstGeom>
          <a:noFill/>
          <a:ln w="9525">
            <a:noFill/>
            <a:miter lim="800000"/>
            <a:headEnd/>
            <a:tailEnd/>
          </a:ln>
        </p:spPr>
        <p:txBody>
          <a:bodyPr vert="horz" wrap="square" lIns="130046" tIns="65023" rIns="130046" bIns="65023" numCol="1" anchor="t" anchorCtr="0" compatLnSpc="1">
            <a:prstTxWarp prst="textNoShape">
              <a:avLst/>
            </a:prstTxWarp>
          </a:bodyPr>
          <a:lstStyle/>
          <a:p>
            <a:pPr marL="487672" indent="-487672" algn="l" defTabSz="1300460" rtl="0" eaLnBrk="0" fontAlgn="base" hangingPunct="0">
              <a:spcBef>
                <a:spcPct val="20000"/>
              </a:spcBef>
              <a:spcAft>
                <a:spcPct val="0"/>
              </a:spcAft>
              <a:defRPr/>
            </a:pPr>
            <a:endParaRPr lang="it-IT" sz="4600" kern="1200" dirty="0">
              <a:ln>
                <a:solidFill>
                  <a:schemeClr val="tx2">
                    <a:lumMod val="50000"/>
                  </a:schemeClr>
                </a:solidFill>
              </a:ln>
              <a:solidFill>
                <a:schemeClr val="tx2">
                  <a:lumMod val="50000"/>
                </a:schemeClr>
              </a:solidFill>
              <a:latin typeface="+mn-lt"/>
              <a:ea typeface="+mn-ea"/>
              <a:cs typeface="+mn-cs"/>
            </a:endParaRPr>
          </a:p>
        </p:txBody>
      </p:sp>
      <p:sp>
        <p:nvSpPr>
          <p:cNvPr id="6" name="Segnaposto contenuto 2"/>
          <p:cNvSpPr txBox="1">
            <a:spLocks/>
          </p:cNvSpPr>
          <p:nvPr/>
        </p:nvSpPr>
        <p:spPr bwMode="auto">
          <a:xfrm>
            <a:off x="866987" y="2492587"/>
            <a:ext cx="11704320" cy="6436925"/>
          </a:xfrm>
          <a:prstGeom prst="rect">
            <a:avLst/>
          </a:prstGeom>
          <a:noFill/>
          <a:ln w="9525">
            <a:noFill/>
            <a:miter lim="800000"/>
            <a:headEnd/>
            <a:tailEnd/>
          </a:ln>
        </p:spPr>
        <p:txBody>
          <a:bodyPr vert="horz" wrap="square" lIns="130046" tIns="65023" rIns="130046" bIns="65023" numCol="1" anchor="t" anchorCtr="0" compatLnSpc="1">
            <a:prstTxWarp prst="textNoShape">
              <a:avLst/>
            </a:prstTxWarp>
          </a:bodyPr>
          <a:lstStyle/>
          <a:p>
            <a:pPr marL="487672" indent="-487672" algn="l" defTabSz="1300460" rtl="0" eaLnBrk="0" fontAlgn="base" hangingPunct="0">
              <a:spcBef>
                <a:spcPct val="20000"/>
              </a:spcBef>
              <a:spcAft>
                <a:spcPct val="0"/>
              </a:spcAft>
              <a:defRPr/>
            </a:pPr>
            <a:endParaRPr lang="it-IT" sz="4600" kern="1200" dirty="0">
              <a:ln>
                <a:solidFill>
                  <a:schemeClr val="tx2">
                    <a:lumMod val="50000"/>
                  </a:schemeClr>
                </a:solidFill>
              </a:ln>
              <a:solidFill>
                <a:schemeClr val="tx2">
                  <a:lumMod val="50000"/>
                </a:schemeClr>
              </a:solidFill>
              <a:latin typeface="+mn-lt"/>
              <a:ea typeface="+mn-ea"/>
              <a:cs typeface="+mn-cs"/>
            </a:endParaRPr>
          </a:p>
        </p:txBody>
      </p:sp>
      <p:pic>
        <p:nvPicPr>
          <p:cNvPr id="1026" name="Picture 2" descr="C:\Users\Canali Marina\Pictures\Sciami.png"/>
          <p:cNvPicPr>
            <a:picLocks noGrp="1" noChangeAspect="1" noChangeArrowheads="1"/>
          </p:cNvPicPr>
          <p:nvPr>
            <p:ph idx="1"/>
          </p:nvPr>
        </p:nvPicPr>
        <p:blipFill>
          <a:blip r:embed="rId3" cstate="print"/>
          <a:srcRect/>
          <a:stretch>
            <a:fillRect/>
          </a:stretch>
        </p:blipFill>
        <p:spPr bwMode="auto">
          <a:xfrm>
            <a:off x="1" y="2623750"/>
            <a:ext cx="3733810" cy="5118535"/>
          </a:xfrm>
          <a:prstGeom prst="rect">
            <a:avLst/>
          </a:prstGeom>
          <a:noFill/>
        </p:spPr>
      </p:pic>
      <p:sp>
        <p:nvSpPr>
          <p:cNvPr id="7" name="CasellaDiTesto 6"/>
          <p:cNvSpPr txBox="1"/>
          <p:nvPr/>
        </p:nvSpPr>
        <p:spPr>
          <a:xfrm>
            <a:off x="4044527" y="2316516"/>
            <a:ext cx="8500144" cy="1969771"/>
          </a:xfrm>
          <a:prstGeom prst="rect">
            <a:avLst/>
          </a:prstGeom>
          <a:noFill/>
        </p:spPr>
        <p:txBody>
          <a:bodyPr wrap="square" lIns="130046" tIns="65023" rIns="130046" bIns="65023" rtlCol="0">
            <a:spAutoFit/>
          </a:bodyPr>
          <a:lstStyle/>
          <a:p>
            <a:r>
              <a:rPr lang="it-IT" sz="4000" dirty="0"/>
              <a:t>Studiano la formazione di sciami in funzione dello spessore e di Z del materiale</a:t>
            </a:r>
          </a:p>
        </p:txBody>
      </p:sp>
      <p:sp>
        <p:nvSpPr>
          <p:cNvPr id="10" name="Rettangolo 9"/>
          <p:cNvSpPr/>
          <p:nvPr/>
        </p:nvSpPr>
        <p:spPr>
          <a:xfrm>
            <a:off x="3942116" y="4467154"/>
            <a:ext cx="8397733" cy="3808222"/>
          </a:xfrm>
          <a:prstGeom prst="rect">
            <a:avLst/>
          </a:prstGeom>
        </p:spPr>
        <p:txBody>
          <a:bodyPr wrap="square" lIns="130046" tIns="65023" rIns="130046" bIns="65023">
            <a:spAutoFit/>
          </a:bodyPr>
          <a:lstStyle/>
          <a:p>
            <a:pPr marL="731509" indent="-731509">
              <a:buFont typeface="Wingdings" pitchFamily="2" charset="2"/>
              <a:buChar char="ü"/>
            </a:pPr>
            <a:r>
              <a:rPr lang="it-IT" sz="4000" dirty="0"/>
              <a:t>Confermano risultati Anderson</a:t>
            </a:r>
          </a:p>
          <a:p>
            <a:pPr marL="731509" indent="-731509">
              <a:buFont typeface="Wingdings" pitchFamily="2" charset="2"/>
              <a:buChar char="ü"/>
            </a:pPr>
            <a:r>
              <a:rPr lang="it-IT" sz="4000" dirty="0">
                <a:sym typeface="Symbol"/>
              </a:rPr>
              <a:t>Particelle deviate sono: elettroni </a:t>
            </a:r>
            <a:r>
              <a:rPr lang="it-IT" sz="4000" dirty="0" err="1">
                <a:sym typeface="Symbol"/>
              </a:rPr>
              <a:t>positivi-negativi</a:t>
            </a:r>
            <a:r>
              <a:rPr lang="it-IT" sz="4000" dirty="0">
                <a:sym typeface="Symbol"/>
              </a:rPr>
              <a:t> (generazione positroni)</a:t>
            </a:r>
          </a:p>
          <a:p>
            <a:pPr marL="731509" indent="-731509">
              <a:buFont typeface="Wingdings" pitchFamily="2" charset="2"/>
              <a:buChar char="ü"/>
            </a:pPr>
            <a:r>
              <a:rPr lang="it-IT" sz="4000" dirty="0">
                <a:sym typeface="Symbol"/>
              </a:rPr>
              <a:t>Alcuni sciami sembravano generati nella lastra stessa</a:t>
            </a:r>
          </a:p>
        </p:txBody>
      </p:sp>
    </p:spTree>
    <p:extLst>
      <p:ext uri="{BB962C8B-B14F-4D97-AF65-F5344CB8AC3E}">
        <p14:creationId xmlns="" xmlns:p14="http://schemas.microsoft.com/office/powerpoint/2010/main" val="3740944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Produzione di coppie</a:t>
            </a:r>
            <a:endParaRPr lang="it-IT" dirty="0"/>
          </a:p>
        </p:txBody>
      </p:sp>
      <p:sp>
        <p:nvSpPr>
          <p:cNvPr id="7" name="Rettangolo 6"/>
          <p:cNvSpPr/>
          <p:nvPr/>
        </p:nvSpPr>
        <p:spPr>
          <a:xfrm>
            <a:off x="2508356" y="2214104"/>
            <a:ext cx="7543034" cy="1313180"/>
          </a:xfrm>
          <a:prstGeom prst="rect">
            <a:avLst/>
          </a:prstGeom>
          <a:noFill/>
        </p:spPr>
        <p:txBody>
          <a:bodyPr wrap="none" lIns="130046" tIns="65023" rIns="130046" bIns="6502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7700" b="1" spc="7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 = mc</a:t>
            </a:r>
            <a:r>
              <a:rPr lang="it-IT" sz="7700" b="1" spc="71" baseline="30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a:t>
            </a:r>
            <a:r>
              <a:rPr lang="it-IT" sz="7700" b="1" spc="7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(1905)</a:t>
            </a:r>
            <a:endParaRPr lang="it-IT" sz="7700" b="1" spc="71" baseline="30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CasellaDiTesto 8"/>
          <p:cNvSpPr txBox="1"/>
          <p:nvPr/>
        </p:nvSpPr>
        <p:spPr>
          <a:xfrm>
            <a:off x="8140982" y="3750276"/>
            <a:ext cx="4403689" cy="1181862"/>
          </a:xfrm>
          <a:prstGeom prst="rect">
            <a:avLst/>
          </a:prstGeom>
          <a:noFill/>
        </p:spPr>
        <p:txBody>
          <a:bodyPr wrap="square" lIns="130046" tIns="65023" rIns="130046" bIns="65023" rtlCol="0">
            <a:spAutoFit/>
          </a:bodyPr>
          <a:lstStyle/>
          <a:p>
            <a:r>
              <a:rPr lang="it-IT" sz="6800" dirty="0" err="1"/>
              <a:t>e</a:t>
            </a:r>
            <a:r>
              <a:rPr lang="it-IT" sz="6800" baseline="30000" dirty="0" err="1"/>
              <a:t>+</a:t>
            </a:r>
            <a:r>
              <a:rPr lang="it-IT" sz="6800" dirty="0"/>
              <a:t>   +   e</a:t>
            </a:r>
            <a:r>
              <a:rPr lang="it-IT" sz="6800" baseline="30000" dirty="0"/>
              <a:t>-</a:t>
            </a:r>
            <a:r>
              <a:rPr lang="it-IT" sz="6800" dirty="0"/>
              <a:t>   </a:t>
            </a:r>
          </a:p>
        </p:txBody>
      </p:sp>
      <p:sp>
        <p:nvSpPr>
          <p:cNvPr id="15" name="Freccia in giù 14"/>
          <p:cNvSpPr/>
          <p:nvPr/>
        </p:nvSpPr>
        <p:spPr>
          <a:xfrm rot="16200000">
            <a:off x="6707223" y="3750275"/>
            <a:ext cx="1228937" cy="122893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it-IT"/>
          </a:p>
        </p:txBody>
      </p:sp>
      <p:sp>
        <p:nvSpPr>
          <p:cNvPr id="16" name="CasellaDiTesto 15"/>
          <p:cNvSpPr txBox="1"/>
          <p:nvPr/>
        </p:nvSpPr>
        <p:spPr>
          <a:xfrm>
            <a:off x="562540" y="3545453"/>
            <a:ext cx="5990343" cy="1444498"/>
          </a:xfrm>
          <a:prstGeom prst="rect">
            <a:avLst/>
          </a:prstGeom>
          <a:noFill/>
        </p:spPr>
        <p:txBody>
          <a:bodyPr wrap="square" lIns="130046" tIns="65023" rIns="130046" bIns="65023" rtlCol="0">
            <a:spAutoFit/>
          </a:bodyPr>
          <a:lstStyle/>
          <a:p>
            <a:r>
              <a:rPr lang="it-IT" sz="8500" dirty="0">
                <a:sym typeface="Symbol"/>
              </a:rPr>
              <a:t> + </a:t>
            </a:r>
            <a:r>
              <a:rPr lang="it-IT" sz="6300" dirty="0" err="1">
                <a:sym typeface="Symbol"/>
              </a:rPr>
              <a:t>C.E</a:t>
            </a:r>
            <a:r>
              <a:rPr lang="it-IT" sz="6300" dirty="0">
                <a:sym typeface="Symbol"/>
              </a:rPr>
              <a:t> Nucleo</a:t>
            </a:r>
            <a:endParaRPr lang="it-IT" sz="6300" dirty="0"/>
          </a:p>
        </p:txBody>
      </p:sp>
      <p:sp>
        <p:nvSpPr>
          <p:cNvPr id="3074" name="AutoShape 2" descr="data:image/jpeg;base64,/9j/4AAQSkZJRgABAQAAAQABAAD/2wCEAAkGBxIRERMTExQUFBUWGBYXFxYXFhgYFxYZHBQgFxsZGhoYICgsGhooHRgXITEhJSkrLjIvFx8zODMtNygtMCsBCgoKDg0OGxAQGy0mICQsLjcsNC8tLCw0Ly0sLCwwLDQ0NDQsLC8sLCwsLSwtLy8sLDQsLywsNCw3LDQsLCwsLP/AABEIAMIBAwMBEQACEQEDEQH/xAAbAAEAAgMBAQAAAAAAAAAAAAAAAwUBAgQGB//EAEYQAAICAQMCBAMGAgUKBAcAAAECAAMRBBIhBTETIkFRBjJhFEJxgZGhI1IzYmNyohUkQ1NzgpKxwfAHg9HxFpOjsrO04f/EABkBAQADAQEAAAAAAAAAAAAAAAABAgMEBf/EADYRAAICAQIDBgQFBAIDAQAAAAABAhEDITEEEkETUWFxkfAFgaGxFCIywdFCcuHxgqIVM1KS/9oADAMBAAIRAxEAPwD7jAINdrK6UNljbUXuxzgfU47D6wVlJRVs10murtzsOcYyCGBGe3DARRKknsS2XKpUMygscKCQCxxnAz3OATj6QG0iSCTV3ABJ7AZMA10162IrocqwDKfcEZB5ghO1aJIJEAQBAEAQBAEAQBAEAQBAEAQBAEAQBAEAQBAOXVWnIVc5PHp3P1P0yfynHxGSSahHd+Xva3p3GsIqrZHpbiSOQQRkFTlSD2IPfv8AX1lccskMnJP/ABr9d/ewfLKPNH3+x3TuMhAEA898dIz6Q1KrsbXqU7EZ9qeKpdjtB42gyY7mHEK4cvfX3MdWa5LNMpNr1N4ptetCGO1P4aHwxlQSWOeOVAzzzKJm2mlrWv8AgrNNoL2t6eNQtzNXTa7MGfAsJARWdTjcFZwSeT9ZPeZKEuaHNei+vuyLTXaw1i4/aN4015vXDjNxINdddZGAVww3KOxHJzGgTnXNrs7338v4NLK9alWqXdqi606WpGAYguw89ie+N4yRz/DOTGhDWRKS1ukv8/X6HuqBhVHPYd+/b1+sodiN4AgCAIAgCAIBX39XrRnU/c+Y5TgkAgYLbiTuUDA7sBMnmim0+nvzOmHCzlFSXXbf+K6PrsjerqlZJGQuCFOSvzn7nBOWGQOOMnGZKyRKy4eaV1e767Lrtt9fAJ1ak4845DHJ4GA23OT9e3v6R2sO8Phsq/p9tX/vuN7uoVqyqSMsC3cYCj7xJPbt/wB5kuaTorHDOSbS2+/d5mF6lUTjev3ec8HcMrg+pI549xHaR7yXw+VK+V9fpuYfqdQ++uPNlsjauMZyfQ+YSO1j3hcPlf8AS+n1v+DDdUqBwXAwWU57Aqu5sn2A9e3pHaw7yVw2Vq1Hovq6XqSDX1n76499wxwMn9Bg/mJPaR7yvY5P/lk1VoYBlIIPYg5EsmmrRnKLi6apm8kgQBAEAQBAOfU07uR3H4++fT8P3nNnw8+q3/ymXhOtzjtV6/4uC2OWU98e/HGR9JXDhlfPPfx3+mnoWnNVS9/uduk1aWruQ5H7g+x9jOsyJ4AgCAIAgCAIAgCAIAgCAIAgGIBzrolGfmwW34J4zu3f8+fyEooJGryyfpXyqvsY+wV7lbB3KXIOTxubc37gfpHZxuye3nyuPR19FSMN0+sgDBwAqjDMOFzjkH+sY7OIWead+fRdf9G1uiRs5zyFHBIxtbcMY7c/8hDgnv7orHLKO3j47qmaHptRx5fyBIHYLjAPbCLx9I7OJZcRkXX7eP8ALNF6PSAo2/Ljb5m4xnGOf6zfrK9jDTTYs+Ky23e++i8P4ROdEnHHbd6n7zhz+pA/5S3IvfqZ9rP7fRUvoaWdPrYsSDlu+GYZ9ux/7/KHjTLRzzSS7ttEdFVYUADsP++57mWSpUjKUnJ2zeSQIAgCAIAgCAIB4X4uN2hsW/SqWDk70CllGOeQvODzj25/CXhFN6ujl4rNkxRThGz2PTr3sqrd1CMyhioOdpIzjPrKvc2xycoKTVNnTINBAEAQBAEAQBANA4yR6jH7/wDsYJrSwXAIHv2/TMCg7gDJ+n7nEBKzaCBAEAQBAOPqnVKtMge1sAnAwCxJ+gEA6NPetiK6HKsAQfcGASQDMAQBAEAQBAEAQBAEAQCh6/8AEaacitfNa3Yeg/H3PI4HvLcrq+hn2sOfkvU11panSl7D/EcrnPpznH7SpoXtNm5VYdiAf1GYBvAEAQBAEAQBAEA5VYqzHazEn024wBxjJH149yZU00aWtevv/Bg2ZKsAzLtyuMdz75I5x2/OT4hKk4t079+/IWWbgPK3DDcvGeBuHY887TwZDCSi991p79SWu7JwQVPfnHI/In6frJsq40rTslklRAEA83qOmah9ctyXHwlIBQE4GB5lIzjn8D3/AEWS01udnxHXp7BTVeobxLAqDg87SxPIPGAf2lZSUWl3muLBLKpSW0Vb9a/ctNNQtaKijCqMAfSWMSSAZgCAIAgCAIAgFZ/lYkttoucBmXcDSASrFTjdYD3B7ic2Ti8eOXLLclRbNL+tFFLPRaqgZLM+nAA9yTbxKrjcTdK/QnlZ26DVi1N21k5ZSrbcgqxU/KSPT3nTCanHmRU6ZYHntR0Gga1NS28s3ZS3kDgABgMd8Y9e80eRuPLRlHFyyck3ruu/uvy6eOpj47otfTAVIXbePKpAY+VgMZ7+YqcfQyiVkZ+fl/J8++vAs+hVOmmpSzh1RQw44IGPT1kK+ppF6dfnV/OtL760s74LCAIAgCAIAgCAR3AlSBwcHB9jjiQyYtJq9iKu3aFBRlHAHy4HoBwT+EJl3G7dp+v8GqMybsoxyScjbz7dzngYHb0kbEtKVarbx/jvMhjuLBSwIGCCOB7cke+c/wDpHiRWnK3VE1Vm4Z7dxg9wQcESyZSSp0bwQc+ttwuB8zeVfxI7/gBkn6AyJPQ0xxTeuy1fvx2NOldPXT1LUhYhcnLHLMWYsSx9SSScyIQUVSL8RnlnyPJKrfdsqVKvkZuXdbWCMhQz/geFH7M8PdFYuscmutL5bv7I6pYyEAzAEAQBAEAQBAPIa/qd9FTGmk2Zt1O5+Stf+cNglF8zflgDByRPG4mEZcRK33fZGieh4brerfUVWPZYbfI5XkbF8p+RRwPbPf3JloJRaSVBn1jonyP/ALW7/wDK07+F/wDTEpLcsJ0EFP8AFIIoLjujA/vj/qP0gHB07rH2q+lR2Vdzf3sc/lnEA9PAEAQBAEAQBAEAQDEAg1AOVOCQDkge+ODj1H/XHtIZeGzXU0tvDBkU4fGdvZtuRkgH8cZ7ZMhu9C0YuLUnt37q/fTuNhqUGAfLnAXcNoJ7ADPr9JNor2cnbWv1I6rxWg35XHzMflz3JLdgCc/rITpal5Qc5fl17v8AR1gyxicum87Gz0xtT+76t/vED8gPcyq1dm0/yLk9fPu+X3vuOuWMTmp5tsPsET8wC5/+8fpKrdmstMcV5v8Ab9jpljIQDMAQBAEAQBAEApqK7q9y+FuBstYEOoyHsZxwfo083iOCnkyOaa9oupUio658NLqg+aGqdwQbK7EDHIx5gchj9SCfYiRj4TNDqn6hyR6PpNLJWd42kvY2M5wGcsOfwIndhg4QUX0Kvc7ZqQcnVtKbqLawcF0ZQfYlcA/kcH8pD20LwcVJOStXr5Hk/wDw6+HdRpWtfUKFJVEUb95YjJd+5wCdv6ZwJjhhON8x6XxPiOHyuPY+PStOi8aPbzc8oQBAEAQBAEAQBAMQCK60rjCM/wDdK8f8TCAUtVlF+oF9aFrqgUYo9JJU/ccB+RnkexH4iUcFzc3U6I8TkWF4b/K3ddz713Pp5HT1XSLqUC2UWeVg6MDUGRxyGU7+CP8A3icFJUyOH4nJglzQe6pro090ybVDxa2rsod1YYYHwsH/AByzSkqZnjyzxTU4Omtjg1esTS0JXZ4qJwgLFCxUfd4fOdvG70795CjUeVF5ZubK8rWr1+f+9a26FpVqyVBWpypAIINWMY4x5+0sYmuo6j4alnRkUd2ZqgB+ZeAa6W9sFhW7byWyDVgg9vv8+UD9JCVF5y5q8F7+p102Fu6sv97bz/wkyShJAMwBAEAQBAEAQBAEAQBAEAQBAEAQBAEAQBAEAQDEAwRmAVHRPh2rSu7oWJbjkk4Gc+pP7YgEHS/iPxtVZR4LoF3Yc7sNg/VQP0JgGmn6BYuubUm1ipz5c8YIwF7dh+OOIBYda6LVq1UWjO0kjgHv37wCv+IrNVQlKaRRgcHIzwAAB2/H/wDkA7esdJGsoVLMqfKxwSMNjkZBB9T6wCv6v03U1aamnSOV2HzH7xHce/GSf2gF/ow/hp4mC+0bsfzY5/eATQDMAQBAEAQBAEAQBAEAQBAEAQBAEAQBAEAQBAEAxAIr9/Gzb9d2f2xAIv439l/igGi1WAlgtIJ7kBsn84Bv/G/sv8UAfxv7L/FAH8b+z/xQB/G/sv8AFAH8b+y/xQCanfzv2/Tbn/rAJIBmAIAgCAIAgCAIBDq9SlSNZYwREBZmPAAAySYBQ6Tx9RbfXd4qVhmChQ9eUyprZLUwc4DblyTknOABnBc0pNS291qepkeHDixzxU5UrunrrzJxd+FOq83t6GmsKoUZIAA5JJ4GOSeSfqZulR5kpczbfX5G8ECAIAgCAIAgCAIAgCAYgCAIAgCAIAgCAIAgCAZgCAIAgCAIBXp1mlmQIxs3MVzWj2IpwG87oCK8hlILEZByJu+GypNyVV3tJ9dk6b2a02ZFosJgSfKNV19+sdbr0NYZdJo3N2oyCpteo+UEfyCzZhT35PoMAfV4AgCAIAgCAIAgCAIAgCAIAgCAIAgCAIAgCAIAgCAIAgCARanUJWhd2CqO5JwB6f8APiAVy3ai/lB9nrPZnXNzD3FZ4r9CC+T3BQQDb/IVTf0jW3E9/Etfaf8Ay1IQfkoi61BW9M+FtDpVSoipm7IbFqFpAGAMqqliBgZOT9Z2cTny8VJ5JLzq2ler3bq3rWxWKUdCL4pP2Ggvp7Lhc7LXRUbDYttzcIm23dtXux2bSFVjnicZYg6JTX0qsfaUXe5w+sUbjfY7lj4vG5CXdsA5QZHmGcTTFinllywWuvolbIbo9H03qYv5St/DKq6XHZstVlDAqAxYcH7yrL5sDxaSa5raa1tNd+lejYTs75gSIAgCAIAgCAIAgCAIAgCAcN/Valc153WAfIoJJO3dtHpv2+bbnOOe0o5pOup0R4XJKKnVRfV+dX5Xpe16HTprt6htrLn0YYYfiJZO1ZjOPJJxtPy2JZJUQBAEAQBAEAQBAEA4erdWp0qB7nCKSQDgnJClzgAEnCqx/KbYOHyZ5cuNW/8ANfdohtLcrejl9Va191ViKhH2dX2bNpH9KArE+IR/MAVDbQOXLRkxqCX5k290r08HaWvlYTstOodSSnauGexs7KkALvjuRkgBRkZZiFGRkjImRJXdR0mtvptUW16YsjqgQM7qxUhSbTjHpkKmR6MZrgnGGWMpq0mrXer2IatHD0T4YsStDZa6WKchR9ntVTgZ2lqAVBIJwuPfuTOji+J58j7NuvS/PV2yIxpalZ0y6/U6s6x1Gp0+layjTmsbGZ8hbtQEYkWYw1YIYcK+1TuxOIses1On0+vowf4lZZWGCylXR8jtgq6suCDggggjuJrhzTwy5ob6rv0ap/Qhqzn0yfY2SrJOnchKySSaX7Csk9627Lns3l7MoXNu3ZJdSAIAgCAIAgCAIAgCAIBUdQ+JNLS4qe1PEIyE3KCeCQMsQATsbGSO03x8NknDtEvyrd9Ft/K9SG0tDPUuv10aVtSVdwAMV1gWWMzHAQBCQWyQO+PXOJjJU2rski6V0dhYdTZ5bbQrWVLtZEcJswrld3C4UkEAlc4GcTJY0puR1y4yUsEcLX6dnrs3db09fAu5ocggCAIAgCAIAgGllyr8zAcE8kDgdz+AkqLeyLKMpbIhPUKQCfErwFDk7hgIezd/lPvL9jk25XvW3Xu8y6wZW65XvWz37vMyddUCwNiAqVU+YcFvlB9icjHvmR2U9HT1/bf0Cw5Gk+V63Wndv6dSh6+un1l2n07MhFdhtJD4IdBtWsEHIYlyce1bD1m+KWbDbitHHW1a5X+11qQ+HyVbi9r26d/kWus6rVVWWVlchvDRFYbnszgVj+tnAOe3c8CYPHNatPv26Pr5B4ciVuL2vbo9n5M5+jmqtTY11dltoL2WhhhgncJzxSmSAPTJJyxYmXhyJ04v06vb1JeDKnTi7tLZ7vb16He3UqQpY214Chydwxsb5W/un0MLDkbrld3W3VdPMlcPlbpRd3Wz3W680UPxd1YsF0WmcfadS3h5U5NFe3dbc2O2EPlz950lXGSSbW+xnKEopNrR7eJf9N0FenprpqXbXWqoo9gBgfifrKlSv6nX9nc6pOF4+0qOzIBjxcfzoMEn1RSOSE2gWWs0y3VtW3KuCDg4PPqCOxHcEdiBAOfoupayoeJ/SIWrs4xl0O0sB6BsBwPZhAO+AIAgCAcXV9d4FTPjc3Cov8zsQqr+ZIm2DF2s1HZdX3Jbs34bB22RRul1fclq36FLX8WA7Sa/L4O9iDnFmwOKgPU4x/xL7zsfw56rm15qXldX77mehL4U1aUteal/bdc3vuZmv4sGaQ9e3cHNx3cUlQ+B282TTZ7dvrD+HOpOMrquXT9V16VzIS+FOpuErquXT9V8vpXMhV8UnFW6oqz2FbBu/ol3hAxPuS68fRvaJfD1cuWVpLTTd1f7P6CXwtXPlnaStafqdNteif07zj/+NGcEV0ncXIDEgotflw7DIJPnGUHbsSMiS/h1Oubp/wBtVXqmWfwmpVz/ANPd/VbXL6xevgct/VFYXb6n1ThgKksbKWr5yWFSjaABVYQdpJG3k5iPw5XHmlSa/N4PTT/svr3CHwlNw5p0mvzP/wCXpp/2S9e4vkp0ofxq6lDom04Phr4YJ+YZCsFO75hxkkd55/by5HiWqu+m+2ndtrW55j4dxdzdEel6NTqbPtNlITgikAbLFU97Cy4ZXb05yq+xZhKGJL1TUW6Gqy7cbqa1LMjn+Iqgd1fHmA9n57ndxia4MLzZY41vJ0Q3Ss6OhdTbUoLQEFTA4AOXDA4YN6DkHjg+4ByJbNjhj/Km2/Kl/NhOy1mBIgCAIAgCAIB5/wCLen23+AtY4LMlh/lrZcMf0zO/gc2PFzOe9WvNbHp/DeIxYeeWTerj4yT0PKp8LatlVXX50auzkeVKgppXv95kB/P0nqP4hgTbi9mmvOV83ome0/ivCqTcXs014uV8z+SZk/DWsOWZcsyLe3mGDejMEr7+isPpx3j8fw60T0Ta/wCLSt+qI/8AJ8IqSeibiv7Glb2715+Bxv0o6d9Re71o1DUMGexUV9QUS0qxYjjzvgcf0nEmHE487jjgm+a06TbUFddPFehSXxPhZKMW6UrjLwgubl+eq9Bb0HWpqEqr5Kq1qsSPMzrUlrd/Qtn8pC+IcM0ubqnfgot8q+Zp/wCU4SSXNtJO13KLfIvnZ3VfCupDBcEItj0jzDjTMzMz9+7bse/Eh/EcNX1pP/mkkl8qKy+K8O4uV/mcVLb+tJJL5V5EdPwrq3RQ6431slg3DyitV8FRz6sgP5y0viPDxk+V7NNf8r5vRMvP4rwsZNwezTWm7k3zv5J0afCdiabqhNzq9usTw85GaLqyXOn/ALrIVYHPJrI9p4XF8Viy53DG7UVp5f5ds8D4nkUs/LH9KiuX+3a/nJPxPp0wOAwwyMHkGAVvw23+bqnP8JrKcnkkVWtUCfqQgP5wCtbqhp1t9Fdb2PYtVoIB8NXap0HiMAdiH7Mq7sHlhwZ14+EcsXbSklG68XXLdLS3+a6voyrlrRf6RrCimxVR8eZVYuoP0Yquf0E5pqKk+R2ulqvpb+5YmlQIAgEGo0qWFCwya23r9G2lc/XhjLxySiml1VPyNIZZQUlF7qn5Wn+xw1/D2mUIBXwlhtXk/OfU+/YcH2HtNnxmZtty3VfI6Hx/ENtuW6p+RhvhzTFWUpkPb4zAk8v/AOnJ47cmSuNzJpp7Kvl76kr4hxCaalqo8q8v58dzz3XtJ4mrs0VdWz7RWltmoIdgNrN8uCAGBVeMjPiE/dw3XhyuGCOZz1i2ktPD7punTqq66Uh8Q4iEoKL/AEp1p37+fzLazomk09Tl0XzVpSwQEb+AoWtASQSQvAOcgczk/GZVSi6Sdrr695MeOzxUUpfpdrz/AH6795rpvhwPYt1mattYqSqpyu2sHID2Kclv7hA5Iyw5NJcTklBwb0bt+ZWfF5p43jk9G7fmR9b+H9HVp7rPs1dhUGzDKGyVO8ZPcrkAkE8jPpK8NhWTLGF7stgj+IzQxydW0rLGvo9QUGkmk4GDQdqfj4ZyjD8VMzlo6OWSptEmm1jq4pvC7mzssUYrtwMkYOdlgAJ2EnIBIJwwWCCPqFf2dvtCDCgAXoOzIOPEA/nQe3dQRzhcAWoOYBmAIAgCAIAgCAIAgHmPh/pGzV653O8tZkbt2drojgEE4wpDKDjOB+vbn4vtMUIRVcq8N112vXrruVUabZZ6jjWUH0am9c/1g9bAfoHP+7OIsWkAQDxms/8AD2l1t22OrHLVEYAosDBq3XHOEKrgZwcHOc8cOHgIYsvaJu/5v136kSucueW/enJXrJty/NUm3J6tWulLQuvhTrDaqjNi7L62arUV/wAlqcNj+qeHU+qus7iS5gFX8Oc0lvR7b3X6q17lD+alT+cAip0iPr7rSqlkqorViOVO612APpkOn7S6yzUHBN0+nQiluXMoSIAgCAIAgCAVvRxvN1x7vYyj6JUxrA/AsHf/AMwwDWhfG1DufloPh1j03lQbH+pwwQHuMWD70AtIBgiAVR+HqB8ger6VWWVj/hRgP2nV+Myv9VPzSf1as7fx+Z/rqX90VL6tX9Tn6j0FnrKrqrl7Eb9jhWB3K3mXIIIBzn0hZ4S0ljXytP719AuKxy0nii/K4v719Du6F1AanT128eYHOORkEq2M+mQZnnxrHklBdGY8TiWHNLGnszXoXlrar/UO1Q+iAB6x+IresZmJgWUAQBAEAQBAEAQBAKq/+Fq0f7t6eET7Om6yv8Mq13Puqj1EAm6zpWdA1eDbUwsrzwCwBBXPoGQumfTfn0gE+g1iXVrYh4Oe4wVIOGVh91gQQQeQQRAOiAIB5Lrn+YaxNaOKLylGs9Ap+WjUH8CRWx9nU/dgF31rVMAKaji67KoR3ReN9p+iA554LFF+9AOyipKq1RcKiKFA9FVRgfkAIBw/D4LVtcRg3ubcHIO0gJXkHsfDSvI98wC0gCAIAgCAIBrY2ATgnAJwO5+gkpW6B5r4K1N92nosOytNmGr2lnZiASd+4BcEkFdp5U8jsOzi8OLBKWNW30dqq8q1vdO+vXcrFt6lp8Pf0Tf7bVf/ALVk4ixZwDzvxPq9allI0yblOd/l3fgDnGB27HPzfjOHjMueDSxRv/a9CzcFja/q0rp/VG6dSX6ea+aq0pnoVPA9J2rYottSu+IqnfTWKgLZwGUfMybhvC/UpuA/GdPCSjHNFy9utPrR2cDOMM8ZSdVt4OtL8Lorujda0yteptSseL5EcitgDUmfK2CPNu9JaXB8Rvyt+K1+qstPgOK/VyN+K/MvVWQU9NTU6zUsxS7TsKwayQyM2xfmrKkN8qENngr2mizvDiSgnGab12fye600o4p4pxf51XmeorQKAoAAAAAHAAHYCcTbbtg2kAQBAEAQBAEAQDm6jo1uratiRnBDDG5GB3K65+8rAMPqBAKHSfE72PbpkqD6uniwFilJI287wHKBlfcoI+6w+6TO1cHywjkyyqMu7V9VtatWtddLRXm1pFjboLFbxqdq2MAbamJ8K04xncBlHGAPEAOQACpwu3jdXoWNh1yteLlfTkd/EXCf/NXKH8N2fcCQCop+OdPaf4L0cOFY3XrVldzKWrwG3t5M7eOGXkZnZk4RYXWaVOtkrd0mk9VWj318iqlex39Q1A1dT0V0NalisjtarV1BSMH5gGfgkjYCOPmXvOMseT/8OPiGldTb02yxrtZTvRtQeRdXSwWtck5VgrHKdty2HJLEkC7v64uvK06ZGvoLgaixDWFFZ7L52G4N94AE7QwxlhOzJwUsV9s1F1onevhonXz08dyqlex62cZYQBAEAQBAEAQCt6Idq2VHvXa4/wB1j4qY+gR1H4qYBjQnw77aTwHJur+oOBYB7kP5j/tlgFnAEAQCHV6hakaxzhVBJ9eB7D1P0gHL0rSEUjxFG9y1jg4O1nYuVz6hc7c+yiSm1sTGTjsyjfQ6bwL9S1YBZ3atkG2wAYqr8NlwfNtDAevifWdnDZ88pqCk2n0eqrrafQ9DhOJ4meSONTbT3T1VdbT0qtT0ugDiqsWHL7V3kdi20bv3zOXJy875NrdeRxZuTtJcn6bdeXQnlDMQBAEAQBAEAQBAKvV9Cpew3KoqvP8Ap0AFnYDk48wwFBDZBCj2GNHlyOCg5Olsu4iluar1KyrjUpgf66tS1R+rLy1Xud2VH85mZJYaXVV2qHrdXU9mRgwP5iAcpGl0i2WHwaFJ32MSqDLNjcxOO7H9WPvN12/ESUVcnst3sv2X0I0RvqOr0Iqs1qYcAoAQTYCMjYo5fI/lBmMouLaapok+e/GPwxbdqa+q6Smym2jBcDC3aqvG1gqYO1/DLKC2GPbaMKZAPZ6OvTaHTZ06sa8FlVTbaOVLjHzFFOc+g831l+I4meR8+TV+X3pfVmvD4HkmoLS+9pdfFr0LXRakWoGAYZ9GVlP6MAcfWZxdqyMuN45OLr5NP7WTyTMQBAEAQBAEAqupnwHGpHyBdl/+zBJWz/cJbI/ldjyQBJSbdIEdmqq1e1azZkZeu5UO2t1JUjcRjd3BQ9wT7zbJw88audLwtX513eJCaZKnVvD8upAqP+s/0L/UOfkJ/lfBzkDcBk4Ek+q6rTWUVnG5wSgHJbGBxj6lQPcsB3M1x4MmROUVot/fvTUhtI0frNKqpYlWbOKipNpx7Vrlj+QlJx5ZVd+RJFXp7L3V7l2VoQ1dJIJLDtZbjjIPyoCQDhiScBKgg6x1hCRp6rM22NsY1guaVJIZ22A7DwyqW43fRWxqsGTl5qpVetL0vf5EWjr6j03fSlde1PDNbVgjKjwyCqkfy8Yk4MqxytrRpp+TVHTw2ZYp3JWmmn301WniRfb9SvzaYt9arUYf/U2Gadlhf6cleaf7Wa9hw8v05a/ui19uYf5dRceLXdSP5rE8g/F0LKv5kR+Ek/0SUvJ6+jp+g/Ayl/65Rl5PX0dN/JFsJynEIAgCAIAgCAIAgCAcOo6Pp7G3tTWX/n2gP/xDn94BS6f4MqXV26hiXVwAqM1xKeVVZcmzaUOxTgrnPrjAHbPjObho4KqvLXVtdLtW1vVdCvLrZfaLp1NOfCqrrz32Iq5/HA5nEWOqAUXQuhmg2+JtfeWG7LZdDY1gDqeAR4jDjOff0mOPHy3fv3Z6HGcas3JyWqrTTRpJaPfXlT92XijHAmx55mAIAgCAIAgCAR6ihbEZHGVYFWHuCMEfpLRk4yUo7rYFN0/pTaBFr0ytZQv+iLZsT61s58w/qMR9CMbTfNmlmm5z3fyISpUWWk6jVblVYbh8yMCrr/eRsEfmJkSV+s+EtDbalr6eremcEKADkg+YDhuQO/8A1M2hxE4Y5Y09Hv8AX+SKV2dugXTVoxp8FEUkN4ewKCO4bbwCPrM5QlH9SokhbqbW8aYB8/6ZgfBX6g8eL+CccYLLKg16D0GvSeJsLM1rF3ZgmSxYseVUcbmYgHONxxN8/EzzKPN0SXXoku+tktq2IUaLaYEiAVXxG5NXhL8158EZ5ADKdzH8EDH8p1cIksnaPaOvpt6ujs4FJZe1e0PzP5PRfN0iyqQKoA7AAfpOZu3ZySdttm8ggQBAEAQBAEAQCMXqWKhl3DkrkZA9yJHMros4SUeatDZnA7nHYc/U4EmyEm9jJYDvxBC1GYBhnABJIAHJJ7CAlbpGQwPIgbDMABgfygGYAgCAIAgCAIAgHPq9DVaALK0fHI3KGwfcZ7H6wCl618KJeqBLLE2uGKm29q2XaVK7BYu35sggjBA7jIPVwnE/h5OVXarppqneqa6a6aqyso2WFPQtOpB8MOQchrCbGB9wbCSDOZtvcsWUgCAIAgHL1DRLcoDEgghlZThkYcAqffkj25ImmLLLG7XzvZo1w5pYpXHro09mu5k2nQqoBYuQOWOAT9TgAfoJWTTdpUUnJSk2lXgSSpUQBAEAQBAEAQCufpQJLbmyS5zlu5+XgHsAAMeu1SewmXZa3Z0riWlVKtO7pv03ff0trqQP0Zzj+L255Dnzc/1+3IPvkZzKvC319+pquLgr/J9tv/z/AIrSjP8Akqw7ibfNjAIVhjgkk+fnz4b0wBt9zHZS7/fr3/wR+JxqkoaddV/Gmmni3fcav0VvS5h3B+YjBIO35uBnd9cMBniHhff79fMlcZHrBfT128vC1danTrOnNZtAfaqgcYYnIOQc7ueQM5zxkeplp43KtTLFnULbjbfvu+1fQarQOx8tm0BVCghiQQeTkMM5Xy+/qDJlBvZ+/UjHmjFaxvV93y6PZ693SjhXo9pwDYQDnJy2doG1R8/zYw2RwCDkHMy7GXf79fn+x0/i8a1Udflvu+m3SuveqO/S6BlsLtYXGDgHPGeT64IznuOOB6TSONqVtnNkzRlBRUa9+X7nfNTnEAQBAEAQBAEAQBAEAh1aMUYIcMRwe37+n48ysk2tC+NxUk5bFY3TbRu2FawecISMnA78cnKgFuSQfTHOPZz6ae/ep1riMenOnLz7vXxutk++9MLobzvBsYABlU7jk5zhsY4I3DnPdPbu5Ju1fv39g82FU1FXo3p3Vp9PR95uOn3Zx4hVQeAGOdoOBkkfynkepQc4JEns59+nv35or2+Kv02/Jb9fr6JvS1ZJbpLjYW3eUkALvYeXHJ4HBzt9z38wBxJcZuV/v799SscmJQSrXvpb9Ou2/htppZGuguPLv5hvIw7AbigUdgOM7zj0yJChPq/fuyzzYlpCOmnRbW3467eZmnp1oO3xGFYwow53bQv1HzbvXPYn6QsclpeglnxtXyrm320u/PaulbkOo0moUja5JbIIGQoyBz24wcn3I4lZQmtmXhlwPeO3+futO69S7QYGO/1nScBmAIAgCAIAgCAIAgCAIAgCAIAgCAIAgCAIAgCAIAgCAIAgCAIAgCAIAgCAIAgCAIAgCAIAgCAIAgCAIAgCAIAgCAIAgCAIAgCAIAgCAIAgCAIAgCAIAgCAIAgCAIAgCAIAgCAIAgH/2Q=="/>
          <p:cNvSpPr>
            <a:spLocks noChangeAspect="1" noChangeArrowheads="1"/>
          </p:cNvSpPr>
          <p:nvPr/>
        </p:nvSpPr>
        <p:spPr bwMode="auto">
          <a:xfrm>
            <a:off x="221263" y="-2991556"/>
            <a:ext cx="8304107" cy="6231468"/>
          </a:xfrm>
          <a:prstGeom prst="rect">
            <a:avLst/>
          </a:prstGeom>
          <a:noFill/>
        </p:spPr>
        <p:txBody>
          <a:bodyPr vert="horz" wrap="square" lIns="130046" tIns="65023" rIns="130046" bIns="65023" numCol="1" anchor="t" anchorCtr="0" compatLnSpc="1">
            <a:prstTxWarp prst="textNoShape">
              <a:avLst/>
            </a:prstTxWarp>
          </a:bodyPr>
          <a:lstStyle/>
          <a:p>
            <a:endParaRPr lang="it-IT"/>
          </a:p>
        </p:txBody>
      </p:sp>
      <p:pic>
        <p:nvPicPr>
          <p:cNvPr id="3076" name="Picture 4"/>
          <p:cNvPicPr>
            <a:picLocks noChangeAspect="1" noChangeArrowheads="1"/>
          </p:cNvPicPr>
          <p:nvPr/>
        </p:nvPicPr>
        <p:blipFill>
          <a:blip r:embed="rId3" cstate="print"/>
          <a:srcRect/>
          <a:stretch>
            <a:fillRect/>
          </a:stretch>
        </p:blipFill>
        <p:spPr bwMode="auto">
          <a:xfrm>
            <a:off x="5683109" y="4979212"/>
            <a:ext cx="4710923" cy="4139305"/>
          </a:xfrm>
          <a:prstGeom prst="rect">
            <a:avLst/>
          </a:prstGeom>
          <a:noFill/>
          <a:ln w="9525">
            <a:noFill/>
            <a:miter lim="800000"/>
            <a:headEnd/>
            <a:tailEnd/>
          </a:ln>
        </p:spPr>
      </p:pic>
      <p:sp>
        <p:nvSpPr>
          <p:cNvPr id="11" name="Rettangolo arrotondato 10"/>
          <p:cNvSpPr/>
          <p:nvPr/>
        </p:nvSpPr>
        <p:spPr>
          <a:xfrm>
            <a:off x="460128" y="5593680"/>
            <a:ext cx="5106167" cy="26674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it-IT" sz="7700" dirty="0">
                <a:solidFill>
                  <a:srgbClr val="FF0000"/>
                </a:solidFill>
              </a:rPr>
              <a:t>E</a:t>
            </a:r>
            <a:r>
              <a:rPr lang="it-IT" sz="7700" dirty="0">
                <a:solidFill>
                  <a:srgbClr val="FF0000"/>
                </a:solidFill>
                <a:sym typeface="Symbol"/>
              </a:rPr>
              <a:t> &gt; 2m</a:t>
            </a:r>
            <a:r>
              <a:rPr lang="it-IT" sz="7700" baseline="-25000" dirty="0">
                <a:solidFill>
                  <a:srgbClr val="FF0000"/>
                </a:solidFill>
                <a:sym typeface="Symbol"/>
              </a:rPr>
              <a:t>e</a:t>
            </a:r>
            <a:r>
              <a:rPr lang="it-IT" sz="7700" dirty="0">
                <a:solidFill>
                  <a:srgbClr val="FF0000"/>
                </a:solidFill>
                <a:sym typeface="Symbol"/>
              </a:rPr>
              <a:t>c</a:t>
            </a:r>
            <a:r>
              <a:rPr lang="it-IT" sz="7700" baseline="30000" dirty="0">
                <a:solidFill>
                  <a:srgbClr val="FF0000"/>
                </a:solidFill>
                <a:sym typeface="Symbol"/>
              </a:rPr>
              <a:t>2</a:t>
            </a:r>
            <a:r>
              <a:rPr lang="it-IT" sz="7700" dirty="0">
                <a:solidFill>
                  <a:srgbClr val="FF0000"/>
                </a:solidFill>
              </a:rPr>
              <a:t>  </a:t>
            </a:r>
          </a:p>
        </p:txBody>
      </p:sp>
    </p:spTree>
    <p:extLst>
      <p:ext uri="{BB962C8B-B14F-4D97-AF65-F5344CB8AC3E}">
        <p14:creationId xmlns="" xmlns:p14="http://schemas.microsoft.com/office/powerpoint/2010/main" val="387948257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Annichilazione</a:t>
            </a:r>
            <a:endParaRPr lang="it-IT" dirty="0"/>
          </a:p>
        </p:txBody>
      </p:sp>
      <p:sp>
        <p:nvSpPr>
          <p:cNvPr id="7" name="Rettangolo 6"/>
          <p:cNvSpPr/>
          <p:nvPr/>
        </p:nvSpPr>
        <p:spPr>
          <a:xfrm>
            <a:off x="2508356" y="2214104"/>
            <a:ext cx="7543034" cy="1313180"/>
          </a:xfrm>
          <a:prstGeom prst="rect">
            <a:avLst/>
          </a:prstGeom>
          <a:noFill/>
        </p:spPr>
        <p:txBody>
          <a:bodyPr wrap="none" lIns="130046" tIns="65023" rIns="130046" bIns="6502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7700" b="1" spc="7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 = mc</a:t>
            </a:r>
            <a:r>
              <a:rPr lang="it-IT" sz="7700" b="1" spc="71" baseline="30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a:t>
            </a:r>
            <a:r>
              <a:rPr lang="it-IT" sz="7700" b="1" spc="7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(1905)</a:t>
            </a:r>
            <a:endParaRPr lang="it-IT" sz="7700" b="1" spc="71" baseline="30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CasellaDiTesto 8"/>
          <p:cNvSpPr txBox="1"/>
          <p:nvPr/>
        </p:nvSpPr>
        <p:spPr>
          <a:xfrm>
            <a:off x="8243394" y="3647864"/>
            <a:ext cx="4403689" cy="1181862"/>
          </a:xfrm>
          <a:prstGeom prst="rect">
            <a:avLst/>
          </a:prstGeom>
          <a:noFill/>
        </p:spPr>
        <p:txBody>
          <a:bodyPr wrap="square" lIns="130046" tIns="65023" rIns="130046" bIns="65023" rtlCol="0">
            <a:spAutoFit/>
          </a:bodyPr>
          <a:lstStyle/>
          <a:p>
            <a:r>
              <a:rPr lang="it-IT" sz="6800" dirty="0" err="1"/>
              <a:t>e</a:t>
            </a:r>
            <a:r>
              <a:rPr lang="it-IT" sz="6800" baseline="30000" dirty="0" err="1"/>
              <a:t>+</a:t>
            </a:r>
            <a:r>
              <a:rPr lang="it-IT" sz="6800" dirty="0"/>
              <a:t>   +   e</a:t>
            </a:r>
            <a:r>
              <a:rPr lang="it-IT" sz="6800" baseline="30000" dirty="0"/>
              <a:t>-</a:t>
            </a:r>
            <a:r>
              <a:rPr lang="it-IT" sz="6800" dirty="0"/>
              <a:t>   </a:t>
            </a:r>
          </a:p>
        </p:txBody>
      </p:sp>
      <p:pic>
        <p:nvPicPr>
          <p:cNvPr id="1026" name="Picture 2"/>
          <p:cNvPicPr>
            <a:picLocks noChangeAspect="1" noChangeArrowheads="1"/>
          </p:cNvPicPr>
          <p:nvPr/>
        </p:nvPicPr>
        <p:blipFill>
          <a:blip r:embed="rId3" cstate="print"/>
          <a:srcRect/>
          <a:stretch>
            <a:fillRect/>
          </a:stretch>
        </p:blipFill>
        <p:spPr bwMode="auto">
          <a:xfrm>
            <a:off x="562540" y="3609218"/>
            <a:ext cx="7373619" cy="5529914"/>
          </a:xfrm>
          <a:prstGeom prst="rect">
            <a:avLst/>
          </a:prstGeom>
          <a:noFill/>
          <a:ln w="9525">
            <a:noFill/>
            <a:miter lim="800000"/>
            <a:headEnd/>
            <a:tailEnd/>
          </a:ln>
        </p:spPr>
      </p:pic>
      <p:sp>
        <p:nvSpPr>
          <p:cNvPr id="15" name="Freccia in giù 14"/>
          <p:cNvSpPr/>
          <p:nvPr/>
        </p:nvSpPr>
        <p:spPr>
          <a:xfrm>
            <a:off x="9472330" y="4979211"/>
            <a:ext cx="1228937" cy="122893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it-IT"/>
          </a:p>
        </p:txBody>
      </p:sp>
      <p:sp>
        <p:nvSpPr>
          <p:cNvPr id="16" name="CasellaDiTesto 15"/>
          <p:cNvSpPr txBox="1"/>
          <p:nvPr/>
        </p:nvSpPr>
        <p:spPr>
          <a:xfrm>
            <a:off x="8550627" y="6515383"/>
            <a:ext cx="2867519" cy="1444498"/>
          </a:xfrm>
          <a:prstGeom prst="rect">
            <a:avLst/>
          </a:prstGeom>
          <a:noFill/>
        </p:spPr>
        <p:txBody>
          <a:bodyPr wrap="square" lIns="130046" tIns="65023" rIns="130046" bIns="65023" rtlCol="0">
            <a:spAutoFit/>
          </a:bodyPr>
          <a:lstStyle/>
          <a:p>
            <a:r>
              <a:rPr lang="it-IT" sz="6800" dirty="0">
                <a:sym typeface="Symbol"/>
              </a:rPr>
              <a:t>  </a:t>
            </a:r>
            <a:r>
              <a:rPr lang="it-IT" sz="8500" dirty="0">
                <a:sym typeface="Symbol"/>
              </a:rPr>
              <a:t> + </a:t>
            </a:r>
            <a:endParaRPr lang="it-IT" sz="8500" dirty="0"/>
          </a:p>
        </p:txBody>
      </p:sp>
    </p:spTree>
    <p:extLst>
      <p:ext uri="{BB962C8B-B14F-4D97-AF65-F5344CB8AC3E}">
        <p14:creationId xmlns="" xmlns:p14="http://schemas.microsoft.com/office/powerpoint/2010/main" val="264745660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1937 Teoria degli sciami</a:t>
            </a:r>
            <a:r>
              <a:rPr lang="it-IT" dirty="0" smtClean="0">
                <a:solidFill>
                  <a:schemeClr val="bg1"/>
                </a:solidFill>
                <a:effectLst>
                  <a:outerShdw blurRad="38100" dist="38100" dir="2700000" algn="tl">
                    <a:srgbClr val="C0C0C0"/>
                  </a:outerShdw>
                </a:effectLst>
              </a:rPr>
              <a:t> </a:t>
            </a:r>
            <a:r>
              <a:rPr lang="it-IT" sz="3400" dirty="0">
                <a:solidFill>
                  <a:schemeClr val="bg1"/>
                </a:solidFill>
                <a:effectLst>
                  <a:outerShdw blurRad="38100" dist="38100" dir="2700000" algn="tl">
                    <a:srgbClr val="C0C0C0"/>
                  </a:outerShdw>
                </a:effectLst>
              </a:rPr>
              <a:t>(1934: </a:t>
            </a:r>
            <a:r>
              <a:rPr lang="it-IT" sz="3400" dirty="0" err="1">
                <a:solidFill>
                  <a:schemeClr val="bg1"/>
                </a:solidFill>
                <a:effectLst>
                  <a:outerShdw blurRad="38100" dist="38100" dir="2700000" algn="tl">
                    <a:srgbClr val="C0C0C0"/>
                  </a:outerShdw>
                </a:effectLst>
              </a:rPr>
              <a:t>Bethe</a:t>
            </a:r>
            <a:r>
              <a:rPr lang="it-IT" sz="3400" dirty="0">
                <a:solidFill>
                  <a:schemeClr val="bg1"/>
                </a:solidFill>
                <a:effectLst>
                  <a:outerShdw blurRad="38100" dist="38100" dir="2700000" algn="tl">
                    <a:srgbClr val="C0C0C0"/>
                  </a:outerShdw>
                </a:effectLst>
              </a:rPr>
              <a:t> e </a:t>
            </a:r>
            <a:r>
              <a:rPr lang="it-IT" sz="3400" dirty="0" err="1">
                <a:solidFill>
                  <a:schemeClr val="bg1"/>
                </a:solidFill>
                <a:effectLst>
                  <a:outerShdw blurRad="38100" dist="38100" dir="2700000" algn="tl">
                    <a:srgbClr val="C0C0C0"/>
                  </a:outerShdw>
                </a:effectLst>
              </a:rPr>
              <a:t>Heitler</a:t>
            </a:r>
            <a:r>
              <a:rPr lang="it-IT" sz="3400" dirty="0">
                <a:solidFill>
                  <a:schemeClr val="bg1"/>
                </a:solidFill>
                <a:effectLst>
                  <a:outerShdw blurRad="38100" dist="38100" dir="2700000" algn="tl">
                    <a:srgbClr val="C0C0C0"/>
                  </a:outerShdw>
                </a:effectLst>
              </a:rPr>
              <a:t>)</a:t>
            </a:r>
            <a:endParaRPr lang="it-IT" sz="3400" dirty="0"/>
          </a:p>
        </p:txBody>
      </p:sp>
      <p:sp>
        <p:nvSpPr>
          <p:cNvPr id="5" name="Segnaposto contenuto 2"/>
          <p:cNvSpPr txBox="1">
            <a:spLocks/>
          </p:cNvSpPr>
          <p:nvPr/>
        </p:nvSpPr>
        <p:spPr bwMode="auto">
          <a:xfrm>
            <a:off x="767363" y="2214105"/>
            <a:ext cx="11704320" cy="6436925"/>
          </a:xfrm>
          <a:prstGeom prst="rect">
            <a:avLst/>
          </a:prstGeom>
          <a:noFill/>
          <a:ln w="9525">
            <a:noFill/>
            <a:miter lim="800000"/>
            <a:headEnd/>
            <a:tailEnd/>
          </a:ln>
        </p:spPr>
        <p:txBody>
          <a:bodyPr vert="horz" wrap="square" lIns="130046" tIns="65023" rIns="130046" bIns="65023" numCol="1" anchor="t" anchorCtr="0" compatLnSpc="1">
            <a:prstTxWarp prst="textNoShape">
              <a:avLst/>
            </a:prstTxWarp>
          </a:bodyPr>
          <a:lstStyle/>
          <a:p>
            <a:pPr marL="487672" indent="-487672" algn="l" defTabSz="1300460" rtl="0" eaLnBrk="0" fontAlgn="base" hangingPunct="0">
              <a:spcBef>
                <a:spcPct val="20000"/>
              </a:spcBef>
              <a:spcAft>
                <a:spcPct val="0"/>
              </a:spcAft>
              <a:defRPr/>
            </a:pPr>
            <a:endParaRPr lang="it-IT" sz="4600" kern="1200" dirty="0">
              <a:ln>
                <a:solidFill>
                  <a:schemeClr val="tx2">
                    <a:lumMod val="50000"/>
                  </a:schemeClr>
                </a:solidFill>
              </a:ln>
              <a:solidFill>
                <a:schemeClr val="tx2">
                  <a:lumMod val="50000"/>
                </a:schemeClr>
              </a:solidFill>
              <a:latin typeface="+mn-lt"/>
              <a:ea typeface="+mn-ea"/>
              <a:cs typeface="+mn-cs"/>
            </a:endParaRPr>
          </a:p>
        </p:txBody>
      </p:sp>
      <p:grpSp>
        <p:nvGrpSpPr>
          <p:cNvPr id="10" name="Gruppo 9"/>
          <p:cNvGrpSpPr/>
          <p:nvPr/>
        </p:nvGrpSpPr>
        <p:grpSpPr>
          <a:xfrm>
            <a:off x="767363" y="2009284"/>
            <a:ext cx="1024114" cy="646332"/>
            <a:chOff x="1403648" y="1988840"/>
            <a:chExt cx="720080" cy="454452"/>
          </a:xfrm>
        </p:grpSpPr>
        <p:sp>
          <p:nvSpPr>
            <p:cNvPr id="8" name="Ovale 7"/>
            <p:cNvSpPr/>
            <p:nvPr/>
          </p:nvSpPr>
          <p:spPr>
            <a:xfrm>
              <a:off x="1403648" y="2132856"/>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9" name="CasellaDiTesto 8"/>
            <p:cNvSpPr txBox="1"/>
            <p:nvPr/>
          </p:nvSpPr>
          <p:spPr>
            <a:xfrm>
              <a:off x="1691680" y="1988840"/>
              <a:ext cx="432048" cy="454452"/>
            </a:xfrm>
            <a:prstGeom prst="rect">
              <a:avLst/>
            </a:prstGeom>
            <a:noFill/>
          </p:spPr>
          <p:txBody>
            <a:bodyPr wrap="square" rtlCol="0">
              <a:spAutoFit/>
            </a:bodyPr>
            <a:lstStyle/>
            <a:p>
              <a:r>
                <a:rPr lang="it-IT" dirty="0" smtClean="0"/>
                <a:t>e</a:t>
              </a:r>
              <a:r>
                <a:rPr lang="it-IT" baseline="30000" dirty="0" smtClean="0"/>
                <a:t>-</a:t>
              </a:r>
              <a:endParaRPr lang="it-IT" baseline="30000" dirty="0"/>
            </a:p>
          </p:txBody>
        </p:sp>
      </p:grpSp>
      <p:grpSp>
        <p:nvGrpSpPr>
          <p:cNvPr id="13" name="Gruppo 12"/>
          <p:cNvGrpSpPr/>
          <p:nvPr/>
        </p:nvGrpSpPr>
        <p:grpSpPr>
          <a:xfrm>
            <a:off x="1996299" y="3135807"/>
            <a:ext cx="1843405" cy="819291"/>
            <a:chOff x="2627784" y="2636912"/>
            <a:chExt cx="1296144" cy="576064"/>
          </a:xfrm>
        </p:grpSpPr>
        <p:sp>
          <p:nvSpPr>
            <p:cNvPr id="11" name="Ovale 10"/>
            <p:cNvSpPr/>
            <p:nvPr/>
          </p:nvSpPr>
          <p:spPr>
            <a:xfrm>
              <a:off x="2627784" y="2708920"/>
              <a:ext cx="576064" cy="50405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3275856" y="2636912"/>
              <a:ext cx="648072" cy="454451"/>
            </a:xfrm>
            <a:prstGeom prst="rect">
              <a:avLst/>
            </a:prstGeom>
            <a:noFill/>
          </p:spPr>
          <p:txBody>
            <a:bodyPr wrap="square" rtlCol="0">
              <a:spAutoFit/>
            </a:bodyPr>
            <a:lstStyle/>
            <a:p>
              <a:r>
                <a:rPr lang="it-IT" dirty="0" err="1" smtClean="0"/>
                <a:t>Z</a:t>
              </a:r>
              <a:r>
                <a:rPr lang="it-IT" baseline="30000" dirty="0" err="1" smtClean="0"/>
                <a:t>+</a:t>
              </a:r>
              <a:endParaRPr lang="it-IT" baseline="30000" dirty="0"/>
            </a:p>
          </p:txBody>
        </p:sp>
      </p:grpSp>
      <p:grpSp>
        <p:nvGrpSpPr>
          <p:cNvPr id="23" name="Gruppo 22"/>
          <p:cNvGrpSpPr/>
          <p:nvPr/>
        </p:nvGrpSpPr>
        <p:grpSpPr>
          <a:xfrm>
            <a:off x="741760" y="4876802"/>
            <a:ext cx="5688632" cy="2410736"/>
            <a:chOff x="2699792" y="3284984"/>
            <a:chExt cx="3240360" cy="1695048"/>
          </a:xfrm>
        </p:grpSpPr>
        <p:grpSp>
          <p:nvGrpSpPr>
            <p:cNvPr id="22" name="Gruppo 21"/>
            <p:cNvGrpSpPr/>
            <p:nvPr/>
          </p:nvGrpSpPr>
          <p:grpSpPr>
            <a:xfrm>
              <a:off x="2699792" y="3284984"/>
              <a:ext cx="792088" cy="648072"/>
              <a:chOff x="2699792" y="3284984"/>
              <a:chExt cx="792088" cy="648072"/>
            </a:xfrm>
          </p:grpSpPr>
          <p:cxnSp>
            <p:nvCxnSpPr>
              <p:cNvPr id="17" name="Connettore 7 16"/>
              <p:cNvCxnSpPr/>
              <p:nvPr/>
            </p:nvCxnSpPr>
            <p:spPr>
              <a:xfrm rot="10800000" flipV="1">
                <a:off x="2843808" y="3429000"/>
                <a:ext cx="432048" cy="288032"/>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7 18"/>
              <p:cNvCxnSpPr/>
              <p:nvPr/>
            </p:nvCxnSpPr>
            <p:spPr>
              <a:xfrm rot="10800000" flipV="1">
                <a:off x="2699792" y="3284984"/>
                <a:ext cx="432048" cy="288032"/>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ttore 7 19"/>
              <p:cNvCxnSpPr/>
              <p:nvPr/>
            </p:nvCxnSpPr>
            <p:spPr>
              <a:xfrm rot="10800000" flipV="1">
                <a:off x="3059832" y="3645024"/>
                <a:ext cx="432048" cy="288032"/>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 name="CasellaDiTesto 20"/>
            <p:cNvSpPr txBox="1"/>
            <p:nvPr/>
          </p:nvSpPr>
          <p:spPr>
            <a:xfrm>
              <a:off x="3635896" y="3356992"/>
              <a:ext cx="2304256" cy="1623040"/>
            </a:xfrm>
            <a:prstGeom prst="rect">
              <a:avLst/>
            </a:prstGeom>
            <a:noFill/>
          </p:spPr>
          <p:txBody>
            <a:bodyPr wrap="square" rtlCol="0">
              <a:spAutoFit/>
            </a:bodyPr>
            <a:lstStyle/>
            <a:p>
              <a:r>
                <a:rPr lang="it-IT" dirty="0" smtClean="0"/>
                <a:t>Radiazione </a:t>
              </a:r>
              <a:r>
                <a:rPr lang="it-IT" dirty="0" err="1" smtClean="0"/>
                <a:t>e.m</a:t>
              </a:r>
              <a:r>
                <a:rPr lang="it-IT" dirty="0" smtClean="0"/>
                <a:t> (</a:t>
              </a:r>
              <a:r>
                <a:rPr lang="it-IT" dirty="0" err="1" smtClean="0"/>
                <a:t>Bremsstrahnlung</a:t>
              </a:r>
              <a:r>
                <a:rPr lang="it-IT" dirty="0" smtClean="0"/>
                <a:t>)</a:t>
              </a:r>
              <a:endParaRPr lang="it-IT" dirty="0"/>
            </a:p>
          </p:txBody>
        </p:sp>
      </p:grpSp>
      <p:pic>
        <p:nvPicPr>
          <p:cNvPr id="1026" name="Picture 2" descr="C:\Users\Canali Marina\AppData\Local\Microsoft\Windows\Temporary Internet Files\Content.IE5\I90J57SB\200px-Stylised_Lithium_Atom[1].png"/>
          <p:cNvPicPr>
            <a:picLocks noChangeAspect="1" noChangeArrowheads="1"/>
          </p:cNvPicPr>
          <p:nvPr/>
        </p:nvPicPr>
        <p:blipFill>
          <a:blip r:embed="rId3" cstate="print"/>
          <a:srcRect/>
          <a:stretch>
            <a:fillRect/>
          </a:stretch>
        </p:blipFill>
        <p:spPr bwMode="auto">
          <a:xfrm>
            <a:off x="460129" y="5900915"/>
            <a:ext cx="2355462" cy="2685225"/>
          </a:xfrm>
          <a:prstGeom prst="rect">
            <a:avLst/>
          </a:prstGeom>
          <a:noFill/>
        </p:spPr>
      </p:pic>
      <p:sp>
        <p:nvSpPr>
          <p:cNvPr id="24" name="CasellaDiTesto 23"/>
          <p:cNvSpPr txBox="1"/>
          <p:nvPr/>
        </p:nvSpPr>
        <p:spPr>
          <a:xfrm>
            <a:off x="5782320" y="2500536"/>
            <a:ext cx="7222480" cy="1239312"/>
          </a:xfrm>
          <a:prstGeom prst="rect">
            <a:avLst/>
          </a:prstGeom>
          <a:noFill/>
        </p:spPr>
        <p:txBody>
          <a:bodyPr wrap="square" lIns="130046" tIns="65023" rIns="130046" bIns="65023" rtlCol="0">
            <a:spAutoFit/>
          </a:bodyPr>
          <a:lstStyle/>
          <a:p>
            <a:r>
              <a:rPr lang="it-IT" b="1" dirty="0" smtClean="0"/>
              <a:t>Effetto fotoelettrico </a:t>
            </a:r>
            <a:r>
              <a:rPr lang="it-IT" dirty="0" smtClean="0"/>
              <a:t>: Radiazione assorbita elettrone emesso</a:t>
            </a:r>
            <a:endParaRPr lang="it-IT" dirty="0"/>
          </a:p>
        </p:txBody>
      </p:sp>
      <p:sp>
        <p:nvSpPr>
          <p:cNvPr id="25" name="CasellaDiTesto 24"/>
          <p:cNvSpPr txBox="1"/>
          <p:nvPr/>
        </p:nvSpPr>
        <p:spPr>
          <a:xfrm>
            <a:off x="5638304" y="4084712"/>
            <a:ext cx="7366496" cy="1239312"/>
          </a:xfrm>
          <a:prstGeom prst="rect">
            <a:avLst/>
          </a:prstGeom>
          <a:noFill/>
        </p:spPr>
        <p:txBody>
          <a:bodyPr wrap="square" lIns="130046" tIns="65023" rIns="130046" bIns="65023" rtlCol="0">
            <a:spAutoFit/>
          </a:bodyPr>
          <a:lstStyle/>
          <a:p>
            <a:r>
              <a:rPr lang="it-IT" b="1" dirty="0" smtClean="0"/>
              <a:t>Effetto Compton</a:t>
            </a:r>
            <a:r>
              <a:rPr lang="it-IT" dirty="0" smtClean="0"/>
              <a:t>: Radiazione attenuata elettrone emesso</a:t>
            </a:r>
            <a:endParaRPr lang="it-IT" dirty="0"/>
          </a:p>
        </p:txBody>
      </p:sp>
      <p:sp>
        <p:nvSpPr>
          <p:cNvPr id="26" name="CasellaDiTesto 25"/>
          <p:cNvSpPr txBox="1"/>
          <p:nvPr/>
        </p:nvSpPr>
        <p:spPr>
          <a:xfrm>
            <a:off x="5710312" y="6172944"/>
            <a:ext cx="7294488" cy="2347307"/>
          </a:xfrm>
          <a:prstGeom prst="rect">
            <a:avLst/>
          </a:prstGeom>
          <a:noFill/>
        </p:spPr>
        <p:txBody>
          <a:bodyPr wrap="square" lIns="130046" tIns="65023" rIns="130046" bIns="65023" rtlCol="0">
            <a:spAutoFit/>
          </a:bodyPr>
          <a:lstStyle/>
          <a:p>
            <a:r>
              <a:rPr lang="it-IT" b="1" dirty="0" smtClean="0"/>
              <a:t>Formazione di coppie</a:t>
            </a:r>
            <a:r>
              <a:rPr lang="it-IT" dirty="0" smtClean="0"/>
              <a:t>: Radiazione assorbita</a:t>
            </a:r>
          </a:p>
          <a:p>
            <a:r>
              <a:rPr lang="it-IT" dirty="0" smtClean="0"/>
              <a:t>Prodotta coppia elettrone + positrone</a:t>
            </a:r>
            <a:endParaRPr lang="it-IT" dirty="0"/>
          </a:p>
        </p:txBody>
      </p:sp>
      <p:grpSp>
        <p:nvGrpSpPr>
          <p:cNvPr id="27" name="Gruppo 26"/>
          <p:cNvGrpSpPr/>
          <p:nvPr/>
        </p:nvGrpSpPr>
        <p:grpSpPr>
          <a:xfrm>
            <a:off x="8236907" y="2521339"/>
            <a:ext cx="3562792" cy="6785461"/>
            <a:chOff x="6367640" y="1268760"/>
            <a:chExt cx="2505088" cy="5104560"/>
          </a:xfrm>
        </p:grpSpPr>
        <p:sp>
          <p:nvSpPr>
            <p:cNvPr id="29" name="Rectangle 6" descr="10%"/>
            <p:cNvSpPr>
              <a:spLocks noChangeArrowheads="1"/>
            </p:cNvSpPr>
            <p:nvPr/>
          </p:nvSpPr>
          <p:spPr bwMode="auto">
            <a:xfrm>
              <a:off x="7232802" y="1865080"/>
              <a:ext cx="129889" cy="486221"/>
            </a:xfrm>
            <a:prstGeom prst="rect">
              <a:avLst/>
            </a:prstGeom>
            <a:pattFill prst="pct10">
              <a:fgClr>
                <a:schemeClr val="hlink"/>
              </a:fgClr>
              <a:bgClr>
                <a:schemeClr val="bg1"/>
              </a:bgClr>
            </a:pattFill>
            <a:ln w="9525" algn="ctr">
              <a:solidFill>
                <a:srgbClr val="000000"/>
              </a:solidFill>
              <a:miter lim="800000"/>
              <a:headEnd/>
              <a:tailEnd/>
            </a:ln>
          </p:spPr>
          <p:txBody>
            <a:bodyPr wrap="none" anchor="ctr">
              <a:spAutoFit/>
            </a:bodyPr>
            <a:lstStyle/>
            <a:p>
              <a:endParaRPr lang="it-IT"/>
            </a:p>
          </p:txBody>
        </p:sp>
        <p:sp>
          <p:nvSpPr>
            <p:cNvPr id="30" name="Line 18"/>
            <p:cNvSpPr>
              <a:spLocks noChangeShapeType="1"/>
            </p:cNvSpPr>
            <p:nvPr/>
          </p:nvSpPr>
          <p:spPr bwMode="auto">
            <a:xfrm>
              <a:off x="8001024" y="3929066"/>
              <a:ext cx="503238" cy="647700"/>
            </a:xfrm>
            <a:prstGeom prst="line">
              <a:avLst/>
            </a:prstGeom>
            <a:noFill/>
            <a:ln w="9525">
              <a:solidFill>
                <a:srgbClr val="000000"/>
              </a:solidFill>
              <a:round/>
              <a:headEnd/>
              <a:tailEnd type="triangle" w="med" len="med"/>
            </a:ln>
          </p:spPr>
          <p:txBody>
            <a:bodyPr>
              <a:spAutoFit/>
            </a:bodyPr>
            <a:lstStyle/>
            <a:p>
              <a:endParaRPr lang="it-IT"/>
            </a:p>
          </p:txBody>
        </p:sp>
        <p:grpSp>
          <p:nvGrpSpPr>
            <p:cNvPr id="31" name="Gruppo 23"/>
            <p:cNvGrpSpPr/>
            <p:nvPr/>
          </p:nvGrpSpPr>
          <p:grpSpPr>
            <a:xfrm>
              <a:off x="6367640" y="1268760"/>
              <a:ext cx="2505088" cy="5104560"/>
              <a:chOff x="6357950" y="1214422"/>
              <a:chExt cx="2505088" cy="5104560"/>
            </a:xfrm>
          </p:grpSpPr>
          <p:sp>
            <p:nvSpPr>
              <p:cNvPr id="32" name="Rectangle 7"/>
              <p:cNvSpPr>
                <a:spLocks noChangeArrowheads="1"/>
              </p:cNvSpPr>
              <p:nvPr/>
            </p:nvSpPr>
            <p:spPr bwMode="auto">
              <a:xfrm>
                <a:off x="7162158" y="1865079"/>
                <a:ext cx="129888" cy="486221"/>
              </a:xfrm>
              <a:prstGeom prst="rect">
                <a:avLst/>
              </a:prstGeom>
              <a:noFill/>
              <a:ln w="9525" algn="ctr">
                <a:noFill/>
                <a:miter lim="800000"/>
                <a:headEnd/>
                <a:tailEnd/>
              </a:ln>
            </p:spPr>
            <p:txBody>
              <a:bodyPr wrap="none" anchor="ctr">
                <a:spAutoFit/>
              </a:bodyPr>
              <a:lstStyle/>
              <a:p>
                <a:endParaRPr lang="it-IT"/>
              </a:p>
            </p:txBody>
          </p:sp>
          <p:sp>
            <p:nvSpPr>
              <p:cNvPr id="33" name="Freeform 8"/>
              <p:cNvSpPr>
                <a:spLocks/>
              </p:cNvSpPr>
              <p:nvPr/>
            </p:nvSpPr>
            <p:spPr bwMode="auto">
              <a:xfrm>
                <a:off x="6715140" y="1214422"/>
                <a:ext cx="514350" cy="486221"/>
              </a:xfrm>
              <a:custGeom>
                <a:avLst/>
                <a:gdLst>
                  <a:gd name="T0" fmla="*/ 234 w 324"/>
                  <a:gd name="T1" fmla="*/ 0 h 408"/>
                  <a:gd name="T2" fmla="*/ 7 w 324"/>
                  <a:gd name="T3" fmla="*/ 90 h 408"/>
                  <a:gd name="T4" fmla="*/ 279 w 324"/>
                  <a:gd name="T5" fmla="*/ 136 h 408"/>
                  <a:gd name="T6" fmla="*/ 7 w 324"/>
                  <a:gd name="T7" fmla="*/ 226 h 408"/>
                  <a:gd name="T8" fmla="*/ 279 w 324"/>
                  <a:gd name="T9" fmla="*/ 272 h 408"/>
                  <a:gd name="T10" fmla="*/ 52 w 324"/>
                  <a:gd name="T11" fmla="*/ 363 h 408"/>
                  <a:gd name="T12" fmla="*/ 279 w 324"/>
                  <a:gd name="T13" fmla="*/ 363 h 408"/>
                  <a:gd name="T14" fmla="*/ 324 w 324"/>
                  <a:gd name="T15" fmla="*/ 408 h 408"/>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08"/>
                  <a:gd name="T26" fmla="*/ 324 w 324"/>
                  <a:gd name="T27" fmla="*/ 408 h 4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08">
                    <a:moveTo>
                      <a:pt x="234" y="0"/>
                    </a:moveTo>
                    <a:cubicBezTo>
                      <a:pt x="117" y="33"/>
                      <a:pt x="0" y="67"/>
                      <a:pt x="7" y="90"/>
                    </a:cubicBezTo>
                    <a:cubicBezTo>
                      <a:pt x="14" y="113"/>
                      <a:pt x="279" y="113"/>
                      <a:pt x="279" y="136"/>
                    </a:cubicBezTo>
                    <a:cubicBezTo>
                      <a:pt x="279" y="159"/>
                      <a:pt x="7" y="203"/>
                      <a:pt x="7" y="226"/>
                    </a:cubicBezTo>
                    <a:cubicBezTo>
                      <a:pt x="7" y="249"/>
                      <a:pt x="272" y="249"/>
                      <a:pt x="279" y="272"/>
                    </a:cubicBezTo>
                    <a:cubicBezTo>
                      <a:pt x="286" y="295"/>
                      <a:pt x="52" y="348"/>
                      <a:pt x="52" y="363"/>
                    </a:cubicBezTo>
                    <a:cubicBezTo>
                      <a:pt x="52" y="378"/>
                      <a:pt x="234" y="356"/>
                      <a:pt x="279" y="363"/>
                    </a:cubicBezTo>
                    <a:cubicBezTo>
                      <a:pt x="324" y="370"/>
                      <a:pt x="324" y="389"/>
                      <a:pt x="324" y="408"/>
                    </a:cubicBezTo>
                  </a:path>
                </a:pathLst>
              </a:custGeom>
              <a:noFill/>
              <a:ln w="9525" cap="flat" cmpd="sng">
                <a:solidFill>
                  <a:srgbClr val="000000"/>
                </a:solidFill>
                <a:prstDash val="solid"/>
                <a:round/>
                <a:headEnd/>
                <a:tailEnd type="arrow" w="med" len="med"/>
              </a:ln>
            </p:spPr>
            <p:txBody>
              <a:bodyPr>
                <a:spAutoFit/>
              </a:bodyPr>
              <a:lstStyle/>
              <a:p>
                <a:endParaRPr lang="it-IT"/>
              </a:p>
            </p:txBody>
          </p:sp>
          <p:sp>
            <p:nvSpPr>
              <p:cNvPr id="34" name="Text Box 9"/>
              <p:cNvSpPr txBox="1">
                <a:spLocks noChangeArrowheads="1"/>
              </p:cNvSpPr>
              <p:nvPr/>
            </p:nvSpPr>
            <p:spPr bwMode="auto">
              <a:xfrm>
                <a:off x="7500958" y="1285860"/>
                <a:ext cx="936625" cy="528637"/>
              </a:xfrm>
              <a:prstGeom prst="rect">
                <a:avLst/>
              </a:prstGeom>
              <a:solidFill>
                <a:schemeClr val="bg1"/>
              </a:solidFill>
              <a:ln w="9525" algn="ctr">
                <a:solidFill>
                  <a:srgbClr val="000000"/>
                </a:solidFill>
                <a:miter lim="800000"/>
                <a:headEnd/>
                <a:tailEnd/>
              </a:ln>
            </p:spPr>
            <p:txBody>
              <a:bodyPr>
                <a:spAutoFit/>
              </a:bodyPr>
              <a:lstStyle/>
              <a:p>
                <a:pPr marL="487672" indent="-487672">
                  <a:spcBef>
                    <a:spcPct val="50000"/>
                  </a:spcBef>
                </a:pPr>
                <a:r>
                  <a:rPr lang="it-IT" sz="4000" dirty="0"/>
                  <a:t> h</a:t>
                </a:r>
                <a:r>
                  <a:rPr lang="it-IT" sz="4000" dirty="0">
                    <a:sym typeface="Symbol" pitchFamily="18" charset="2"/>
                  </a:rPr>
                  <a:t></a:t>
                </a:r>
              </a:p>
            </p:txBody>
          </p:sp>
          <p:sp>
            <p:nvSpPr>
              <p:cNvPr id="35" name="Text Box 11"/>
              <p:cNvSpPr txBox="1">
                <a:spLocks noChangeArrowheads="1"/>
              </p:cNvSpPr>
              <p:nvPr/>
            </p:nvSpPr>
            <p:spPr bwMode="auto">
              <a:xfrm>
                <a:off x="6858016" y="2285992"/>
                <a:ext cx="576263" cy="532528"/>
              </a:xfrm>
              <a:prstGeom prst="rect">
                <a:avLst/>
              </a:prstGeom>
              <a:noFill/>
              <a:ln w="9525" algn="ctr">
                <a:noFill/>
                <a:miter lim="800000"/>
                <a:headEnd/>
                <a:tailEnd/>
              </a:ln>
            </p:spPr>
            <p:txBody>
              <a:bodyPr>
                <a:spAutoFit/>
              </a:bodyPr>
              <a:lstStyle/>
              <a:p>
                <a:pPr marL="487672" indent="-487672">
                  <a:spcBef>
                    <a:spcPct val="50000"/>
                  </a:spcBef>
                </a:pPr>
                <a:r>
                  <a:rPr lang="it-IT" sz="4000" dirty="0" err="1"/>
                  <a:t>hv</a:t>
                </a:r>
                <a:r>
                  <a:rPr lang="it-IT" sz="4000" dirty="0"/>
                  <a:t> </a:t>
                </a:r>
              </a:p>
            </p:txBody>
          </p:sp>
          <p:sp>
            <p:nvSpPr>
              <p:cNvPr id="36" name="Line 12"/>
              <p:cNvSpPr>
                <a:spLocks noChangeShapeType="1"/>
              </p:cNvSpPr>
              <p:nvPr/>
            </p:nvSpPr>
            <p:spPr bwMode="auto">
              <a:xfrm flipH="1">
                <a:off x="6715140" y="2786058"/>
                <a:ext cx="360362" cy="647700"/>
              </a:xfrm>
              <a:prstGeom prst="line">
                <a:avLst/>
              </a:prstGeom>
              <a:noFill/>
              <a:ln w="9525">
                <a:solidFill>
                  <a:srgbClr val="000000"/>
                </a:solidFill>
                <a:round/>
                <a:headEnd/>
                <a:tailEnd type="triangle" w="med" len="med"/>
              </a:ln>
            </p:spPr>
            <p:txBody>
              <a:bodyPr>
                <a:spAutoFit/>
              </a:bodyPr>
              <a:lstStyle/>
              <a:p>
                <a:endParaRPr lang="it-IT"/>
              </a:p>
            </p:txBody>
          </p:sp>
          <p:sp>
            <p:nvSpPr>
              <p:cNvPr id="37" name="Line 13"/>
              <p:cNvSpPr>
                <a:spLocks noChangeShapeType="1"/>
              </p:cNvSpPr>
              <p:nvPr/>
            </p:nvSpPr>
            <p:spPr bwMode="auto">
              <a:xfrm>
                <a:off x="7215206" y="2786058"/>
                <a:ext cx="503238" cy="647700"/>
              </a:xfrm>
              <a:prstGeom prst="line">
                <a:avLst/>
              </a:prstGeom>
              <a:noFill/>
              <a:ln w="9525">
                <a:solidFill>
                  <a:srgbClr val="000000"/>
                </a:solidFill>
                <a:round/>
                <a:headEnd/>
                <a:tailEnd type="triangle" w="med" len="med"/>
              </a:ln>
            </p:spPr>
            <p:txBody>
              <a:bodyPr>
                <a:spAutoFit/>
              </a:bodyPr>
              <a:lstStyle/>
              <a:p>
                <a:endParaRPr lang="it-IT"/>
              </a:p>
            </p:txBody>
          </p:sp>
          <p:sp>
            <p:nvSpPr>
              <p:cNvPr id="38" name="Text Box 14"/>
              <p:cNvSpPr txBox="1">
                <a:spLocks noChangeArrowheads="1"/>
              </p:cNvSpPr>
              <p:nvPr/>
            </p:nvSpPr>
            <p:spPr bwMode="auto">
              <a:xfrm>
                <a:off x="6357950" y="3500438"/>
                <a:ext cx="647700" cy="532528"/>
              </a:xfrm>
              <a:prstGeom prst="rect">
                <a:avLst/>
              </a:prstGeom>
              <a:noFill/>
              <a:ln w="9525" algn="ctr">
                <a:noFill/>
                <a:miter lim="800000"/>
                <a:headEnd/>
                <a:tailEnd/>
              </a:ln>
            </p:spPr>
            <p:txBody>
              <a:bodyPr>
                <a:spAutoFit/>
              </a:bodyPr>
              <a:lstStyle/>
              <a:p>
                <a:pPr marL="487672" indent="-487672">
                  <a:spcBef>
                    <a:spcPct val="50000"/>
                  </a:spcBef>
                </a:pPr>
                <a:r>
                  <a:rPr lang="it-IT" sz="4000" dirty="0"/>
                  <a:t>e</a:t>
                </a:r>
                <a:r>
                  <a:rPr lang="it-IT" sz="4000" baseline="30000" dirty="0"/>
                  <a:t>-</a:t>
                </a:r>
              </a:p>
            </p:txBody>
          </p:sp>
          <p:sp>
            <p:nvSpPr>
              <p:cNvPr id="39" name="Text Box 15"/>
              <p:cNvSpPr txBox="1">
                <a:spLocks noChangeArrowheads="1"/>
              </p:cNvSpPr>
              <p:nvPr/>
            </p:nvSpPr>
            <p:spPr bwMode="auto">
              <a:xfrm>
                <a:off x="7358082" y="3500438"/>
                <a:ext cx="647700" cy="532528"/>
              </a:xfrm>
              <a:prstGeom prst="rect">
                <a:avLst/>
              </a:prstGeom>
              <a:noFill/>
              <a:ln w="9525" algn="ctr">
                <a:noFill/>
                <a:miter lim="800000"/>
                <a:headEnd/>
                <a:tailEnd/>
              </a:ln>
            </p:spPr>
            <p:txBody>
              <a:bodyPr>
                <a:spAutoFit/>
              </a:bodyPr>
              <a:lstStyle/>
              <a:p>
                <a:pPr marL="487672" indent="-487672">
                  <a:spcBef>
                    <a:spcPct val="50000"/>
                  </a:spcBef>
                </a:pPr>
                <a:r>
                  <a:rPr lang="it-IT" sz="4000" dirty="0" err="1"/>
                  <a:t>e</a:t>
                </a:r>
                <a:r>
                  <a:rPr lang="it-IT" sz="4000" baseline="30000" dirty="0" err="1"/>
                  <a:t>+</a:t>
                </a:r>
                <a:endParaRPr lang="it-IT" sz="4000" baseline="30000" dirty="0"/>
              </a:p>
            </p:txBody>
          </p:sp>
          <p:sp>
            <p:nvSpPr>
              <p:cNvPr id="40" name="Text Box 16"/>
              <p:cNvSpPr txBox="1">
                <a:spLocks noChangeArrowheads="1"/>
              </p:cNvSpPr>
              <p:nvPr/>
            </p:nvSpPr>
            <p:spPr bwMode="auto">
              <a:xfrm>
                <a:off x="7929586" y="3571876"/>
                <a:ext cx="863600" cy="532528"/>
              </a:xfrm>
              <a:prstGeom prst="rect">
                <a:avLst/>
              </a:prstGeom>
              <a:noFill/>
              <a:ln w="9525" algn="ctr">
                <a:noFill/>
                <a:miter lim="800000"/>
                <a:headEnd/>
                <a:tailEnd/>
              </a:ln>
            </p:spPr>
            <p:txBody>
              <a:bodyPr>
                <a:spAutoFit/>
              </a:bodyPr>
              <a:lstStyle/>
              <a:p>
                <a:pPr marL="487672" indent="-487672">
                  <a:spcBef>
                    <a:spcPct val="50000"/>
                  </a:spcBef>
                </a:pPr>
                <a:r>
                  <a:rPr lang="it-IT" sz="4000" dirty="0"/>
                  <a:t>+ e</a:t>
                </a:r>
                <a:r>
                  <a:rPr lang="it-IT" sz="4000" baseline="30000" dirty="0"/>
                  <a:t>-</a:t>
                </a:r>
              </a:p>
            </p:txBody>
          </p:sp>
          <p:sp>
            <p:nvSpPr>
              <p:cNvPr id="41" name="Line 17"/>
              <p:cNvSpPr>
                <a:spLocks noChangeShapeType="1"/>
              </p:cNvSpPr>
              <p:nvPr/>
            </p:nvSpPr>
            <p:spPr bwMode="auto">
              <a:xfrm flipH="1">
                <a:off x="7500958" y="4000504"/>
                <a:ext cx="360362" cy="647700"/>
              </a:xfrm>
              <a:prstGeom prst="line">
                <a:avLst/>
              </a:prstGeom>
              <a:noFill/>
              <a:ln w="9525">
                <a:solidFill>
                  <a:srgbClr val="000000"/>
                </a:solidFill>
                <a:round/>
                <a:headEnd/>
                <a:tailEnd type="triangle" w="med" len="med"/>
              </a:ln>
            </p:spPr>
            <p:txBody>
              <a:bodyPr>
                <a:spAutoFit/>
              </a:bodyPr>
              <a:lstStyle/>
              <a:p>
                <a:endParaRPr lang="it-IT"/>
              </a:p>
            </p:txBody>
          </p:sp>
          <p:sp>
            <p:nvSpPr>
              <p:cNvPr id="42" name="Text Box 19"/>
              <p:cNvSpPr txBox="1">
                <a:spLocks noChangeArrowheads="1"/>
              </p:cNvSpPr>
              <p:nvPr/>
            </p:nvSpPr>
            <p:spPr bwMode="auto">
              <a:xfrm>
                <a:off x="7143768" y="4714884"/>
                <a:ext cx="576263" cy="532528"/>
              </a:xfrm>
              <a:prstGeom prst="rect">
                <a:avLst/>
              </a:prstGeom>
              <a:noFill/>
              <a:ln w="9525" algn="ctr">
                <a:noFill/>
                <a:miter lim="800000"/>
                <a:headEnd/>
                <a:tailEnd/>
              </a:ln>
            </p:spPr>
            <p:txBody>
              <a:bodyPr>
                <a:spAutoFit/>
              </a:bodyPr>
              <a:lstStyle/>
              <a:p>
                <a:pPr marL="487672" indent="-487672">
                  <a:spcBef>
                    <a:spcPct val="50000"/>
                  </a:spcBef>
                </a:pPr>
                <a:r>
                  <a:rPr lang="it-IT" sz="4000" dirty="0" err="1"/>
                  <a:t>hv</a:t>
                </a:r>
                <a:endParaRPr lang="it-IT" sz="4000" dirty="0"/>
              </a:p>
            </p:txBody>
          </p:sp>
          <p:sp>
            <p:nvSpPr>
              <p:cNvPr id="43" name="Text Box 20"/>
              <p:cNvSpPr txBox="1">
                <a:spLocks noChangeArrowheads="1"/>
              </p:cNvSpPr>
              <p:nvPr/>
            </p:nvSpPr>
            <p:spPr bwMode="auto">
              <a:xfrm>
                <a:off x="8286776" y="4643446"/>
                <a:ext cx="576262" cy="532528"/>
              </a:xfrm>
              <a:prstGeom prst="rect">
                <a:avLst/>
              </a:prstGeom>
              <a:noFill/>
              <a:ln w="9525" algn="ctr">
                <a:noFill/>
                <a:miter lim="800000"/>
                <a:headEnd/>
                <a:tailEnd/>
              </a:ln>
            </p:spPr>
            <p:txBody>
              <a:bodyPr>
                <a:spAutoFit/>
              </a:bodyPr>
              <a:lstStyle/>
              <a:p>
                <a:pPr marL="487672" indent="-487672">
                  <a:spcBef>
                    <a:spcPct val="50000"/>
                  </a:spcBef>
                </a:pPr>
                <a:r>
                  <a:rPr lang="it-IT" sz="4000" dirty="0" err="1"/>
                  <a:t>hv</a:t>
                </a:r>
                <a:endParaRPr lang="it-IT" sz="4000" dirty="0"/>
              </a:p>
            </p:txBody>
          </p:sp>
          <p:sp>
            <p:nvSpPr>
              <p:cNvPr id="44" name="Text Box 21"/>
              <p:cNvSpPr txBox="1">
                <a:spLocks noChangeArrowheads="1"/>
              </p:cNvSpPr>
              <p:nvPr/>
            </p:nvSpPr>
            <p:spPr bwMode="auto">
              <a:xfrm>
                <a:off x="6572264" y="5786454"/>
                <a:ext cx="647700" cy="532528"/>
              </a:xfrm>
              <a:prstGeom prst="rect">
                <a:avLst/>
              </a:prstGeom>
              <a:noFill/>
              <a:ln w="9525" algn="ctr">
                <a:noFill/>
                <a:miter lim="800000"/>
                <a:headEnd/>
                <a:tailEnd/>
              </a:ln>
            </p:spPr>
            <p:txBody>
              <a:bodyPr>
                <a:spAutoFit/>
              </a:bodyPr>
              <a:lstStyle/>
              <a:p>
                <a:pPr marL="487672" indent="-487672">
                  <a:spcBef>
                    <a:spcPct val="50000"/>
                  </a:spcBef>
                </a:pPr>
                <a:r>
                  <a:rPr lang="it-IT" sz="4000" dirty="0" err="1"/>
                  <a:t>e</a:t>
                </a:r>
                <a:r>
                  <a:rPr lang="it-IT" sz="4000" baseline="30000" dirty="0" err="1"/>
                  <a:t>+</a:t>
                </a:r>
                <a:endParaRPr lang="it-IT" sz="4000" baseline="30000" dirty="0"/>
              </a:p>
            </p:txBody>
          </p:sp>
          <p:sp>
            <p:nvSpPr>
              <p:cNvPr id="45" name="Text Box 22"/>
              <p:cNvSpPr txBox="1">
                <a:spLocks noChangeArrowheads="1"/>
              </p:cNvSpPr>
              <p:nvPr/>
            </p:nvSpPr>
            <p:spPr bwMode="auto">
              <a:xfrm>
                <a:off x="7143768" y="5786454"/>
                <a:ext cx="863600" cy="532528"/>
              </a:xfrm>
              <a:prstGeom prst="rect">
                <a:avLst/>
              </a:prstGeom>
              <a:noFill/>
              <a:ln w="9525" algn="ctr">
                <a:noFill/>
                <a:miter lim="800000"/>
                <a:headEnd/>
                <a:tailEnd/>
              </a:ln>
            </p:spPr>
            <p:txBody>
              <a:bodyPr>
                <a:spAutoFit/>
              </a:bodyPr>
              <a:lstStyle/>
              <a:p>
                <a:pPr marL="487672" indent="-487672">
                  <a:spcBef>
                    <a:spcPct val="50000"/>
                  </a:spcBef>
                </a:pPr>
                <a:r>
                  <a:rPr lang="it-IT" sz="4000" dirty="0"/>
                  <a:t>+ e</a:t>
                </a:r>
                <a:r>
                  <a:rPr lang="it-IT" sz="4000" baseline="30000" dirty="0"/>
                  <a:t>-</a:t>
                </a:r>
              </a:p>
            </p:txBody>
          </p:sp>
          <p:sp>
            <p:nvSpPr>
              <p:cNvPr id="46" name="Line 23"/>
              <p:cNvSpPr>
                <a:spLocks noChangeShapeType="1"/>
              </p:cNvSpPr>
              <p:nvPr/>
            </p:nvSpPr>
            <p:spPr bwMode="auto">
              <a:xfrm flipH="1">
                <a:off x="7000892" y="5143512"/>
                <a:ext cx="360363" cy="647700"/>
              </a:xfrm>
              <a:prstGeom prst="line">
                <a:avLst/>
              </a:prstGeom>
              <a:noFill/>
              <a:ln w="9525">
                <a:solidFill>
                  <a:srgbClr val="000000"/>
                </a:solidFill>
                <a:round/>
                <a:headEnd/>
                <a:tailEnd type="triangle" w="med" len="med"/>
              </a:ln>
            </p:spPr>
            <p:txBody>
              <a:bodyPr>
                <a:spAutoFit/>
              </a:bodyPr>
              <a:lstStyle/>
              <a:p>
                <a:endParaRPr lang="it-IT"/>
              </a:p>
            </p:txBody>
          </p:sp>
          <p:sp>
            <p:nvSpPr>
              <p:cNvPr id="47" name="Line 24"/>
              <p:cNvSpPr>
                <a:spLocks noChangeShapeType="1"/>
              </p:cNvSpPr>
              <p:nvPr/>
            </p:nvSpPr>
            <p:spPr bwMode="auto">
              <a:xfrm>
                <a:off x="7500958" y="5214950"/>
                <a:ext cx="503238" cy="647700"/>
              </a:xfrm>
              <a:prstGeom prst="line">
                <a:avLst/>
              </a:prstGeom>
              <a:noFill/>
              <a:ln w="9525">
                <a:solidFill>
                  <a:srgbClr val="000000"/>
                </a:solidFill>
                <a:round/>
                <a:headEnd/>
                <a:tailEnd type="triangle" w="med" len="med"/>
              </a:ln>
            </p:spPr>
            <p:txBody>
              <a:bodyPr>
                <a:spAutoFit/>
              </a:bodyPr>
              <a:lstStyle/>
              <a:p>
                <a:endParaRPr lang="it-IT"/>
              </a:p>
            </p:txBody>
          </p:sp>
          <p:sp>
            <p:nvSpPr>
              <p:cNvPr id="48" name="Text Box 29"/>
              <p:cNvSpPr txBox="1">
                <a:spLocks noChangeArrowheads="1"/>
              </p:cNvSpPr>
              <p:nvPr/>
            </p:nvSpPr>
            <p:spPr bwMode="auto">
              <a:xfrm>
                <a:off x="7358082" y="2357430"/>
                <a:ext cx="1223962" cy="396875"/>
              </a:xfrm>
              <a:prstGeom prst="rect">
                <a:avLst/>
              </a:prstGeom>
              <a:noFill/>
              <a:ln w="9525" algn="ctr">
                <a:noFill/>
                <a:miter lim="800000"/>
                <a:headEnd/>
                <a:tailEnd/>
              </a:ln>
            </p:spPr>
            <p:txBody>
              <a:bodyPr>
                <a:spAutoFit/>
              </a:bodyPr>
              <a:lstStyle/>
              <a:p>
                <a:pPr marL="487672" indent="-487672">
                  <a:spcBef>
                    <a:spcPct val="50000"/>
                  </a:spcBef>
                </a:pPr>
                <a:r>
                  <a:rPr lang="it-IT" sz="2800" dirty="0"/>
                  <a:t>+ nucleo</a:t>
                </a:r>
                <a:endParaRPr lang="it-IT" sz="2800" baseline="30000" dirty="0"/>
              </a:p>
            </p:txBody>
          </p:sp>
        </p:grpSp>
      </p:grpSp>
      <p:pic>
        <p:nvPicPr>
          <p:cNvPr id="49" name="Segnaposto contenuto 3" descr="Sciame_1.jpg"/>
          <p:cNvPicPr>
            <a:picLocks noGrp="1" noChangeAspect="1"/>
          </p:cNvPicPr>
          <p:nvPr>
            <p:ph idx="1"/>
          </p:nvPr>
        </p:nvPicPr>
        <p:blipFill>
          <a:blip r:embed="rId4" cstate="print"/>
          <a:stretch>
            <a:fillRect/>
          </a:stretch>
        </p:blipFill>
        <p:spPr>
          <a:xfrm>
            <a:off x="0" y="2284512"/>
            <a:ext cx="7459044" cy="6693116"/>
          </a:xfrm>
        </p:spPr>
      </p:pic>
    </p:spTree>
    <p:extLst>
      <p:ext uri="{BB962C8B-B14F-4D97-AF65-F5344CB8AC3E}">
        <p14:creationId xmlns="" xmlns:p14="http://schemas.microsoft.com/office/powerpoint/2010/main" val="21777293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72222E-6 -1.48148E-6 C -0.0026 0.05903 -0.0052 0.11806 -4.72222E-6 0.15556 C 0.00521 0.19306 0.0158 0.21088 0.0316 0.22477 C 0.0474 0.23866 0.06476 0.2375 0.09445 0.23958 C 0.12414 0.24167 0.16667 0.23935 0.20938 0.23704 " pathEditMode="relative" rAng="0" ptsTypes="aaaaA">
                                      <p:cBhvr>
                                        <p:cTn id="6" dur="2000" fill="hold"/>
                                        <p:tgtEl>
                                          <p:spTgt spid="10"/>
                                        </p:tgtEl>
                                        <p:attrNameLst>
                                          <p:attrName>ppt_x</p:attrName>
                                          <p:attrName>ppt_y</p:attrName>
                                        </p:attrNameLst>
                                      </p:cBhvr>
                                      <p:rCtr x="10200" y="1210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0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2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20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20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2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2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25"/>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dissolv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5" grpId="1"/>
      <p:bldP spid="26" grpId="0"/>
      <p:bldP spid="2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Perché esiste un mondo di materia?</a:t>
            </a:r>
            <a:endParaRPr lang="it-IT" dirty="0"/>
          </a:p>
        </p:txBody>
      </p:sp>
      <p:sp>
        <p:nvSpPr>
          <p:cNvPr id="3" name="Segnaposto contenuto 2"/>
          <p:cNvSpPr>
            <a:spLocks noGrp="1"/>
          </p:cNvSpPr>
          <p:nvPr>
            <p:ph idx="1"/>
          </p:nvPr>
        </p:nvSpPr>
        <p:spPr/>
        <p:txBody>
          <a:bodyPr/>
          <a:lstStyle/>
          <a:p>
            <a:pPr>
              <a:buNone/>
            </a:pPr>
            <a:r>
              <a:rPr lang="it-IT" dirty="0" smtClean="0"/>
              <a:t>A</a:t>
            </a:r>
            <a:r>
              <a:rPr lang="it-IT" sz="4000" dirty="0"/>
              <a:t>NNICHILAZIONE                                                     </a:t>
            </a:r>
            <a:br>
              <a:rPr lang="it-IT" sz="4000" dirty="0"/>
            </a:br>
            <a:r>
              <a:rPr lang="it-IT" sz="4000" dirty="0"/>
              <a:t>totale</a:t>
            </a:r>
            <a:r>
              <a:rPr lang="it-IT" dirty="0" smtClean="0"/>
              <a:t> </a:t>
            </a:r>
          </a:p>
          <a:p>
            <a:pPr>
              <a:buNone/>
            </a:pPr>
            <a:endParaRPr lang="it-IT" dirty="0" smtClean="0"/>
          </a:p>
          <a:p>
            <a:pPr>
              <a:buNone/>
            </a:pPr>
            <a:endParaRPr lang="it-IT" dirty="0" smtClean="0"/>
          </a:p>
          <a:p>
            <a:pPr>
              <a:buNone/>
            </a:pPr>
            <a:r>
              <a:rPr lang="it-IT" dirty="0" smtClean="0"/>
              <a:t>                             espansione universo</a:t>
            </a:r>
            <a:endParaRPr lang="it-IT" sz="6300" dirty="0"/>
          </a:p>
        </p:txBody>
      </p:sp>
      <p:sp>
        <p:nvSpPr>
          <p:cNvPr id="4" name="Freccia a destra 3"/>
          <p:cNvSpPr/>
          <p:nvPr/>
        </p:nvSpPr>
        <p:spPr>
          <a:xfrm>
            <a:off x="4775188" y="2641584"/>
            <a:ext cx="812806" cy="508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it-IT" dirty="0"/>
          </a:p>
        </p:txBody>
      </p:sp>
      <p:pic>
        <p:nvPicPr>
          <p:cNvPr id="5" name="Immagine 4" descr="MONDO.png"/>
          <p:cNvPicPr>
            <a:picLocks noChangeAspect="1"/>
          </p:cNvPicPr>
          <p:nvPr/>
        </p:nvPicPr>
        <p:blipFill>
          <a:blip r:embed="rId3" cstate="print"/>
          <a:stretch>
            <a:fillRect/>
          </a:stretch>
        </p:blipFill>
        <p:spPr>
          <a:xfrm>
            <a:off x="6400800" y="2438383"/>
            <a:ext cx="3508587" cy="2628053"/>
          </a:xfrm>
          <a:prstGeom prst="rect">
            <a:avLst/>
          </a:prstGeom>
          <a:ln>
            <a:noFill/>
          </a:ln>
          <a:effectLst>
            <a:softEdge rad="112500"/>
          </a:effectLst>
        </p:spPr>
      </p:pic>
      <p:pic>
        <p:nvPicPr>
          <p:cNvPr id="1027" name="Picture 3" descr="C:\Users\sara\AppData\Local\Microsoft\Windows\Temporary Internet Files\Content.IE5\CYXA8DIV\domanda[1].jpg"/>
          <p:cNvPicPr>
            <a:picLocks noChangeAspect="1" noChangeArrowheads="1"/>
          </p:cNvPicPr>
          <p:nvPr/>
        </p:nvPicPr>
        <p:blipFill>
          <a:blip r:embed="rId4" cstate="print"/>
          <a:srcRect/>
          <a:stretch>
            <a:fillRect/>
          </a:stretch>
        </p:blipFill>
        <p:spPr bwMode="auto">
          <a:xfrm>
            <a:off x="9448821" y="2336782"/>
            <a:ext cx="2201330" cy="2149965"/>
          </a:xfrm>
          <a:prstGeom prst="ellipse">
            <a:avLst/>
          </a:prstGeom>
          <a:ln>
            <a:noFill/>
          </a:ln>
          <a:effectLst>
            <a:softEdge rad="112500"/>
          </a:effectLst>
        </p:spPr>
      </p:pic>
      <p:cxnSp>
        <p:nvCxnSpPr>
          <p:cNvPr id="9" name="Connettore 2 8"/>
          <p:cNvCxnSpPr/>
          <p:nvPr/>
        </p:nvCxnSpPr>
        <p:spPr>
          <a:xfrm>
            <a:off x="7315206" y="6197609"/>
            <a:ext cx="1117608" cy="4064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rot="10800000" flipV="1">
            <a:off x="5283191" y="6197609"/>
            <a:ext cx="826351" cy="4064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4" name="Immagine 13" descr="imagesCAIK4KFR.jpg"/>
          <p:cNvPicPr>
            <a:picLocks noChangeAspect="1"/>
          </p:cNvPicPr>
          <p:nvPr/>
        </p:nvPicPr>
        <p:blipFill>
          <a:blip r:embed="rId5" cstate="print"/>
          <a:stretch>
            <a:fillRect/>
          </a:stretch>
        </p:blipFill>
        <p:spPr>
          <a:xfrm>
            <a:off x="2336771" y="6299210"/>
            <a:ext cx="2656375" cy="2641618"/>
          </a:xfrm>
          <a:prstGeom prst="rect">
            <a:avLst/>
          </a:prstGeom>
        </p:spPr>
      </p:pic>
      <p:pic>
        <p:nvPicPr>
          <p:cNvPr id="15" name="Immagine 14" descr="165325479-0157ad2c-6c6f-42bc-b154-86ac8260d091.jpg"/>
          <p:cNvPicPr>
            <a:picLocks noChangeAspect="1"/>
          </p:cNvPicPr>
          <p:nvPr/>
        </p:nvPicPr>
        <p:blipFill>
          <a:blip r:embed="rId6" cstate="print"/>
          <a:stretch>
            <a:fillRect/>
          </a:stretch>
        </p:blipFill>
        <p:spPr>
          <a:xfrm>
            <a:off x="7924810" y="6705613"/>
            <a:ext cx="3115756" cy="2336816"/>
          </a:xfrm>
          <a:prstGeom prst="rect">
            <a:avLst/>
          </a:prstGeom>
        </p:spPr>
      </p:pic>
    </p:spTree>
    <p:extLst>
      <p:ext uri="{BB962C8B-B14F-4D97-AF65-F5344CB8AC3E}">
        <p14:creationId xmlns="" xmlns:p14="http://schemas.microsoft.com/office/powerpoint/2010/main" val="14858306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2000"/>
                                        <p:tgtEl>
                                          <p:spTgt spid="102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96300" y="268288"/>
            <a:ext cx="8807378" cy="1126525"/>
          </a:xfrm>
        </p:spPr>
        <p:txBody>
          <a:bodyPr/>
          <a:lstStyle/>
          <a:p>
            <a:r>
              <a:rPr lang="it-IT" sz="5700" dirty="0"/>
              <a:t>Nuove particelle</a:t>
            </a:r>
          </a:p>
        </p:txBody>
      </p:sp>
      <p:sp>
        <p:nvSpPr>
          <p:cNvPr id="3" name="Segnaposto contenuto 2"/>
          <p:cNvSpPr>
            <a:spLocks noGrp="1"/>
          </p:cNvSpPr>
          <p:nvPr>
            <p:ph idx="1"/>
          </p:nvPr>
        </p:nvSpPr>
        <p:spPr>
          <a:xfrm>
            <a:off x="562540" y="1804459"/>
            <a:ext cx="12035903" cy="7373619"/>
          </a:xfrm>
        </p:spPr>
        <p:txBody>
          <a:bodyPr>
            <a:normAutofit lnSpcReduction="10000"/>
          </a:bodyPr>
          <a:lstStyle/>
          <a:p>
            <a:r>
              <a:rPr lang="it-IT" sz="3400" dirty="0"/>
              <a:t>1937 : scoperta del MUONE (m=200v e)</a:t>
            </a:r>
          </a:p>
          <a:p>
            <a:pPr>
              <a:buFont typeface="Wingdings" pitchFamily="2" charset="2"/>
              <a:buChar char="ü"/>
            </a:pPr>
            <a:r>
              <a:rPr lang="it-IT" sz="3400" dirty="0"/>
              <a:t>I muoni decadono  (</a:t>
            </a:r>
            <a:r>
              <a:rPr lang="it-IT" sz="3400" dirty="0">
                <a:sym typeface="Symbol"/>
              </a:rPr>
              <a:t> =2.2 s)</a:t>
            </a:r>
            <a:endParaRPr lang="it-IT" sz="3400" dirty="0"/>
          </a:p>
          <a:p>
            <a:pPr>
              <a:buFont typeface="Wingdings" pitchFamily="2" charset="2"/>
              <a:buChar char="ü"/>
            </a:pPr>
            <a:r>
              <a:rPr lang="it-IT" sz="3400" dirty="0">
                <a:sym typeface="Symbol"/>
              </a:rPr>
              <a:t> </a:t>
            </a:r>
            <a:r>
              <a:rPr lang="it-IT" sz="3400" baseline="30000" dirty="0">
                <a:sym typeface="Symbol"/>
              </a:rPr>
              <a:t>-</a:t>
            </a:r>
            <a:r>
              <a:rPr lang="it-IT" sz="3400" dirty="0">
                <a:sym typeface="Symbol"/>
              </a:rPr>
              <a:t>  e</a:t>
            </a:r>
            <a:r>
              <a:rPr lang="it-IT" sz="3400" baseline="30000" dirty="0">
                <a:sym typeface="Symbol"/>
              </a:rPr>
              <a:t>-</a:t>
            </a:r>
            <a:r>
              <a:rPr lang="it-IT" sz="3400" dirty="0">
                <a:sym typeface="Symbol"/>
              </a:rPr>
              <a:t> + </a:t>
            </a:r>
            <a:r>
              <a:rPr lang="it-IT" sz="3400" baseline="-25000" dirty="0">
                <a:sym typeface="Symbol"/>
              </a:rPr>
              <a:t>e</a:t>
            </a:r>
            <a:r>
              <a:rPr lang="it-IT" sz="3400" dirty="0">
                <a:sym typeface="Symbol"/>
              </a:rPr>
              <a:t> + </a:t>
            </a:r>
            <a:r>
              <a:rPr lang="it-IT" sz="3400" baseline="-25000" dirty="0">
                <a:sym typeface="Symbol"/>
              </a:rPr>
              <a:t>      </a:t>
            </a:r>
            <a:r>
              <a:rPr lang="it-IT" sz="3400" dirty="0">
                <a:sym typeface="Symbol"/>
              </a:rPr>
              <a:t> </a:t>
            </a:r>
            <a:r>
              <a:rPr lang="it-IT" sz="3400" baseline="30000" dirty="0">
                <a:sym typeface="Symbol"/>
              </a:rPr>
              <a:t>+</a:t>
            </a:r>
            <a:r>
              <a:rPr lang="it-IT" sz="3400" dirty="0">
                <a:sym typeface="Symbol"/>
              </a:rPr>
              <a:t>  </a:t>
            </a:r>
            <a:r>
              <a:rPr lang="it-IT" sz="3400" dirty="0" err="1">
                <a:sym typeface="Symbol"/>
              </a:rPr>
              <a:t>e</a:t>
            </a:r>
            <a:r>
              <a:rPr lang="it-IT" sz="3400" baseline="30000" dirty="0" err="1">
                <a:sym typeface="Symbol"/>
              </a:rPr>
              <a:t>+</a:t>
            </a:r>
            <a:r>
              <a:rPr lang="it-IT" sz="3400" dirty="0">
                <a:sym typeface="Symbol"/>
              </a:rPr>
              <a:t> + </a:t>
            </a:r>
            <a:r>
              <a:rPr lang="it-IT" sz="3400" baseline="-25000" dirty="0">
                <a:sym typeface="Symbol"/>
              </a:rPr>
              <a:t>e</a:t>
            </a:r>
            <a:r>
              <a:rPr lang="it-IT" sz="3400" dirty="0">
                <a:sym typeface="Symbol"/>
              </a:rPr>
              <a:t> + </a:t>
            </a:r>
            <a:r>
              <a:rPr lang="it-IT" sz="3400" baseline="-25000" dirty="0">
                <a:sym typeface="Symbol"/>
              </a:rPr>
              <a:t>   </a:t>
            </a:r>
            <a:endParaRPr lang="it-IT" sz="3400" baseline="-25000" dirty="0"/>
          </a:p>
          <a:p>
            <a:pPr>
              <a:buNone/>
            </a:pPr>
            <a:r>
              <a:rPr lang="it-IT" sz="3400" dirty="0">
                <a:solidFill>
                  <a:srgbClr val="FF0000"/>
                </a:solidFill>
              </a:rPr>
              <a:t>Il muone è la particella penetrante che si rileva anche a livello del mare</a:t>
            </a:r>
          </a:p>
          <a:p>
            <a:pPr>
              <a:buNone/>
            </a:pPr>
            <a:r>
              <a:rPr lang="it-IT" sz="3400" dirty="0">
                <a:solidFill>
                  <a:srgbClr val="FF0000"/>
                </a:solidFill>
              </a:rPr>
              <a:t>“ E QUESTO CHI L’HA ORDINATO?”    NE ESISTONO ALTRE???</a:t>
            </a:r>
          </a:p>
          <a:p>
            <a:r>
              <a:rPr lang="it-IT" sz="3400" dirty="0"/>
              <a:t>1947 : scoperta del PIONE </a:t>
            </a:r>
            <a:r>
              <a:rPr lang="it-IT" sz="3400" dirty="0">
                <a:sym typeface="Symbol"/>
              </a:rPr>
              <a:t></a:t>
            </a:r>
          </a:p>
          <a:p>
            <a:pPr>
              <a:buFont typeface="Wingdings" pitchFamily="2" charset="2"/>
              <a:buChar char="ü"/>
            </a:pPr>
            <a:r>
              <a:rPr lang="it-IT" sz="3400" dirty="0">
                <a:sym typeface="Symbol"/>
              </a:rPr>
              <a:t> i pioni decadono prima di aver raggiunto il </a:t>
            </a:r>
            <a:br>
              <a:rPr lang="it-IT" sz="3400" dirty="0">
                <a:sym typeface="Symbol"/>
              </a:rPr>
            </a:br>
            <a:r>
              <a:rPr lang="it-IT" sz="3400" dirty="0">
                <a:sym typeface="Symbol"/>
              </a:rPr>
              <a:t>                           livello del mare</a:t>
            </a:r>
          </a:p>
          <a:p>
            <a:pPr>
              <a:buFont typeface="Wingdings" pitchFamily="2" charset="2"/>
              <a:buChar char="ü"/>
            </a:pPr>
            <a:r>
              <a:rPr lang="it-IT" sz="3400" dirty="0">
                <a:sym typeface="Symbol"/>
              </a:rPr>
              <a:t></a:t>
            </a:r>
            <a:r>
              <a:rPr lang="it-IT" sz="3400" baseline="30000" dirty="0">
                <a:sym typeface="Symbol"/>
              </a:rPr>
              <a:t>+</a:t>
            </a:r>
            <a:r>
              <a:rPr lang="it-IT" sz="3400" dirty="0">
                <a:sym typeface="Symbol"/>
              </a:rPr>
              <a:t>  </a:t>
            </a:r>
            <a:r>
              <a:rPr lang="it-IT" sz="3400" baseline="30000" dirty="0">
                <a:sym typeface="Symbol"/>
              </a:rPr>
              <a:t>+</a:t>
            </a:r>
            <a:r>
              <a:rPr lang="it-IT" sz="3400" dirty="0">
                <a:sym typeface="Symbol"/>
              </a:rPr>
              <a:t> + </a:t>
            </a:r>
            <a:r>
              <a:rPr lang="it-IT" sz="3400" baseline="-25000" dirty="0">
                <a:sym typeface="Symbol"/>
              </a:rPr>
              <a:t> </a:t>
            </a:r>
            <a:r>
              <a:rPr lang="it-IT" sz="3400" dirty="0">
                <a:sym typeface="Symbol"/>
              </a:rPr>
              <a:t>         </a:t>
            </a:r>
            <a:r>
              <a:rPr lang="it-IT" sz="3400" baseline="30000" dirty="0">
                <a:sym typeface="Symbol"/>
              </a:rPr>
              <a:t>-</a:t>
            </a:r>
            <a:r>
              <a:rPr lang="it-IT" sz="3400" dirty="0">
                <a:sym typeface="Symbol"/>
              </a:rPr>
              <a:t>  </a:t>
            </a:r>
            <a:r>
              <a:rPr lang="it-IT" sz="3400" baseline="30000" dirty="0">
                <a:sym typeface="Symbol"/>
              </a:rPr>
              <a:t>-</a:t>
            </a:r>
            <a:r>
              <a:rPr lang="it-IT" sz="3400" dirty="0">
                <a:sym typeface="Symbol"/>
              </a:rPr>
              <a:t> + </a:t>
            </a:r>
            <a:r>
              <a:rPr lang="it-IT" sz="3400" baseline="-25000" dirty="0">
                <a:sym typeface="Symbol"/>
              </a:rPr>
              <a:t> </a:t>
            </a:r>
            <a:r>
              <a:rPr lang="it-IT" sz="3400" dirty="0">
                <a:sym typeface="Symbol"/>
              </a:rPr>
              <a:t>     ( principale)</a:t>
            </a:r>
          </a:p>
          <a:p>
            <a:pPr>
              <a:buNone/>
            </a:pPr>
            <a:r>
              <a:rPr lang="it-IT" sz="3400" dirty="0">
                <a:sym typeface="Symbol"/>
              </a:rPr>
              <a:t>                                     </a:t>
            </a:r>
            <a:r>
              <a:rPr lang="it-IT" sz="3400" baseline="30000" dirty="0">
                <a:sym typeface="Symbol"/>
              </a:rPr>
              <a:t>0</a:t>
            </a:r>
            <a:r>
              <a:rPr lang="it-IT" sz="3400" dirty="0">
                <a:sym typeface="Symbol"/>
              </a:rPr>
              <a:t>   + </a:t>
            </a:r>
          </a:p>
          <a:p>
            <a:pPr>
              <a:buNone/>
            </a:pPr>
            <a:r>
              <a:rPr lang="it-IT" sz="3400" dirty="0">
                <a:sym typeface="Symbol"/>
              </a:rPr>
              <a:t>                    ….. E poi altre  dal 1947  :  , </a:t>
            </a:r>
            <a:r>
              <a:rPr lang="it-IT" sz="3400" baseline="30000" dirty="0">
                <a:sym typeface="Symbol"/>
              </a:rPr>
              <a:t>+</a:t>
            </a:r>
            <a:r>
              <a:rPr lang="it-IT" sz="3400" dirty="0">
                <a:sym typeface="Symbol"/>
              </a:rPr>
              <a:t>, </a:t>
            </a:r>
            <a:r>
              <a:rPr lang="it-IT" sz="3400" baseline="30000" dirty="0">
                <a:sym typeface="Symbol"/>
              </a:rPr>
              <a:t>+</a:t>
            </a:r>
            <a:r>
              <a:rPr lang="it-IT" sz="3400" dirty="0">
                <a:sym typeface="Symbol"/>
              </a:rPr>
              <a:t>..</a:t>
            </a:r>
          </a:p>
          <a:p>
            <a:pPr>
              <a:buNone/>
            </a:pPr>
            <a:endParaRPr lang="it-IT" sz="4000" dirty="0"/>
          </a:p>
        </p:txBody>
      </p:sp>
      <p:pic>
        <p:nvPicPr>
          <p:cNvPr id="5" name="Immagine 4" descr="muone.jpg"/>
          <p:cNvPicPr>
            <a:picLocks noChangeAspect="1"/>
          </p:cNvPicPr>
          <p:nvPr/>
        </p:nvPicPr>
        <p:blipFill>
          <a:blip r:embed="rId3" cstate="print"/>
          <a:stretch>
            <a:fillRect/>
          </a:stretch>
        </p:blipFill>
        <p:spPr>
          <a:xfrm>
            <a:off x="8331213" y="1625577"/>
            <a:ext cx="2041087" cy="2032014"/>
          </a:xfrm>
          <a:prstGeom prst="rect">
            <a:avLst/>
          </a:prstGeom>
        </p:spPr>
      </p:pic>
      <p:sp>
        <p:nvSpPr>
          <p:cNvPr id="6" name="Rettangolo 5"/>
          <p:cNvSpPr/>
          <p:nvPr/>
        </p:nvSpPr>
        <p:spPr>
          <a:xfrm>
            <a:off x="9094688" y="5164832"/>
            <a:ext cx="3695607" cy="33123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it-IT" sz="3400" b="1" dirty="0"/>
              <a:t>Nuovi </a:t>
            </a:r>
            <a:r>
              <a:rPr lang="it-IT" sz="3400" b="1" dirty="0" smtClean="0"/>
              <a:t>rivelatori: EMULSIONI </a:t>
            </a:r>
            <a:r>
              <a:rPr lang="it-IT" sz="3400" b="1" dirty="0"/>
              <a:t>NUCLEARI esposte in ALTA MONTAGNA</a:t>
            </a:r>
          </a:p>
        </p:txBody>
      </p:sp>
    </p:spTree>
    <p:extLst>
      <p:ext uri="{BB962C8B-B14F-4D97-AF65-F5344CB8AC3E}">
        <p14:creationId xmlns="" xmlns:p14="http://schemas.microsoft.com/office/powerpoint/2010/main" val="22999491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1" end="1"/>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2" end="2"/>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xEl>
                                              <p:pRg st="3" end="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20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p:cTn id="52"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5"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3">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 calcmode="lin" valueType="num">
                                      <p:cBhvr>
                                        <p:cTn id="64"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67"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3">
                                            <p:txEl>
                                              <p:pRg st="5" end="5"/>
                                            </p:txEl>
                                          </p:spTgt>
                                        </p:tgtEl>
                                      </p:cBhvr>
                                    </p:animEffect>
                                  </p:childTnLst>
                                </p:cTn>
                              </p:par>
                              <p:par>
                                <p:cTn id="72" presetID="25" presetClass="entr" presetSubtype="0" fill="hold" nodeType="withEffect">
                                  <p:stCondLst>
                                    <p:cond delay="0"/>
                                  </p:stCondLst>
                                  <p:childTnLst>
                                    <p:set>
                                      <p:cBhvr>
                                        <p:cTn id="73" dur="1" fill="hold">
                                          <p:stCondLst>
                                            <p:cond delay="0"/>
                                          </p:stCondLst>
                                        </p:cTn>
                                        <p:tgtEl>
                                          <p:spTgt spid="3">
                                            <p:txEl>
                                              <p:pRg st="6" end="6"/>
                                            </p:txEl>
                                          </p:spTgt>
                                        </p:tgtEl>
                                        <p:attrNameLst>
                                          <p:attrName>style.visibility</p:attrName>
                                        </p:attrNameLst>
                                      </p:cBhvr>
                                      <p:to>
                                        <p:strVal val="visible"/>
                                      </p:to>
                                    </p:set>
                                    <p:anim calcmode="lin" valueType="num">
                                      <p:cBhvr>
                                        <p:cTn id="74"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77"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3">
                                            <p:txEl>
                                              <p:pRg st="6" end="6"/>
                                            </p:txEl>
                                          </p:spTgt>
                                        </p:tgtEl>
                                      </p:cBhvr>
                                    </p:animEffect>
                                  </p:childTnLst>
                                </p:cTn>
                              </p:par>
                              <p:par>
                                <p:cTn id="82" presetID="25" presetClass="entr" presetSubtype="0" fill="hold" nodeType="withEffect">
                                  <p:stCondLst>
                                    <p:cond delay="0"/>
                                  </p:stCondLst>
                                  <p:childTnLst>
                                    <p:set>
                                      <p:cBhvr>
                                        <p:cTn id="83" dur="1" fill="hold">
                                          <p:stCondLst>
                                            <p:cond delay="0"/>
                                          </p:stCondLst>
                                        </p:cTn>
                                        <p:tgtEl>
                                          <p:spTgt spid="3">
                                            <p:txEl>
                                              <p:pRg st="7" end="7"/>
                                            </p:txEl>
                                          </p:spTgt>
                                        </p:tgtEl>
                                        <p:attrNameLst>
                                          <p:attrName>style.visibility</p:attrName>
                                        </p:attrNameLst>
                                      </p:cBhvr>
                                      <p:to>
                                        <p:strVal val="visible"/>
                                      </p:to>
                                    </p:set>
                                    <p:anim calcmode="lin" valueType="num">
                                      <p:cBhvr>
                                        <p:cTn id="84"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87"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3">
                                            <p:txEl>
                                              <p:pRg st="7" end="7"/>
                                            </p:txEl>
                                          </p:spTgt>
                                        </p:tgtEl>
                                      </p:cBhvr>
                                    </p:animEffect>
                                  </p:childTnLst>
                                </p:cTn>
                              </p:par>
                              <p:par>
                                <p:cTn id="92" presetID="25" presetClass="entr" presetSubtype="0" fill="hold" nodeType="withEffect">
                                  <p:stCondLst>
                                    <p:cond delay="0"/>
                                  </p:stCondLst>
                                  <p:childTnLst>
                                    <p:set>
                                      <p:cBhvr>
                                        <p:cTn id="93" dur="1" fill="hold">
                                          <p:stCondLst>
                                            <p:cond delay="0"/>
                                          </p:stCondLst>
                                        </p:cTn>
                                        <p:tgtEl>
                                          <p:spTgt spid="3">
                                            <p:txEl>
                                              <p:pRg st="8" end="8"/>
                                            </p:txEl>
                                          </p:spTgt>
                                        </p:tgtEl>
                                        <p:attrNameLst>
                                          <p:attrName>style.visibility</p:attrName>
                                        </p:attrNameLst>
                                      </p:cBhvr>
                                      <p:to>
                                        <p:strVal val="visible"/>
                                      </p:to>
                                    </p:set>
                                    <p:anim calcmode="lin" valueType="num">
                                      <p:cBhvr>
                                        <p:cTn id="94" dur="5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95" dur="5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96" dur="500" accel="50000" fill="hold">
                                          <p:stCondLst>
                                            <p:cond delay="5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97"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98" dur="5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99" dur="5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100" dur="500" accel="50000" fill="hold">
                                          <p:stCondLst>
                                            <p:cond delay="5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101" dur="1000" decel="50000">
                                          <p:stCondLst>
                                            <p:cond delay="0"/>
                                          </p:stCondLst>
                                        </p:cTn>
                                        <p:tgtEl>
                                          <p:spTgt spid="3">
                                            <p:txEl>
                                              <p:pRg st="8" end="8"/>
                                            </p:txEl>
                                          </p:spTgt>
                                        </p:tgtEl>
                                      </p:cBhvr>
                                    </p:animEffect>
                                  </p:childTnLst>
                                </p:cTn>
                              </p:par>
                              <p:par>
                                <p:cTn id="102" presetID="25" presetClass="entr" presetSubtype="0" fill="hold" nodeType="withEffect">
                                  <p:stCondLst>
                                    <p:cond delay="0"/>
                                  </p:stCondLst>
                                  <p:childTnLst>
                                    <p:set>
                                      <p:cBhvr>
                                        <p:cTn id="103" dur="1" fill="hold">
                                          <p:stCondLst>
                                            <p:cond delay="0"/>
                                          </p:stCondLst>
                                        </p:cTn>
                                        <p:tgtEl>
                                          <p:spTgt spid="3">
                                            <p:txEl>
                                              <p:pRg st="9" end="9"/>
                                            </p:txEl>
                                          </p:spTgt>
                                        </p:tgtEl>
                                        <p:attrNameLst>
                                          <p:attrName>style.visibility</p:attrName>
                                        </p:attrNameLst>
                                      </p:cBhvr>
                                      <p:to>
                                        <p:strVal val="visible"/>
                                      </p:to>
                                    </p:set>
                                    <p:anim calcmode="lin" valueType="num">
                                      <p:cBhvr>
                                        <p:cTn id="104" dur="500" decel="50000" fill="hold">
                                          <p:stCondLst>
                                            <p:cond delay="0"/>
                                          </p:stCondLst>
                                        </p:cTn>
                                        <p:tgtEl>
                                          <p:spTgt spid="3">
                                            <p:txEl>
                                              <p:pRg st="9" end="9"/>
                                            </p:txEl>
                                          </p:spTgt>
                                        </p:tgtEl>
                                        <p:attrNameLst>
                                          <p:attrName>style.rotation</p:attrName>
                                        </p:attrNameLst>
                                      </p:cBhvr>
                                      <p:tavLst>
                                        <p:tav tm="0">
                                          <p:val>
                                            <p:fltVal val="-90"/>
                                          </p:val>
                                        </p:tav>
                                        <p:tav tm="100000">
                                          <p:val>
                                            <p:fltVal val="0"/>
                                          </p:val>
                                        </p:tav>
                                      </p:tavLst>
                                    </p:anim>
                                    <p:anim calcmode="lin" valueType="num">
                                      <p:cBhvr>
                                        <p:cTn id="105" dur="500" decel="50000" fill="hold">
                                          <p:stCondLst>
                                            <p:cond delay="0"/>
                                          </p:stCondLst>
                                        </p:cTn>
                                        <p:tgtEl>
                                          <p:spTgt spid="3">
                                            <p:txEl>
                                              <p:pRg st="9" end="9"/>
                                            </p:txEl>
                                          </p:spTgt>
                                        </p:tgtEl>
                                        <p:attrNameLst>
                                          <p:attrName>ppt_w</p:attrName>
                                        </p:attrNameLst>
                                      </p:cBhvr>
                                      <p:tavLst>
                                        <p:tav tm="0">
                                          <p:val>
                                            <p:strVal val="#ppt_w"/>
                                          </p:val>
                                        </p:tav>
                                        <p:tav tm="100000">
                                          <p:val>
                                            <p:strVal val="#ppt_w*.05"/>
                                          </p:val>
                                        </p:tav>
                                      </p:tavLst>
                                    </p:anim>
                                    <p:anim calcmode="lin" valueType="num">
                                      <p:cBhvr>
                                        <p:cTn id="106" dur="500" accel="50000" fill="hold">
                                          <p:stCondLst>
                                            <p:cond delay="500"/>
                                          </p:stCondLst>
                                        </p:cTn>
                                        <p:tgtEl>
                                          <p:spTgt spid="3">
                                            <p:txEl>
                                              <p:pRg st="9" end="9"/>
                                            </p:txEl>
                                          </p:spTgt>
                                        </p:tgtEl>
                                        <p:attrNameLst>
                                          <p:attrName>ppt_w</p:attrName>
                                        </p:attrNameLst>
                                      </p:cBhvr>
                                      <p:tavLst>
                                        <p:tav tm="0">
                                          <p:val>
                                            <p:strVal val="#ppt_w*.05"/>
                                          </p:val>
                                        </p:tav>
                                        <p:tav tm="100000">
                                          <p:val>
                                            <p:strVal val="#ppt_w"/>
                                          </p:val>
                                        </p:tav>
                                      </p:tavLst>
                                    </p:anim>
                                    <p:anim calcmode="lin" valueType="num">
                                      <p:cBhvr>
                                        <p:cTn id="107"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108" dur="500" decel="50000" fill="hold">
                                          <p:stCondLst>
                                            <p:cond delay="0"/>
                                          </p:stCondLst>
                                        </p:cTn>
                                        <p:tgtEl>
                                          <p:spTgt spid="3">
                                            <p:txEl>
                                              <p:pRg st="9" end="9"/>
                                            </p:txEl>
                                          </p:spTgt>
                                        </p:tgtEl>
                                        <p:attrNameLst>
                                          <p:attrName>ppt_x</p:attrName>
                                        </p:attrNameLst>
                                      </p:cBhvr>
                                      <p:tavLst>
                                        <p:tav tm="0">
                                          <p:val>
                                            <p:strVal val="#ppt_x+.4"/>
                                          </p:val>
                                        </p:tav>
                                        <p:tav tm="100000">
                                          <p:val>
                                            <p:strVal val="#ppt_x"/>
                                          </p:val>
                                        </p:tav>
                                      </p:tavLst>
                                    </p:anim>
                                    <p:anim calcmode="lin" valueType="num">
                                      <p:cBhvr>
                                        <p:cTn id="109" dur="500" decel="50000" fill="hold">
                                          <p:stCondLst>
                                            <p:cond delay="0"/>
                                          </p:stCondLst>
                                        </p:cTn>
                                        <p:tgtEl>
                                          <p:spTgt spid="3">
                                            <p:txEl>
                                              <p:pRg st="9" end="9"/>
                                            </p:txEl>
                                          </p:spTgt>
                                        </p:tgtEl>
                                        <p:attrNameLst>
                                          <p:attrName>ppt_y</p:attrName>
                                        </p:attrNameLst>
                                      </p:cBhvr>
                                      <p:tavLst>
                                        <p:tav tm="0">
                                          <p:val>
                                            <p:strVal val="#ppt_y-.2"/>
                                          </p:val>
                                        </p:tav>
                                        <p:tav tm="100000">
                                          <p:val>
                                            <p:strVal val="#ppt_y+.1"/>
                                          </p:val>
                                        </p:tav>
                                      </p:tavLst>
                                    </p:anim>
                                    <p:anim calcmode="lin" valueType="num">
                                      <p:cBhvr>
                                        <p:cTn id="110" dur="500" accel="50000" fill="hold">
                                          <p:stCondLst>
                                            <p:cond delay="500"/>
                                          </p:stCondLst>
                                        </p:cTn>
                                        <p:tgtEl>
                                          <p:spTgt spid="3">
                                            <p:txEl>
                                              <p:pRg st="9" end="9"/>
                                            </p:txEl>
                                          </p:spTgt>
                                        </p:tgtEl>
                                        <p:attrNameLst>
                                          <p:attrName>ppt_y</p:attrName>
                                        </p:attrNameLst>
                                      </p:cBhvr>
                                      <p:tavLst>
                                        <p:tav tm="0">
                                          <p:val>
                                            <p:strVal val="#ppt_y+.1"/>
                                          </p:val>
                                        </p:tav>
                                        <p:tav tm="100000">
                                          <p:val>
                                            <p:strVal val="#ppt_y"/>
                                          </p:val>
                                        </p:tav>
                                      </p:tavLst>
                                    </p:anim>
                                    <p:animEffect transition="in" filter="fade">
                                      <p:cBhvr>
                                        <p:cTn id="111" dur="1000" decel="50000">
                                          <p:stCondLst>
                                            <p:cond delay="0"/>
                                          </p:stCondLst>
                                        </p:cTn>
                                        <p:tgtEl>
                                          <p:spTgt spid="3">
                                            <p:txEl>
                                              <p:pRg st="9" end="9"/>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6"/>
                                        </p:tgtEl>
                                        <p:attrNameLst>
                                          <p:attrName>style.visibility</p:attrName>
                                        </p:attrNameLst>
                                      </p:cBhvr>
                                      <p:to>
                                        <p:strVal val="visible"/>
                                      </p:to>
                                    </p:set>
                                    <p:animEffect transition="in" filter="fade">
                                      <p:cBhvr>
                                        <p:cTn id="1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5100" dirty="0"/>
              <a:t>Limiti camere a condensazione e nuove </a:t>
            </a:r>
            <a:r>
              <a:rPr lang="it-IT" sz="5100" dirty="0" err="1"/>
              <a:t>tecnolologie</a:t>
            </a:r>
            <a:endParaRPr lang="it-IT" sz="5100" dirty="0"/>
          </a:p>
        </p:txBody>
      </p:sp>
      <p:sp>
        <p:nvSpPr>
          <p:cNvPr id="3" name="Segnaposto contenuto 2"/>
          <p:cNvSpPr>
            <a:spLocks noGrp="1"/>
          </p:cNvSpPr>
          <p:nvPr>
            <p:ph idx="1"/>
          </p:nvPr>
        </p:nvSpPr>
        <p:spPr>
          <a:noFill/>
        </p:spPr>
        <p:txBody>
          <a:bodyPr/>
          <a:lstStyle/>
          <a:p>
            <a:pPr>
              <a:buClr>
                <a:schemeClr val="hlink"/>
              </a:buClr>
              <a:buSzPct val="75000"/>
              <a:buNone/>
              <a:defRPr/>
            </a:pPr>
            <a:endParaRPr lang="it-IT" sz="2800" dirty="0">
              <a:effectLst>
                <a:outerShdw blurRad="38100" dist="38100" dir="2700000" algn="tl">
                  <a:srgbClr val="010199"/>
                </a:outerShdw>
              </a:effectLst>
            </a:endParaRPr>
          </a:p>
          <a:p>
            <a:pPr>
              <a:buClr>
                <a:schemeClr val="hlink"/>
              </a:buClr>
              <a:buSzPct val="75000"/>
              <a:buNone/>
              <a:defRPr/>
            </a:pPr>
            <a:endParaRPr lang="it-IT" sz="2800" dirty="0">
              <a:effectLst>
                <a:outerShdw blurRad="38100" dist="38100" dir="2700000" algn="tl">
                  <a:srgbClr val="010199"/>
                </a:outerShdw>
              </a:effectLst>
            </a:endParaRPr>
          </a:p>
        </p:txBody>
      </p:sp>
      <p:sp>
        <p:nvSpPr>
          <p:cNvPr id="6" name="Rettangolo 5"/>
          <p:cNvSpPr/>
          <p:nvPr/>
        </p:nvSpPr>
        <p:spPr>
          <a:xfrm>
            <a:off x="304757" y="2539984"/>
            <a:ext cx="10566428" cy="35560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buClr>
                <a:schemeClr val="hlink"/>
              </a:buClr>
              <a:buSzPct val="75000"/>
              <a:buNone/>
              <a:defRPr/>
            </a:pPr>
            <a:r>
              <a:rPr lang="it-IT" sz="3400" dirty="0">
                <a:solidFill>
                  <a:schemeClr val="tx1"/>
                </a:solidFill>
                <a:effectLst>
                  <a:outerShdw blurRad="38100" dist="38100" dir="2700000" algn="tl">
                    <a:srgbClr val="010199"/>
                  </a:outerShdw>
                </a:effectLst>
              </a:rPr>
              <a:t>Per osservare direttamente interazioni e processi di decadimento è necessario un rivelatore che:</a:t>
            </a:r>
          </a:p>
          <a:p>
            <a:pPr>
              <a:buClr>
                <a:schemeClr val="hlink"/>
              </a:buClr>
              <a:buSzPct val="75000"/>
              <a:buNone/>
              <a:defRPr/>
            </a:pPr>
            <a:endParaRPr lang="it-IT" sz="3400" dirty="0">
              <a:solidFill>
                <a:schemeClr val="tx1"/>
              </a:solidFill>
              <a:effectLst>
                <a:outerShdw blurRad="38100" dist="38100" dir="2700000" algn="tl">
                  <a:srgbClr val="010199"/>
                </a:outerShdw>
              </a:effectLst>
            </a:endParaRPr>
          </a:p>
          <a:p>
            <a:pPr>
              <a:buClr>
                <a:schemeClr val="hlink"/>
              </a:buClr>
              <a:buSzPct val="75000"/>
              <a:buFont typeface="Wingdings" pitchFamily="2" charset="2"/>
              <a:buChar char="ü"/>
              <a:defRPr/>
            </a:pPr>
            <a:r>
              <a:rPr lang="it-IT" sz="3400" dirty="0">
                <a:solidFill>
                  <a:schemeClr val="tx1"/>
                </a:solidFill>
                <a:effectLst>
                  <a:outerShdw blurRad="38100" dist="38100" dir="2700000" algn="tl">
                    <a:srgbClr val="010199"/>
                  </a:outerShdw>
                </a:effectLst>
              </a:rPr>
              <a:t>Sia una sostanza densa in cui le particelle abbiano buona probabilità di collidere o di venire arrestate</a:t>
            </a:r>
          </a:p>
          <a:p>
            <a:pPr>
              <a:buClr>
                <a:schemeClr val="hlink"/>
              </a:buClr>
              <a:buSzPct val="75000"/>
              <a:buFont typeface="Wingdings" pitchFamily="2" charset="2"/>
              <a:buChar char="ü"/>
              <a:defRPr/>
            </a:pPr>
            <a:r>
              <a:rPr lang="it-IT" sz="3400" dirty="0">
                <a:solidFill>
                  <a:schemeClr val="tx1"/>
                </a:solidFill>
                <a:effectLst>
                  <a:outerShdw blurRad="38100" dist="38100" dir="2700000" algn="tl">
                    <a:srgbClr val="010199"/>
                  </a:outerShdw>
                </a:effectLst>
              </a:rPr>
              <a:t>Sia una sostanza in cui le particelle lascino tracce</a:t>
            </a:r>
          </a:p>
          <a:p>
            <a:pPr algn="ctr"/>
            <a:endParaRPr lang="it-IT" sz="3400" b="1" dirty="0">
              <a:solidFill>
                <a:schemeClr val="tx1"/>
              </a:solidFill>
            </a:endParaRPr>
          </a:p>
        </p:txBody>
      </p:sp>
      <p:pic>
        <p:nvPicPr>
          <p:cNvPr id="4" name="Picture 4" descr="pionevent"/>
          <p:cNvPicPr>
            <a:picLocks noChangeAspect="1" noChangeArrowheads="1"/>
          </p:cNvPicPr>
          <p:nvPr/>
        </p:nvPicPr>
        <p:blipFill>
          <a:blip r:embed="rId2" cstate="print"/>
          <a:srcRect/>
          <a:stretch>
            <a:fillRect/>
          </a:stretch>
        </p:blipFill>
        <p:spPr>
          <a:xfrm>
            <a:off x="10783172" y="2133582"/>
            <a:ext cx="2221628" cy="5247438"/>
          </a:xfrm>
          <a:prstGeom prst="rect">
            <a:avLst/>
          </a:prstGeom>
          <a:noFill/>
        </p:spPr>
      </p:pic>
      <p:pic>
        <p:nvPicPr>
          <p:cNvPr id="7" name="Picture 6" descr="emulsmesone"/>
          <p:cNvPicPr>
            <a:picLocks noChangeAspect="1" noChangeArrowheads="1"/>
          </p:cNvPicPr>
          <p:nvPr/>
        </p:nvPicPr>
        <p:blipFill>
          <a:blip r:embed="rId3" cstate="print"/>
          <a:srcRect/>
          <a:stretch>
            <a:fillRect/>
          </a:stretch>
        </p:blipFill>
        <p:spPr bwMode="auto">
          <a:xfrm>
            <a:off x="5791196" y="196280"/>
            <a:ext cx="3665674" cy="8744548"/>
          </a:xfrm>
          <a:prstGeom prst="rect">
            <a:avLst/>
          </a:prstGeom>
          <a:noFill/>
          <a:ln w="38100">
            <a:solidFill>
              <a:srgbClr val="FF0000"/>
            </a:solidFill>
            <a:miter lim="800000"/>
            <a:headEnd/>
            <a:tailEnd/>
          </a:ln>
        </p:spPr>
      </p:pic>
      <p:sp>
        <p:nvSpPr>
          <p:cNvPr id="8" name="Rettangolo 7"/>
          <p:cNvSpPr/>
          <p:nvPr/>
        </p:nvSpPr>
        <p:spPr>
          <a:xfrm>
            <a:off x="507958" y="5994408"/>
            <a:ext cx="4978389" cy="2839750"/>
          </a:xfrm>
          <a:prstGeom prst="rect">
            <a:avLst/>
          </a:prstGeom>
        </p:spPr>
        <p:txBody>
          <a:bodyPr wrap="square" lIns="130046" tIns="65023" rIns="130046" bIns="65023">
            <a:spAutoFit/>
          </a:bodyPr>
          <a:lstStyle/>
          <a:p>
            <a:pPr marL="487672" indent="-487672">
              <a:spcBef>
                <a:spcPct val="50000"/>
              </a:spcBef>
            </a:pPr>
            <a:r>
              <a:rPr lang="it-IT" sz="2800" dirty="0" smtClean="0">
                <a:ln>
                  <a:solidFill>
                    <a:srgbClr val="FF0000"/>
                  </a:solidFill>
                </a:ln>
              </a:rPr>
              <a:t>Nel 1947 </a:t>
            </a:r>
            <a:r>
              <a:rPr lang="it-IT" sz="2800" dirty="0" err="1" smtClean="0">
                <a:ln>
                  <a:solidFill>
                    <a:srgbClr val="FF0000"/>
                  </a:solidFill>
                </a:ln>
              </a:rPr>
              <a:t>Lattes</a:t>
            </a:r>
            <a:r>
              <a:rPr lang="it-IT" sz="2800" dirty="0" smtClean="0">
                <a:ln>
                  <a:solidFill>
                    <a:srgbClr val="FF0000"/>
                  </a:solidFill>
                </a:ln>
              </a:rPr>
              <a:t>, Occhialini e Powell espongono in montagna lastre nucleari del nuovo tipo trovando parecchie tracce del tipo a fianco</a:t>
            </a:r>
            <a:r>
              <a:rPr lang="it-IT" dirty="0" smtClean="0">
                <a:ln>
                  <a:solidFill>
                    <a:srgbClr val="FF0000"/>
                  </a:solidFill>
                </a:ln>
              </a:rPr>
              <a:t>.</a:t>
            </a:r>
            <a:endParaRPr lang="it-IT" dirty="0">
              <a:ln>
                <a:solidFill>
                  <a:srgbClr val="FF0000"/>
                </a:solidFill>
              </a:ln>
            </a:endParaRPr>
          </a:p>
        </p:txBody>
      </p:sp>
    </p:spTree>
    <p:extLst>
      <p:ext uri="{BB962C8B-B14F-4D97-AF65-F5344CB8AC3E}">
        <p14:creationId xmlns="" xmlns:p14="http://schemas.microsoft.com/office/powerpoint/2010/main" val="39119281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8">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565</TotalTime>
  <Words>1389</Words>
  <Application>Microsoft Office PowerPoint</Application>
  <PresentationFormat>Personalizzato</PresentationFormat>
  <Paragraphs>127</Paragraphs>
  <Slides>12</Slides>
  <Notes>8</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Default</vt:lpstr>
      <vt:lpstr>E QUESTO CHI L’HA ORDINATO? Il muone e il mondo delle particelle elementari</vt:lpstr>
      <vt:lpstr>Diapositiva 2</vt:lpstr>
      <vt:lpstr>1932 Blackett e Occhialini</vt:lpstr>
      <vt:lpstr>Produzione di coppie</vt:lpstr>
      <vt:lpstr>Annichilazione</vt:lpstr>
      <vt:lpstr>1937 Teoria degli sciami (1934: Bethe e Heitler)</vt:lpstr>
      <vt:lpstr>Perché esiste un mondo di materia?</vt:lpstr>
      <vt:lpstr>Nuove particelle</vt:lpstr>
      <vt:lpstr>Limiti camere a condensazione e nuove tecnolologie</vt:lpstr>
      <vt:lpstr>Alla fine si è capito…</vt:lpstr>
      <vt:lpstr>Si è aperto un nuovo mondo ed una nuova fisica….</vt:lpstr>
      <vt:lpstr>Il modello standard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radiazione che viene dall’alto Marta Sconza IV A</dc:title>
  <dc:creator>Marina Canali</dc:creator>
  <cp:lastModifiedBy>Marina Canali</cp:lastModifiedBy>
  <cp:revision>68</cp:revision>
  <dcterms:modified xsi:type="dcterms:W3CDTF">2016-07-18T17:03:58Z</dcterms:modified>
</cp:coreProperties>
</file>