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77"/>
  </p:normalViewPr>
  <p:slideViewPr>
    <p:cSldViewPr snapToGrid="0" snapToObjects="1">
      <p:cViewPr>
        <p:scale>
          <a:sx n="126" d="100"/>
          <a:sy n="126" d="100"/>
        </p:scale>
        <p:origin x="-56" y="-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921F24-8A2A-4D5C-A814-9FE1C3255EF1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3D7A6CD-F47E-4E44-9EF8-F64C4A0EAD09}">
      <dgm:prSet/>
      <dgm:spPr/>
      <dgm:t>
        <a:bodyPr/>
        <a:lstStyle/>
        <a:p>
          <a:r>
            <a:rPr lang="it-IT"/>
            <a:t>Punti di somiglianza sono: la lingua inglese, la didattica più laboratoriale, il potenziamento delle soft skills, un insegnamento non cronologico.</a:t>
          </a:r>
          <a:endParaRPr lang="en-US"/>
        </a:p>
      </dgm:t>
    </dgm:pt>
    <dgm:pt modelId="{4E44E323-13B1-47EE-ABD8-58F15A81BC7B}" type="parTrans" cxnId="{6205B124-A02B-4760-8B30-FCD478108356}">
      <dgm:prSet/>
      <dgm:spPr/>
      <dgm:t>
        <a:bodyPr/>
        <a:lstStyle/>
        <a:p>
          <a:endParaRPr lang="en-US"/>
        </a:p>
      </dgm:t>
    </dgm:pt>
    <dgm:pt modelId="{06BCB967-0FFC-4B98-A9B4-28F2EEC43FD1}" type="sibTrans" cxnId="{6205B124-A02B-4760-8B30-FCD478108356}">
      <dgm:prSet/>
      <dgm:spPr/>
      <dgm:t>
        <a:bodyPr/>
        <a:lstStyle/>
        <a:p>
          <a:endParaRPr lang="en-US"/>
        </a:p>
      </dgm:t>
    </dgm:pt>
    <dgm:pt modelId="{6F4F91F1-4279-4554-93FE-DDBE03C039FA}">
      <dgm:prSet/>
      <dgm:spPr/>
      <dgm:t>
        <a:bodyPr/>
        <a:lstStyle/>
        <a:p>
          <a:r>
            <a:rPr lang="it-IT"/>
            <a:t>La differenza sta nel fatto che il CLIL è un ambiente metodologico, mentre Cambridge è un metodo per arrivare ad una certificazione. </a:t>
          </a:r>
          <a:endParaRPr lang="en-US"/>
        </a:p>
      </dgm:t>
    </dgm:pt>
    <dgm:pt modelId="{4A166825-5026-49DA-BFAD-87EAD0F84B12}" type="parTrans" cxnId="{36DE503A-6677-435A-B9B0-89C663E149AD}">
      <dgm:prSet/>
      <dgm:spPr/>
      <dgm:t>
        <a:bodyPr/>
        <a:lstStyle/>
        <a:p>
          <a:endParaRPr lang="en-US"/>
        </a:p>
      </dgm:t>
    </dgm:pt>
    <dgm:pt modelId="{A3BFB3EB-16F3-4CDB-AD90-0AACC0253B33}" type="sibTrans" cxnId="{36DE503A-6677-435A-B9B0-89C663E149AD}">
      <dgm:prSet/>
      <dgm:spPr/>
      <dgm:t>
        <a:bodyPr/>
        <a:lstStyle/>
        <a:p>
          <a:endParaRPr lang="en-US"/>
        </a:p>
      </dgm:t>
    </dgm:pt>
    <dgm:pt modelId="{F04F9C11-DE72-E848-B3FB-0F86E5CAFB58}" type="pres">
      <dgm:prSet presAssocID="{6D921F24-8A2A-4D5C-A814-9FE1C3255E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559A73-4F84-794D-8988-D4BB5B00EAED}" type="pres">
      <dgm:prSet presAssocID="{63D7A6CD-F47E-4E44-9EF8-F64C4A0EAD09}" presName="hierRoot1" presStyleCnt="0"/>
      <dgm:spPr/>
    </dgm:pt>
    <dgm:pt modelId="{51287CAB-757D-ED49-B9C8-5B625158A565}" type="pres">
      <dgm:prSet presAssocID="{63D7A6CD-F47E-4E44-9EF8-F64C4A0EAD09}" presName="composite" presStyleCnt="0"/>
      <dgm:spPr/>
    </dgm:pt>
    <dgm:pt modelId="{47335558-E486-6E44-89E5-1DA80A0C5574}" type="pres">
      <dgm:prSet presAssocID="{63D7A6CD-F47E-4E44-9EF8-F64C4A0EAD09}" presName="background" presStyleLbl="node0" presStyleIdx="0" presStyleCnt="2"/>
      <dgm:spPr/>
    </dgm:pt>
    <dgm:pt modelId="{ECF5A3B8-DCA5-2042-BA7D-5939FC87CF4F}" type="pres">
      <dgm:prSet presAssocID="{63D7A6CD-F47E-4E44-9EF8-F64C4A0EAD09}" presName="text" presStyleLbl="fgAcc0" presStyleIdx="0" presStyleCnt="2">
        <dgm:presLayoutVars>
          <dgm:chPref val="3"/>
        </dgm:presLayoutVars>
      </dgm:prSet>
      <dgm:spPr/>
    </dgm:pt>
    <dgm:pt modelId="{8EC24681-8838-A149-AF89-BEBA3AFB6BA4}" type="pres">
      <dgm:prSet presAssocID="{63D7A6CD-F47E-4E44-9EF8-F64C4A0EAD09}" presName="hierChild2" presStyleCnt="0"/>
      <dgm:spPr/>
    </dgm:pt>
    <dgm:pt modelId="{33715CC6-5CA4-8E42-9D63-90A261F2EA17}" type="pres">
      <dgm:prSet presAssocID="{6F4F91F1-4279-4554-93FE-DDBE03C039FA}" presName="hierRoot1" presStyleCnt="0"/>
      <dgm:spPr/>
    </dgm:pt>
    <dgm:pt modelId="{4B23BB93-1007-864E-8280-4D2F82C12F09}" type="pres">
      <dgm:prSet presAssocID="{6F4F91F1-4279-4554-93FE-DDBE03C039FA}" presName="composite" presStyleCnt="0"/>
      <dgm:spPr/>
    </dgm:pt>
    <dgm:pt modelId="{2C87E699-648E-D04B-9948-B2ACB8AC8098}" type="pres">
      <dgm:prSet presAssocID="{6F4F91F1-4279-4554-93FE-DDBE03C039FA}" presName="background" presStyleLbl="node0" presStyleIdx="1" presStyleCnt="2"/>
      <dgm:spPr/>
    </dgm:pt>
    <dgm:pt modelId="{C3ABDC12-CDCB-2540-92E3-F9097A7F2C9C}" type="pres">
      <dgm:prSet presAssocID="{6F4F91F1-4279-4554-93FE-DDBE03C039FA}" presName="text" presStyleLbl="fgAcc0" presStyleIdx="1" presStyleCnt="2">
        <dgm:presLayoutVars>
          <dgm:chPref val="3"/>
        </dgm:presLayoutVars>
      </dgm:prSet>
      <dgm:spPr/>
    </dgm:pt>
    <dgm:pt modelId="{949C1258-F9A9-9E45-A9D4-C4AA62D5F90E}" type="pres">
      <dgm:prSet presAssocID="{6F4F91F1-4279-4554-93FE-DDBE03C039FA}" presName="hierChild2" presStyleCnt="0"/>
      <dgm:spPr/>
    </dgm:pt>
  </dgm:ptLst>
  <dgm:cxnLst>
    <dgm:cxn modelId="{DCFB7B16-B627-254A-B510-07721F99E618}" type="presOf" srcId="{63D7A6CD-F47E-4E44-9EF8-F64C4A0EAD09}" destId="{ECF5A3B8-DCA5-2042-BA7D-5939FC87CF4F}" srcOrd="0" destOrd="0" presId="urn:microsoft.com/office/officeart/2005/8/layout/hierarchy1"/>
    <dgm:cxn modelId="{6205B124-A02B-4760-8B30-FCD478108356}" srcId="{6D921F24-8A2A-4D5C-A814-9FE1C3255EF1}" destId="{63D7A6CD-F47E-4E44-9EF8-F64C4A0EAD09}" srcOrd="0" destOrd="0" parTransId="{4E44E323-13B1-47EE-ABD8-58F15A81BC7B}" sibTransId="{06BCB967-0FFC-4B98-A9B4-28F2EEC43FD1}"/>
    <dgm:cxn modelId="{36DE503A-6677-435A-B9B0-89C663E149AD}" srcId="{6D921F24-8A2A-4D5C-A814-9FE1C3255EF1}" destId="{6F4F91F1-4279-4554-93FE-DDBE03C039FA}" srcOrd="1" destOrd="0" parTransId="{4A166825-5026-49DA-BFAD-87EAD0F84B12}" sibTransId="{A3BFB3EB-16F3-4CDB-AD90-0AACC0253B33}"/>
    <dgm:cxn modelId="{E449A23B-C508-854B-99A9-EC114DD9D704}" type="presOf" srcId="{6F4F91F1-4279-4554-93FE-DDBE03C039FA}" destId="{C3ABDC12-CDCB-2540-92E3-F9097A7F2C9C}" srcOrd="0" destOrd="0" presId="urn:microsoft.com/office/officeart/2005/8/layout/hierarchy1"/>
    <dgm:cxn modelId="{E5D8AFF4-A4A8-BB4D-A1B5-9BB628716E3F}" type="presOf" srcId="{6D921F24-8A2A-4D5C-A814-9FE1C3255EF1}" destId="{F04F9C11-DE72-E848-B3FB-0F86E5CAFB58}" srcOrd="0" destOrd="0" presId="urn:microsoft.com/office/officeart/2005/8/layout/hierarchy1"/>
    <dgm:cxn modelId="{47C4ED58-7868-2C43-9EA6-13C721A648F6}" type="presParOf" srcId="{F04F9C11-DE72-E848-B3FB-0F86E5CAFB58}" destId="{77559A73-4F84-794D-8988-D4BB5B00EAED}" srcOrd="0" destOrd="0" presId="urn:microsoft.com/office/officeart/2005/8/layout/hierarchy1"/>
    <dgm:cxn modelId="{5919878A-F2A7-694F-B004-6EE42947D3FD}" type="presParOf" srcId="{77559A73-4F84-794D-8988-D4BB5B00EAED}" destId="{51287CAB-757D-ED49-B9C8-5B625158A565}" srcOrd="0" destOrd="0" presId="urn:microsoft.com/office/officeart/2005/8/layout/hierarchy1"/>
    <dgm:cxn modelId="{9F685F20-1BF3-D944-A21B-D654734E7906}" type="presParOf" srcId="{51287CAB-757D-ED49-B9C8-5B625158A565}" destId="{47335558-E486-6E44-89E5-1DA80A0C5574}" srcOrd="0" destOrd="0" presId="urn:microsoft.com/office/officeart/2005/8/layout/hierarchy1"/>
    <dgm:cxn modelId="{C44C33C0-C444-D44C-9D99-955964C57796}" type="presParOf" srcId="{51287CAB-757D-ED49-B9C8-5B625158A565}" destId="{ECF5A3B8-DCA5-2042-BA7D-5939FC87CF4F}" srcOrd="1" destOrd="0" presId="urn:microsoft.com/office/officeart/2005/8/layout/hierarchy1"/>
    <dgm:cxn modelId="{F187FB6D-A8E3-3E4C-8E6F-2F7930F71DC1}" type="presParOf" srcId="{77559A73-4F84-794D-8988-D4BB5B00EAED}" destId="{8EC24681-8838-A149-AF89-BEBA3AFB6BA4}" srcOrd="1" destOrd="0" presId="urn:microsoft.com/office/officeart/2005/8/layout/hierarchy1"/>
    <dgm:cxn modelId="{DB2A2CCE-3ED9-5B48-A2EA-192582F0EED7}" type="presParOf" srcId="{F04F9C11-DE72-E848-B3FB-0F86E5CAFB58}" destId="{33715CC6-5CA4-8E42-9D63-90A261F2EA17}" srcOrd="1" destOrd="0" presId="urn:microsoft.com/office/officeart/2005/8/layout/hierarchy1"/>
    <dgm:cxn modelId="{174F4315-7B8A-2945-8A9C-2F3867CA29DB}" type="presParOf" srcId="{33715CC6-5CA4-8E42-9D63-90A261F2EA17}" destId="{4B23BB93-1007-864E-8280-4D2F82C12F09}" srcOrd="0" destOrd="0" presId="urn:microsoft.com/office/officeart/2005/8/layout/hierarchy1"/>
    <dgm:cxn modelId="{A69B363A-249C-3F43-9CCD-2260C7AE7635}" type="presParOf" srcId="{4B23BB93-1007-864E-8280-4D2F82C12F09}" destId="{2C87E699-648E-D04B-9948-B2ACB8AC8098}" srcOrd="0" destOrd="0" presId="urn:microsoft.com/office/officeart/2005/8/layout/hierarchy1"/>
    <dgm:cxn modelId="{88A66DE2-0C88-5A44-A38F-8A8AAA6467C2}" type="presParOf" srcId="{4B23BB93-1007-864E-8280-4D2F82C12F09}" destId="{C3ABDC12-CDCB-2540-92E3-F9097A7F2C9C}" srcOrd="1" destOrd="0" presId="urn:microsoft.com/office/officeart/2005/8/layout/hierarchy1"/>
    <dgm:cxn modelId="{4DC4DBC4-A9F4-7D40-B9CF-74C7A84863D5}" type="presParOf" srcId="{33715CC6-5CA4-8E42-9D63-90A261F2EA17}" destId="{949C1258-F9A9-9E45-A9D4-C4AA62D5F90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7A8CC2-023A-47D4-B381-CE60DE5A244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8538D28-C19F-4258-A594-FD8AC24FDE21}">
      <dgm:prSet/>
      <dgm:spPr/>
      <dgm:t>
        <a:bodyPr/>
        <a:lstStyle/>
        <a:p>
          <a:r>
            <a:rPr lang="en-US"/>
            <a:t>Multiple perspectives for study (Coyle et al. 2010)</a:t>
          </a:r>
        </a:p>
      </dgm:t>
    </dgm:pt>
    <dgm:pt modelId="{07C8C289-5828-4566-9CB0-D555E3D090F9}" type="parTrans" cxnId="{43F19F47-BB57-472E-9396-419F72CB4894}">
      <dgm:prSet/>
      <dgm:spPr/>
      <dgm:t>
        <a:bodyPr/>
        <a:lstStyle/>
        <a:p>
          <a:endParaRPr lang="en-US"/>
        </a:p>
      </dgm:t>
    </dgm:pt>
    <dgm:pt modelId="{492FBC6A-D54E-464F-94E6-7D825B1F1CFC}" type="sibTrans" cxnId="{43F19F47-BB57-472E-9396-419F72CB4894}">
      <dgm:prSet/>
      <dgm:spPr/>
      <dgm:t>
        <a:bodyPr/>
        <a:lstStyle/>
        <a:p>
          <a:endParaRPr lang="en-US"/>
        </a:p>
      </dgm:t>
    </dgm:pt>
    <dgm:pt modelId="{951B3BFF-E98D-47CE-AD91-36E7066596EE}">
      <dgm:prSet/>
      <dgm:spPr/>
      <dgm:t>
        <a:bodyPr/>
        <a:lstStyle/>
        <a:p>
          <a:r>
            <a:rPr lang="it-IT" dirty="0" err="1"/>
            <a:t>Get</a:t>
          </a:r>
          <a:r>
            <a:rPr lang="it-IT" dirty="0"/>
            <a:t> </a:t>
          </a:r>
          <a:r>
            <a:rPr lang="it-IT" dirty="0" err="1"/>
            <a:t>learners</a:t>
          </a:r>
          <a:r>
            <a:rPr lang="it-IT" dirty="0"/>
            <a:t> </a:t>
          </a:r>
          <a:r>
            <a:rPr lang="it-IT" dirty="0" err="1"/>
            <a:t>involved</a:t>
          </a:r>
          <a:r>
            <a:rPr lang="it-IT" dirty="0"/>
            <a:t> (</a:t>
          </a:r>
          <a:r>
            <a:rPr lang="it-IT" dirty="0" err="1"/>
            <a:t>Pedrazzini</a:t>
          </a:r>
          <a:r>
            <a:rPr lang="it-IT" dirty="0"/>
            <a:t>, The CLIL </a:t>
          </a:r>
          <a:r>
            <a:rPr lang="it-IT" dirty="0" err="1"/>
            <a:t>Lesson</a:t>
          </a:r>
          <a:r>
            <a:rPr lang="it-IT" dirty="0"/>
            <a:t>, slide 2015)</a:t>
          </a:r>
          <a:endParaRPr lang="en-US" dirty="0"/>
        </a:p>
      </dgm:t>
    </dgm:pt>
    <dgm:pt modelId="{487ADB4E-6A65-4067-A542-8B0E65EC0A5E}" type="parTrans" cxnId="{F9DB19F3-38F2-43EE-813C-F46C6B9B14D4}">
      <dgm:prSet/>
      <dgm:spPr/>
      <dgm:t>
        <a:bodyPr/>
        <a:lstStyle/>
        <a:p>
          <a:endParaRPr lang="en-US"/>
        </a:p>
      </dgm:t>
    </dgm:pt>
    <dgm:pt modelId="{1729A07F-1D56-4E26-B156-D32C530FCCE8}" type="sibTrans" cxnId="{F9DB19F3-38F2-43EE-813C-F46C6B9B14D4}">
      <dgm:prSet/>
      <dgm:spPr/>
      <dgm:t>
        <a:bodyPr/>
        <a:lstStyle/>
        <a:p>
          <a:endParaRPr lang="en-US"/>
        </a:p>
      </dgm:t>
    </dgm:pt>
    <dgm:pt modelId="{A6662E98-1359-45DF-93E1-502CAC8E2D3E}">
      <dgm:prSet/>
      <dgm:spPr/>
      <dgm:t>
        <a:bodyPr/>
        <a:lstStyle/>
        <a:p>
          <a:r>
            <a:rPr lang="en-US" dirty="0"/>
            <a:t>Encourage learners to ask questions </a:t>
          </a:r>
          <a:r>
            <a:rPr lang="it-IT" dirty="0"/>
            <a:t>(</a:t>
          </a:r>
          <a:r>
            <a:rPr lang="it-IT" dirty="0" err="1"/>
            <a:t>Pedrazzini</a:t>
          </a:r>
          <a:r>
            <a:rPr lang="it-IT" dirty="0"/>
            <a:t>, The CLIL </a:t>
          </a:r>
          <a:r>
            <a:rPr lang="it-IT" dirty="0" err="1"/>
            <a:t>Lesson</a:t>
          </a:r>
          <a:r>
            <a:rPr lang="it-IT" dirty="0"/>
            <a:t>, slide 2015)</a:t>
          </a:r>
          <a:endParaRPr lang="en-US" dirty="0"/>
        </a:p>
      </dgm:t>
    </dgm:pt>
    <dgm:pt modelId="{F7771206-7792-4CAF-B92D-2D865EDB53A3}" type="parTrans" cxnId="{DB030906-D1E5-4F17-8E52-D2F56314914A}">
      <dgm:prSet/>
      <dgm:spPr/>
      <dgm:t>
        <a:bodyPr/>
        <a:lstStyle/>
        <a:p>
          <a:endParaRPr lang="en-US"/>
        </a:p>
      </dgm:t>
    </dgm:pt>
    <dgm:pt modelId="{00C19CD8-3655-4762-9DD3-A2994FD11109}" type="sibTrans" cxnId="{DB030906-D1E5-4F17-8E52-D2F56314914A}">
      <dgm:prSet/>
      <dgm:spPr/>
      <dgm:t>
        <a:bodyPr/>
        <a:lstStyle/>
        <a:p>
          <a:endParaRPr lang="en-US"/>
        </a:p>
      </dgm:t>
    </dgm:pt>
    <dgm:pt modelId="{3B918076-B36D-46AB-BBD5-DC505B55258C}" type="pres">
      <dgm:prSet presAssocID="{DD7A8CC2-023A-47D4-B381-CE60DE5A2448}" presName="root" presStyleCnt="0">
        <dgm:presLayoutVars>
          <dgm:dir/>
          <dgm:resizeHandles val="exact"/>
        </dgm:presLayoutVars>
      </dgm:prSet>
      <dgm:spPr/>
    </dgm:pt>
    <dgm:pt modelId="{07F91F05-1323-47A3-A675-C1D6FD4D3B0B}" type="pres">
      <dgm:prSet presAssocID="{28538D28-C19F-4258-A594-FD8AC24FDE21}" presName="compNode" presStyleCnt="0"/>
      <dgm:spPr/>
    </dgm:pt>
    <dgm:pt modelId="{A4DBF44A-91B7-4C65-A311-6FCECA3B4D37}" type="pres">
      <dgm:prSet presAssocID="{28538D28-C19F-4258-A594-FD8AC24FDE21}" presName="bgRect" presStyleLbl="bgShp" presStyleIdx="0" presStyleCnt="3"/>
      <dgm:spPr/>
    </dgm:pt>
    <dgm:pt modelId="{BE224A9C-47FA-4FF6-B0DF-A82FE1D4093A}" type="pres">
      <dgm:prSet presAssocID="{28538D28-C19F-4258-A594-FD8AC24FDE2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F8250878-B9D3-4294-B262-3716E0488DFD}" type="pres">
      <dgm:prSet presAssocID="{28538D28-C19F-4258-A594-FD8AC24FDE21}" presName="spaceRect" presStyleCnt="0"/>
      <dgm:spPr/>
    </dgm:pt>
    <dgm:pt modelId="{53056E9D-E438-4BB7-9887-357E6EE7090E}" type="pres">
      <dgm:prSet presAssocID="{28538D28-C19F-4258-A594-FD8AC24FDE21}" presName="parTx" presStyleLbl="revTx" presStyleIdx="0" presStyleCnt="3">
        <dgm:presLayoutVars>
          <dgm:chMax val="0"/>
          <dgm:chPref val="0"/>
        </dgm:presLayoutVars>
      </dgm:prSet>
      <dgm:spPr/>
    </dgm:pt>
    <dgm:pt modelId="{10EC1AF8-A615-4530-95E0-73BB4CA1AA23}" type="pres">
      <dgm:prSet presAssocID="{492FBC6A-D54E-464F-94E6-7D825B1F1CFC}" presName="sibTrans" presStyleCnt="0"/>
      <dgm:spPr/>
    </dgm:pt>
    <dgm:pt modelId="{3D41ED5C-77C8-490C-875C-13766916F841}" type="pres">
      <dgm:prSet presAssocID="{951B3BFF-E98D-47CE-AD91-36E7066596EE}" presName="compNode" presStyleCnt="0"/>
      <dgm:spPr/>
    </dgm:pt>
    <dgm:pt modelId="{635A14B5-614E-4BE6-A9AE-C241C1AE8AA9}" type="pres">
      <dgm:prSet presAssocID="{951B3BFF-E98D-47CE-AD91-36E7066596EE}" presName="bgRect" presStyleLbl="bgShp" presStyleIdx="1" presStyleCnt="3"/>
      <dgm:spPr/>
    </dgm:pt>
    <dgm:pt modelId="{471479F1-3279-43D0-B45F-57FCB7607FCC}" type="pres">
      <dgm:prSet presAssocID="{951B3BFF-E98D-47CE-AD91-36E7066596E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F284F53F-7337-4445-8580-84AC7E49F1FE}" type="pres">
      <dgm:prSet presAssocID="{951B3BFF-E98D-47CE-AD91-36E7066596EE}" presName="spaceRect" presStyleCnt="0"/>
      <dgm:spPr/>
    </dgm:pt>
    <dgm:pt modelId="{C5ADB8A2-563B-4523-AAB2-A455E03CE5BA}" type="pres">
      <dgm:prSet presAssocID="{951B3BFF-E98D-47CE-AD91-36E7066596EE}" presName="parTx" presStyleLbl="revTx" presStyleIdx="1" presStyleCnt="3">
        <dgm:presLayoutVars>
          <dgm:chMax val="0"/>
          <dgm:chPref val="0"/>
        </dgm:presLayoutVars>
      </dgm:prSet>
      <dgm:spPr/>
    </dgm:pt>
    <dgm:pt modelId="{37E7A483-5E8C-421D-8B6A-C03BE7746B81}" type="pres">
      <dgm:prSet presAssocID="{1729A07F-1D56-4E26-B156-D32C530FCCE8}" presName="sibTrans" presStyleCnt="0"/>
      <dgm:spPr/>
    </dgm:pt>
    <dgm:pt modelId="{24A6479B-4055-4AB6-83A2-B5CF8D0D4C4C}" type="pres">
      <dgm:prSet presAssocID="{A6662E98-1359-45DF-93E1-502CAC8E2D3E}" presName="compNode" presStyleCnt="0"/>
      <dgm:spPr/>
    </dgm:pt>
    <dgm:pt modelId="{946AA0EC-535D-447F-B8E3-012FBF2E3AF6}" type="pres">
      <dgm:prSet presAssocID="{A6662E98-1359-45DF-93E1-502CAC8E2D3E}" presName="bgRect" presStyleLbl="bgShp" presStyleIdx="2" presStyleCnt="3"/>
      <dgm:spPr/>
    </dgm:pt>
    <dgm:pt modelId="{4B595F97-483D-4EFE-AF65-93B32F80624C}" type="pres">
      <dgm:prSet presAssocID="{A6662E98-1359-45DF-93E1-502CAC8E2D3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957B776E-5D76-4FF3-A1AE-9B3D42506439}" type="pres">
      <dgm:prSet presAssocID="{A6662E98-1359-45DF-93E1-502CAC8E2D3E}" presName="spaceRect" presStyleCnt="0"/>
      <dgm:spPr/>
    </dgm:pt>
    <dgm:pt modelId="{B3D97855-FBB5-4E50-8637-D3C99EB9599F}" type="pres">
      <dgm:prSet presAssocID="{A6662E98-1359-45DF-93E1-502CAC8E2D3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B030906-D1E5-4F17-8E52-D2F56314914A}" srcId="{DD7A8CC2-023A-47D4-B381-CE60DE5A2448}" destId="{A6662E98-1359-45DF-93E1-502CAC8E2D3E}" srcOrd="2" destOrd="0" parTransId="{F7771206-7792-4CAF-B92D-2D865EDB53A3}" sibTransId="{00C19CD8-3655-4762-9DD3-A2994FD11109}"/>
    <dgm:cxn modelId="{D0F24D21-A980-4E53-842A-43B544398F88}" type="presOf" srcId="{951B3BFF-E98D-47CE-AD91-36E7066596EE}" destId="{C5ADB8A2-563B-4523-AAB2-A455E03CE5BA}" srcOrd="0" destOrd="0" presId="urn:microsoft.com/office/officeart/2018/2/layout/IconVerticalSolidList"/>
    <dgm:cxn modelId="{43F19F47-BB57-472E-9396-419F72CB4894}" srcId="{DD7A8CC2-023A-47D4-B381-CE60DE5A2448}" destId="{28538D28-C19F-4258-A594-FD8AC24FDE21}" srcOrd="0" destOrd="0" parTransId="{07C8C289-5828-4566-9CB0-D555E3D090F9}" sibTransId="{492FBC6A-D54E-464F-94E6-7D825B1F1CFC}"/>
    <dgm:cxn modelId="{CB476776-C101-4AEE-AF20-95C3380AD554}" type="presOf" srcId="{28538D28-C19F-4258-A594-FD8AC24FDE21}" destId="{53056E9D-E438-4BB7-9887-357E6EE7090E}" srcOrd="0" destOrd="0" presId="urn:microsoft.com/office/officeart/2018/2/layout/IconVerticalSolidList"/>
    <dgm:cxn modelId="{95685978-C2AB-4457-9D80-49F310B77EEA}" type="presOf" srcId="{A6662E98-1359-45DF-93E1-502CAC8E2D3E}" destId="{B3D97855-FBB5-4E50-8637-D3C99EB9599F}" srcOrd="0" destOrd="0" presId="urn:microsoft.com/office/officeart/2018/2/layout/IconVerticalSolidList"/>
    <dgm:cxn modelId="{B426538D-877A-450C-877C-073327C50513}" type="presOf" srcId="{DD7A8CC2-023A-47D4-B381-CE60DE5A2448}" destId="{3B918076-B36D-46AB-BBD5-DC505B55258C}" srcOrd="0" destOrd="0" presId="urn:microsoft.com/office/officeart/2018/2/layout/IconVerticalSolidList"/>
    <dgm:cxn modelId="{F9DB19F3-38F2-43EE-813C-F46C6B9B14D4}" srcId="{DD7A8CC2-023A-47D4-B381-CE60DE5A2448}" destId="{951B3BFF-E98D-47CE-AD91-36E7066596EE}" srcOrd="1" destOrd="0" parTransId="{487ADB4E-6A65-4067-A542-8B0E65EC0A5E}" sibTransId="{1729A07F-1D56-4E26-B156-D32C530FCCE8}"/>
    <dgm:cxn modelId="{BE69A850-A3C3-4DA1-B47A-EAEA0C1CF784}" type="presParOf" srcId="{3B918076-B36D-46AB-BBD5-DC505B55258C}" destId="{07F91F05-1323-47A3-A675-C1D6FD4D3B0B}" srcOrd="0" destOrd="0" presId="urn:microsoft.com/office/officeart/2018/2/layout/IconVerticalSolidList"/>
    <dgm:cxn modelId="{3CAA7898-4ACF-4E73-B630-8900FC331734}" type="presParOf" srcId="{07F91F05-1323-47A3-A675-C1D6FD4D3B0B}" destId="{A4DBF44A-91B7-4C65-A311-6FCECA3B4D37}" srcOrd="0" destOrd="0" presId="urn:microsoft.com/office/officeart/2018/2/layout/IconVerticalSolidList"/>
    <dgm:cxn modelId="{1828C733-1A9E-49B9-904E-C06096A76AEC}" type="presParOf" srcId="{07F91F05-1323-47A3-A675-C1D6FD4D3B0B}" destId="{BE224A9C-47FA-4FF6-B0DF-A82FE1D4093A}" srcOrd="1" destOrd="0" presId="urn:microsoft.com/office/officeart/2018/2/layout/IconVerticalSolidList"/>
    <dgm:cxn modelId="{E892AD39-7049-4F7B-BE33-584BF12CFE6D}" type="presParOf" srcId="{07F91F05-1323-47A3-A675-C1D6FD4D3B0B}" destId="{F8250878-B9D3-4294-B262-3716E0488DFD}" srcOrd="2" destOrd="0" presId="urn:microsoft.com/office/officeart/2018/2/layout/IconVerticalSolidList"/>
    <dgm:cxn modelId="{08221B2D-ED6C-4AF9-9252-F6108FDA085F}" type="presParOf" srcId="{07F91F05-1323-47A3-A675-C1D6FD4D3B0B}" destId="{53056E9D-E438-4BB7-9887-357E6EE7090E}" srcOrd="3" destOrd="0" presId="urn:microsoft.com/office/officeart/2018/2/layout/IconVerticalSolidList"/>
    <dgm:cxn modelId="{F8B668C5-5DAB-4A4A-B622-6CA0899AD3DF}" type="presParOf" srcId="{3B918076-B36D-46AB-BBD5-DC505B55258C}" destId="{10EC1AF8-A615-4530-95E0-73BB4CA1AA23}" srcOrd="1" destOrd="0" presId="urn:microsoft.com/office/officeart/2018/2/layout/IconVerticalSolidList"/>
    <dgm:cxn modelId="{83E6F66A-FB3F-426C-BE0B-B2A90929CB93}" type="presParOf" srcId="{3B918076-B36D-46AB-BBD5-DC505B55258C}" destId="{3D41ED5C-77C8-490C-875C-13766916F841}" srcOrd="2" destOrd="0" presId="urn:microsoft.com/office/officeart/2018/2/layout/IconVerticalSolidList"/>
    <dgm:cxn modelId="{2F8DF31B-F956-43BB-B0FF-5A18861CB315}" type="presParOf" srcId="{3D41ED5C-77C8-490C-875C-13766916F841}" destId="{635A14B5-614E-4BE6-A9AE-C241C1AE8AA9}" srcOrd="0" destOrd="0" presId="urn:microsoft.com/office/officeart/2018/2/layout/IconVerticalSolidList"/>
    <dgm:cxn modelId="{7D19D0E1-3C3F-4184-9BE4-8E23F2541D3A}" type="presParOf" srcId="{3D41ED5C-77C8-490C-875C-13766916F841}" destId="{471479F1-3279-43D0-B45F-57FCB7607FCC}" srcOrd="1" destOrd="0" presId="urn:microsoft.com/office/officeart/2018/2/layout/IconVerticalSolidList"/>
    <dgm:cxn modelId="{4EFC396E-FF44-49DC-BAFC-6CD9EFD142EA}" type="presParOf" srcId="{3D41ED5C-77C8-490C-875C-13766916F841}" destId="{F284F53F-7337-4445-8580-84AC7E49F1FE}" srcOrd="2" destOrd="0" presId="urn:microsoft.com/office/officeart/2018/2/layout/IconVerticalSolidList"/>
    <dgm:cxn modelId="{6D2470AF-4BE3-4C94-B86F-FE17A53277A6}" type="presParOf" srcId="{3D41ED5C-77C8-490C-875C-13766916F841}" destId="{C5ADB8A2-563B-4523-AAB2-A455E03CE5BA}" srcOrd="3" destOrd="0" presId="urn:microsoft.com/office/officeart/2018/2/layout/IconVerticalSolidList"/>
    <dgm:cxn modelId="{AEF13E7D-A05A-45EE-9F08-E0059A0EABED}" type="presParOf" srcId="{3B918076-B36D-46AB-BBD5-DC505B55258C}" destId="{37E7A483-5E8C-421D-8B6A-C03BE7746B81}" srcOrd="3" destOrd="0" presId="urn:microsoft.com/office/officeart/2018/2/layout/IconVerticalSolidList"/>
    <dgm:cxn modelId="{FBB9CA25-B37B-4DF6-8F73-79FAAFBFE03C}" type="presParOf" srcId="{3B918076-B36D-46AB-BBD5-DC505B55258C}" destId="{24A6479B-4055-4AB6-83A2-B5CF8D0D4C4C}" srcOrd="4" destOrd="0" presId="urn:microsoft.com/office/officeart/2018/2/layout/IconVerticalSolidList"/>
    <dgm:cxn modelId="{317F803D-30F0-4235-BEB9-F15232D354D6}" type="presParOf" srcId="{24A6479B-4055-4AB6-83A2-B5CF8D0D4C4C}" destId="{946AA0EC-535D-447F-B8E3-012FBF2E3AF6}" srcOrd="0" destOrd="0" presId="urn:microsoft.com/office/officeart/2018/2/layout/IconVerticalSolidList"/>
    <dgm:cxn modelId="{7887A59B-BBDA-434B-8187-21FF37925DEE}" type="presParOf" srcId="{24A6479B-4055-4AB6-83A2-B5CF8D0D4C4C}" destId="{4B595F97-483D-4EFE-AF65-93B32F80624C}" srcOrd="1" destOrd="0" presId="urn:microsoft.com/office/officeart/2018/2/layout/IconVerticalSolidList"/>
    <dgm:cxn modelId="{41BAEDB0-2DC9-4411-8A60-46AD9CB26DD0}" type="presParOf" srcId="{24A6479B-4055-4AB6-83A2-B5CF8D0D4C4C}" destId="{957B776E-5D76-4FF3-A1AE-9B3D42506439}" srcOrd="2" destOrd="0" presId="urn:microsoft.com/office/officeart/2018/2/layout/IconVerticalSolidList"/>
    <dgm:cxn modelId="{22099812-BD1F-4D95-8DF4-368AD5AE10B3}" type="presParOf" srcId="{24A6479B-4055-4AB6-83A2-B5CF8D0D4C4C}" destId="{B3D97855-FBB5-4E50-8637-D3C99EB959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C2F0A0-E950-41C9-BCAC-18BB6FD6213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0182125-1F1D-4749-A84F-8C95B20A8449}">
      <dgm:prSet custT="1"/>
      <dgm:spPr/>
      <dgm:t>
        <a:bodyPr/>
        <a:lstStyle/>
        <a:p>
          <a:pPr>
            <a:defRPr cap="all"/>
          </a:pPr>
          <a:r>
            <a:rPr lang="en-US" sz="1400" dirty="0"/>
            <a:t>interest in and enthusiasm for learning about the past </a:t>
          </a:r>
          <a:r>
            <a:rPr lang="it-IT" sz="1400" dirty="0"/>
            <a:t> (1)</a:t>
          </a:r>
          <a:r>
            <a:rPr lang="en-US" sz="1400" dirty="0"/>
            <a:t> understanding of the nature and use of historical evidence (3)</a:t>
          </a:r>
          <a:endParaRPr lang="it-IT" sz="1400" dirty="0"/>
        </a:p>
      </dgm:t>
    </dgm:pt>
    <dgm:pt modelId="{2DE96AB0-F8DA-4971-9827-B6770C1B36FD}" type="parTrans" cxnId="{6391B2B7-E603-4B4B-A25C-F16AB256399C}">
      <dgm:prSet/>
      <dgm:spPr/>
      <dgm:t>
        <a:bodyPr/>
        <a:lstStyle/>
        <a:p>
          <a:endParaRPr lang="en-US"/>
        </a:p>
      </dgm:t>
    </dgm:pt>
    <dgm:pt modelId="{02D42D0C-FC21-485A-9E4D-32CA6DE8AFBF}" type="sibTrans" cxnId="{6391B2B7-E603-4B4B-A25C-F16AB256399C}">
      <dgm:prSet/>
      <dgm:spPr/>
      <dgm:t>
        <a:bodyPr/>
        <a:lstStyle/>
        <a:p>
          <a:endParaRPr lang="en-US"/>
        </a:p>
      </dgm:t>
    </dgm:pt>
    <dgm:pt modelId="{57099356-C9F3-4553-B8DA-A98FD5091DFC}">
      <dgm:prSet/>
      <dgm:spPr/>
      <dgm:t>
        <a:bodyPr/>
        <a:lstStyle/>
        <a:p>
          <a:pPr>
            <a:defRPr cap="all"/>
          </a:pPr>
          <a:r>
            <a:rPr lang="it-IT" dirty="0"/>
            <a:t>- «Comprendere il cambiamento e la diversità dei tempi storici in una dimensione diacronica attraverso il confronto fra epoche e in una dimensione sincronica attraverso il confronto tra aree geografiche e culturali» </a:t>
          </a:r>
        </a:p>
        <a:p>
          <a:pPr>
            <a:defRPr cap="all"/>
          </a:pPr>
          <a:r>
            <a:rPr lang="it-IT" dirty="0"/>
            <a:t>. sperimentazione Finestre contemporanee </a:t>
          </a:r>
          <a:endParaRPr lang="en-US" dirty="0"/>
        </a:p>
      </dgm:t>
    </dgm:pt>
    <dgm:pt modelId="{810B1894-3056-4642-B4BE-ECB757F73A9D}" type="parTrans" cxnId="{76A858D4-A264-43A4-9B1C-A772BF5FFD5E}">
      <dgm:prSet/>
      <dgm:spPr/>
      <dgm:t>
        <a:bodyPr/>
        <a:lstStyle/>
        <a:p>
          <a:endParaRPr lang="en-US"/>
        </a:p>
      </dgm:t>
    </dgm:pt>
    <dgm:pt modelId="{F61B780C-4D7C-4501-A3B9-5A6FA39DBFAB}" type="sibTrans" cxnId="{76A858D4-A264-43A4-9B1C-A772BF5FFD5E}">
      <dgm:prSet/>
      <dgm:spPr/>
      <dgm:t>
        <a:bodyPr/>
        <a:lstStyle/>
        <a:p>
          <a:endParaRPr lang="en-US"/>
        </a:p>
      </dgm:t>
    </dgm:pt>
    <dgm:pt modelId="{8E3BF429-E020-43A9-9F66-5844BEFA61AB}">
      <dgm:prSet custT="1"/>
      <dgm:spPr/>
      <dgm:t>
        <a:bodyPr/>
        <a:lstStyle/>
        <a:p>
          <a:pPr>
            <a:defRPr cap="all"/>
          </a:pPr>
          <a:r>
            <a:rPr lang="it-IT" sz="1400" dirty="0"/>
            <a:t>La lingua inglese consente una formulazione sintetica delle competenze </a:t>
          </a:r>
          <a:endParaRPr lang="en-US" sz="1400" dirty="0"/>
        </a:p>
      </dgm:t>
    </dgm:pt>
    <dgm:pt modelId="{69B04564-64C6-4CC3-A2C3-97F37F9AE792}" type="parTrans" cxnId="{C04F1FFB-02ED-45BD-ADCB-24DE8169F950}">
      <dgm:prSet/>
      <dgm:spPr/>
      <dgm:t>
        <a:bodyPr/>
        <a:lstStyle/>
        <a:p>
          <a:endParaRPr lang="en-US"/>
        </a:p>
      </dgm:t>
    </dgm:pt>
    <dgm:pt modelId="{0505B90E-7DC3-45F5-9A95-72E039101337}" type="sibTrans" cxnId="{C04F1FFB-02ED-45BD-ADCB-24DE8169F950}">
      <dgm:prSet/>
      <dgm:spPr/>
      <dgm:t>
        <a:bodyPr/>
        <a:lstStyle/>
        <a:p>
          <a:endParaRPr lang="en-US"/>
        </a:p>
      </dgm:t>
    </dgm:pt>
    <dgm:pt modelId="{232FEA1F-1CEA-499F-9ADE-D9C3C0735A6A}" type="pres">
      <dgm:prSet presAssocID="{3AC2F0A0-E950-41C9-BCAC-18BB6FD62137}" presName="root" presStyleCnt="0">
        <dgm:presLayoutVars>
          <dgm:dir/>
          <dgm:resizeHandles val="exact"/>
        </dgm:presLayoutVars>
      </dgm:prSet>
      <dgm:spPr/>
    </dgm:pt>
    <dgm:pt modelId="{78518244-6369-4092-8F17-47534B73F03A}" type="pres">
      <dgm:prSet presAssocID="{80182125-1F1D-4749-A84F-8C95B20A8449}" presName="compNode" presStyleCnt="0"/>
      <dgm:spPr/>
    </dgm:pt>
    <dgm:pt modelId="{2F334BF1-4740-4518-BEE5-37FD44065B89}" type="pres">
      <dgm:prSet presAssocID="{80182125-1F1D-4749-A84F-8C95B20A8449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0ABFDA4-3313-45BF-A3F5-51B377A8F65A}" type="pres">
      <dgm:prSet presAssocID="{80182125-1F1D-4749-A84F-8C95B20A844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D4D0DB4-3B95-4787-9FB0-2168EDFDE6EE}" type="pres">
      <dgm:prSet presAssocID="{80182125-1F1D-4749-A84F-8C95B20A8449}" presName="spaceRect" presStyleCnt="0"/>
      <dgm:spPr/>
    </dgm:pt>
    <dgm:pt modelId="{BFA95F87-1EAA-4A0D-9A40-14A25AE724C6}" type="pres">
      <dgm:prSet presAssocID="{80182125-1F1D-4749-A84F-8C95B20A8449}" presName="textRect" presStyleLbl="revTx" presStyleIdx="0" presStyleCnt="3" custScaleX="101198" custScaleY="99649">
        <dgm:presLayoutVars>
          <dgm:chMax val="1"/>
          <dgm:chPref val="1"/>
        </dgm:presLayoutVars>
      </dgm:prSet>
      <dgm:spPr/>
    </dgm:pt>
    <dgm:pt modelId="{284257F1-0CC2-4E78-8ADF-FC24C85421C0}" type="pres">
      <dgm:prSet presAssocID="{02D42D0C-FC21-485A-9E4D-32CA6DE8AFBF}" presName="sibTrans" presStyleCnt="0"/>
      <dgm:spPr/>
    </dgm:pt>
    <dgm:pt modelId="{7876E573-B649-4D07-B7D9-EF85E1E4B377}" type="pres">
      <dgm:prSet presAssocID="{57099356-C9F3-4553-B8DA-A98FD5091DFC}" presName="compNode" presStyleCnt="0"/>
      <dgm:spPr/>
    </dgm:pt>
    <dgm:pt modelId="{2FF318FB-3D5B-4997-86C7-B5ABC1504EE1}" type="pres">
      <dgm:prSet presAssocID="{57099356-C9F3-4553-B8DA-A98FD5091DFC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B961460-C4A2-4084-97E3-C084E785E4D1}" type="pres">
      <dgm:prSet presAssocID="{57099356-C9F3-4553-B8DA-A98FD5091DF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C7740704-924A-47A0-A99D-61FF31DC7D8D}" type="pres">
      <dgm:prSet presAssocID="{57099356-C9F3-4553-B8DA-A98FD5091DFC}" presName="spaceRect" presStyleCnt="0"/>
      <dgm:spPr/>
    </dgm:pt>
    <dgm:pt modelId="{279D209C-D6E6-41E6-981D-4209B6B2C132}" type="pres">
      <dgm:prSet presAssocID="{57099356-C9F3-4553-B8DA-A98FD5091DFC}" presName="textRect" presStyleLbl="revTx" presStyleIdx="1" presStyleCnt="3" custScaleX="107679" custScaleY="99628" custLinFactNeighborX="0" custLinFactNeighborY="-32966">
        <dgm:presLayoutVars>
          <dgm:chMax val="1"/>
          <dgm:chPref val="1"/>
        </dgm:presLayoutVars>
      </dgm:prSet>
      <dgm:spPr/>
    </dgm:pt>
    <dgm:pt modelId="{9EE2AA44-BCF0-4405-BE38-E0BF8131A404}" type="pres">
      <dgm:prSet presAssocID="{F61B780C-4D7C-4501-A3B9-5A6FA39DBFAB}" presName="sibTrans" presStyleCnt="0"/>
      <dgm:spPr/>
    </dgm:pt>
    <dgm:pt modelId="{B2A5E390-7CBF-4991-B7E1-E402D1AAE5F3}" type="pres">
      <dgm:prSet presAssocID="{8E3BF429-E020-43A9-9F66-5844BEFA61AB}" presName="compNode" presStyleCnt="0"/>
      <dgm:spPr/>
    </dgm:pt>
    <dgm:pt modelId="{AF912116-233F-4664-A3B9-7A6EB7859F77}" type="pres">
      <dgm:prSet presAssocID="{8E3BF429-E020-43A9-9F66-5844BEFA61AB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4B83311-2127-485A-BB5B-837FAC2B48FA}" type="pres">
      <dgm:prSet presAssocID="{8E3BF429-E020-43A9-9F66-5844BEFA61A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5245FA5C-BA91-4A6E-83BB-0FC65A588326}" type="pres">
      <dgm:prSet presAssocID="{8E3BF429-E020-43A9-9F66-5844BEFA61AB}" presName="spaceRect" presStyleCnt="0"/>
      <dgm:spPr/>
    </dgm:pt>
    <dgm:pt modelId="{C2268D99-4B8F-43F4-9A8F-99BCA9EE2E52}" type="pres">
      <dgm:prSet presAssocID="{8E3BF429-E020-43A9-9F66-5844BEFA61A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9444900-B84F-4F32-9280-D9E6CA793A55}" type="presOf" srcId="{3AC2F0A0-E950-41C9-BCAC-18BB6FD62137}" destId="{232FEA1F-1CEA-499F-9ADE-D9C3C0735A6A}" srcOrd="0" destOrd="0" presId="urn:microsoft.com/office/officeart/2018/5/layout/IconLeafLabelList"/>
    <dgm:cxn modelId="{54A28C13-4DB8-4C46-BE2A-F0675F3F8B0F}" type="presOf" srcId="{80182125-1F1D-4749-A84F-8C95B20A8449}" destId="{BFA95F87-1EAA-4A0D-9A40-14A25AE724C6}" srcOrd="0" destOrd="0" presId="urn:microsoft.com/office/officeart/2018/5/layout/IconLeafLabelList"/>
    <dgm:cxn modelId="{57207B1A-9512-431D-980A-A1445246F477}" type="presOf" srcId="{8E3BF429-E020-43A9-9F66-5844BEFA61AB}" destId="{C2268D99-4B8F-43F4-9A8F-99BCA9EE2E52}" srcOrd="0" destOrd="0" presId="urn:microsoft.com/office/officeart/2018/5/layout/IconLeafLabelList"/>
    <dgm:cxn modelId="{9FBDDA77-124D-4A3D-8FB0-D233A62F81E0}" type="presOf" srcId="{57099356-C9F3-4553-B8DA-A98FD5091DFC}" destId="{279D209C-D6E6-41E6-981D-4209B6B2C132}" srcOrd="0" destOrd="0" presId="urn:microsoft.com/office/officeart/2018/5/layout/IconLeafLabelList"/>
    <dgm:cxn modelId="{6391B2B7-E603-4B4B-A25C-F16AB256399C}" srcId="{3AC2F0A0-E950-41C9-BCAC-18BB6FD62137}" destId="{80182125-1F1D-4749-A84F-8C95B20A8449}" srcOrd="0" destOrd="0" parTransId="{2DE96AB0-F8DA-4971-9827-B6770C1B36FD}" sibTransId="{02D42D0C-FC21-485A-9E4D-32CA6DE8AFBF}"/>
    <dgm:cxn modelId="{76A858D4-A264-43A4-9B1C-A772BF5FFD5E}" srcId="{3AC2F0A0-E950-41C9-BCAC-18BB6FD62137}" destId="{57099356-C9F3-4553-B8DA-A98FD5091DFC}" srcOrd="1" destOrd="0" parTransId="{810B1894-3056-4642-B4BE-ECB757F73A9D}" sibTransId="{F61B780C-4D7C-4501-A3B9-5A6FA39DBFAB}"/>
    <dgm:cxn modelId="{C04F1FFB-02ED-45BD-ADCB-24DE8169F950}" srcId="{3AC2F0A0-E950-41C9-BCAC-18BB6FD62137}" destId="{8E3BF429-E020-43A9-9F66-5844BEFA61AB}" srcOrd="2" destOrd="0" parTransId="{69B04564-64C6-4CC3-A2C3-97F37F9AE792}" sibTransId="{0505B90E-7DC3-45F5-9A95-72E039101337}"/>
    <dgm:cxn modelId="{569E0331-A282-4269-8C56-BD1B8437346F}" type="presParOf" srcId="{232FEA1F-1CEA-499F-9ADE-D9C3C0735A6A}" destId="{78518244-6369-4092-8F17-47534B73F03A}" srcOrd="0" destOrd="0" presId="urn:microsoft.com/office/officeart/2018/5/layout/IconLeafLabelList"/>
    <dgm:cxn modelId="{9C706AA4-FD36-41F2-9356-5541F0B4A6A0}" type="presParOf" srcId="{78518244-6369-4092-8F17-47534B73F03A}" destId="{2F334BF1-4740-4518-BEE5-37FD44065B89}" srcOrd="0" destOrd="0" presId="urn:microsoft.com/office/officeart/2018/5/layout/IconLeafLabelList"/>
    <dgm:cxn modelId="{A796E8F0-8F82-4D57-AE86-AB41EF2CA635}" type="presParOf" srcId="{78518244-6369-4092-8F17-47534B73F03A}" destId="{30ABFDA4-3313-45BF-A3F5-51B377A8F65A}" srcOrd="1" destOrd="0" presId="urn:microsoft.com/office/officeart/2018/5/layout/IconLeafLabelList"/>
    <dgm:cxn modelId="{482211FC-225D-4631-ADB4-A11B266D676E}" type="presParOf" srcId="{78518244-6369-4092-8F17-47534B73F03A}" destId="{7D4D0DB4-3B95-4787-9FB0-2168EDFDE6EE}" srcOrd="2" destOrd="0" presId="urn:microsoft.com/office/officeart/2018/5/layout/IconLeafLabelList"/>
    <dgm:cxn modelId="{B0D146DA-F030-4F27-8EF5-9CF2068F0184}" type="presParOf" srcId="{78518244-6369-4092-8F17-47534B73F03A}" destId="{BFA95F87-1EAA-4A0D-9A40-14A25AE724C6}" srcOrd="3" destOrd="0" presId="urn:microsoft.com/office/officeart/2018/5/layout/IconLeafLabelList"/>
    <dgm:cxn modelId="{CE960C40-C716-45C7-83C7-C812E8974948}" type="presParOf" srcId="{232FEA1F-1CEA-499F-9ADE-D9C3C0735A6A}" destId="{284257F1-0CC2-4E78-8ADF-FC24C85421C0}" srcOrd="1" destOrd="0" presId="urn:microsoft.com/office/officeart/2018/5/layout/IconLeafLabelList"/>
    <dgm:cxn modelId="{21E07357-B43F-43DF-B706-C58A66CBC773}" type="presParOf" srcId="{232FEA1F-1CEA-499F-9ADE-D9C3C0735A6A}" destId="{7876E573-B649-4D07-B7D9-EF85E1E4B377}" srcOrd="2" destOrd="0" presId="urn:microsoft.com/office/officeart/2018/5/layout/IconLeafLabelList"/>
    <dgm:cxn modelId="{6F4E6000-681B-4F47-9B6E-A8A282A84EA4}" type="presParOf" srcId="{7876E573-B649-4D07-B7D9-EF85E1E4B377}" destId="{2FF318FB-3D5B-4997-86C7-B5ABC1504EE1}" srcOrd="0" destOrd="0" presId="urn:microsoft.com/office/officeart/2018/5/layout/IconLeafLabelList"/>
    <dgm:cxn modelId="{0F642AE3-F659-4CB3-ADBA-D6D67D141933}" type="presParOf" srcId="{7876E573-B649-4D07-B7D9-EF85E1E4B377}" destId="{FB961460-C4A2-4084-97E3-C084E785E4D1}" srcOrd="1" destOrd="0" presId="urn:microsoft.com/office/officeart/2018/5/layout/IconLeafLabelList"/>
    <dgm:cxn modelId="{AAEB3607-A857-4FEB-8CE2-829D27990CBD}" type="presParOf" srcId="{7876E573-B649-4D07-B7D9-EF85E1E4B377}" destId="{C7740704-924A-47A0-A99D-61FF31DC7D8D}" srcOrd="2" destOrd="0" presId="urn:microsoft.com/office/officeart/2018/5/layout/IconLeafLabelList"/>
    <dgm:cxn modelId="{CB442D09-E39D-4D42-A16A-11285A1DAD0B}" type="presParOf" srcId="{7876E573-B649-4D07-B7D9-EF85E1E4B377}" destId="{279D209C-D6E6-41E6-981D-4209B6B2C132}" srcOrd="3" destOrd="0" presId="urn:microsoft.com/office/officeart/2018/5/layout/IconLeafLabelList"/>
    <dgm:cxn modelId="{71A32F5E-EDBA-4F34-90C4-ECF9B3306831}" type="presParOf" srcId="{232FEA1F-1CEA-499F-9ADE-D9C3C0735A6A}" destId="{9EE2AA44-BCF0-4405-BE38-E0BF8131A404}" srcOrd="3" destOrd="0" presId="urn:microsoft.com/office/officeart/2018/5/layout/IconLeafLabelList"/>
    <dgm:cxn modelId="{8E070EAC-5666-49DF-BD73-062282CADA99}" type="presParOf" srcId="{232FEA1F-1CEA-499F-9ADE-D9C3C0735A6A}" destId="{B2A5E390-7CBF-4991-B7E1-E402D1AAE5F3}" srcOrd="4" destOrd="0" presId="urn:microsoft.com/office/officeart/2018/5/layout/IconLeafLabelList"/>
    <dgm:cxn modelId="{59509D47-CE5F-49C6-BB53-303BCE4BE9FF}" type="presParOf" srcId="{B2A5E390-7CBF-4991-B7E1-E402D1AAE5F3}" destId="{AF912116-233F-4664-A3B9-7A6EB7859F77}" srcOrd="0" destOrd="0" presId="urn:microsoft.com/office/officeart/2018/5/layout/IconLeafLabelList"/>
    <dgm:cxn modelId="{2C461973-3C48-4379-A96E-F54179C54380}" type="presParOf" srcId="{B2A5E390-7CBF-4991-B7E1-E402D1AAE5F3}" destId="{24B83311-2127-485A-BB5B-837FAC2B48FA}" srcOrd="1" destOrd="0" presId="urn:microsoft.com/office/officeart/2018/5/layout/IconLeafLabelList"/>
    <dgm:cxn modelId="{BCC254C6-562F-4F5D-BE8D-4369A37102A4}" type="presParOf" srcId="{B2A5E390-7CBF-4991-B7E1-E402D1AAE5F3}" destId="{5245FA5C-BA91-4A6E-83BB-0FC65A588326}" srcOrd="2" destOrd="0" presId="urn:microsoft.com/office/officeart/2018/5/layout/IconLeafLabelList"/>
    <dgm:cxn modelId="{1D0E7522-64A8-43A6-B1CE-0339DBD08882}" type="presParOf" srcId="{B2A5E390-7CBF-4991-B7E1-E402D1AAE5F3}" destId="{C2268D99-4B8F-43F4-9A8F-99BCA9EE2E5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11C0AF-423D-4C6C-A853-0428CF36102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93CD47-EA30-4024-8D9F-1E59F1C16DB4}">
      <dgm:prSet/>
      <dgm:spPr/>
      <dgm:t>
        <a:bodyPr/>
        <a:lstStyle/>
        <a:p>
          <a:r>
            <a:rPr lang="en-US" dirty="0" err="1"/>
            <a:t>Conoscenza</a:t>
          </a:r>
          <a:r>
            <a:rPr lang="en-US" dirty="0"/>
            <a:t> </a:t>
          </a:r>
        </a:p>
        <a:p>
          <a:r>
            <a:rPr lang="en-US" dirty="0"/>
            <a:t>(be able to know) </a:t>
          </a:r>
        </a:p>
      </dgm:t>
    </dgm:pt>
    <dgm:pt modelId="{0D50A540-881A-4FA1-9096-31A71D148C04}" type="parTrans" cxnId="{09AB1165-CA5C-4169-8687-277B32353286}">
      <dgm:prSet/>
      <dgm:spPr/>
      <dgm:t>
        <a:bodyPr/>
        <a:lstStyle/>
        <a:p>
          <a:endParaRPr lang="en-US"/>
        </a:p>
      </dgm:t>
    </dgm:pt>
    <dgm:pt modelId="{4AC627CA-3C86-4718-ADDB-EF2AF18152BE}" type="sibTrans" cxnId="{09AB1165-CA5C-4169-8687-277B32353286}">
      <dgm:prSet/>
      <dgm:spPr/>
      <dgm:t>
        <a:bodyPr/>
        <a:lstStyle/>
        <a:p>
          <a:endParaRPr lang="en-US"/>
        </a:p>
      </dgm:t>
    </dgm:pt>
    <dgm:pt modelId="{A48E47BD-A53A-450F-A62A-6EAF4BE39561}">
      <dgm:prSet/>
      <dgm:spPr/>
      <dgm:t>
        <a:bodyPr/>
        <a:lstStyle/>
        <a:p>
          <a:r>
            <a:rPr lang="en-US" dirty="0" err="1"/>
            <a:t>Abilità</a:t>
          </a:r>
          <a:r>
            <a:rPr lang="en-US" dirty="0"/>
            <a:t> </a:t>
          </a:r>
        </a:p>
        <a:p>
          <a:r>
            <a:rPr lang="en-US" dirty="0"/>
            <a:t>(be able to do)</a:t>
          </a:r>
          <a:r>
            <a:rPr lang="it-IT" dirty="0"/>
            <a:t> </a:t>
          </a:r>
          <a:endParaRPr lang="en-US" dirty="0"/>
        </a:p>
      </dgm:t>
    </dgm:pt>
    <dgm:pt modelId="{D6D108C8-CD83-4454-AEB5-2C0FF82847DD}" type="parTrans" cxnId="{6DEBD858-7112-4C47-BDF8-158D851CD669}">
      <dgm:prSet/>
      <dgm:spPr/>
      <dgm:t>
        <a:bodyPr/>
        <a:lstStyle/>
        <a:p>
          <a:endParaRPr lang="en-US"/>
        </a:p>
      </dgm:t>
    </dgm:pt>
    <dgm:pt modelId="{3E4C0D17-6A18-44FF-9022-998E5F04F78E}" type="sibTrans" cxnId="{6DEBD858-7112-4C47-BDF8-158D851CD669}">
      <dgm:prSet/>
      <dgm:spPr/>
      <dgm:t>
        <a:bodyPr/>
        <a:lstStyle/>
        <a:p>
          <a:endParaRPr lang="en-US"/>
        </a:p>
      </dgm:t>
    </dgm:pt>
    <dgm:pt modelId="{3E149487-7661-3945-B32E-13FD2075675A}" type="pres">
      <dgm:prSet presAssocID="{9211C0AF-423D-4C6C-A853-0428CF36102C}" presName="linear" presStyleCnt="0">
        <dgm:presLayoutVars>
          <dgm:animLvl val="lvl"/>
          <dgm:resizeHandles val="exact"/>
        </dgm:presLayoutVars>
      </dgm:prSet>
      <dgm:spPr/>
    </dgm:pt>
    <dgm:pt modelId="{34AFED2B-826D-4A49-8574-31CAA0180C97}" type="pres">
      <dgm:prSet presAssocID="{4D93CD47-EA30-4024-8D9F-1E59F1C16DB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61BA908-139A-F240-9987-84FD8E5FB556}" type="pres">
      <dgm:prSet presAssocID="{4AC627CA-3C86-4718-ADDB-EF2AF18152BE}" presName="spacer" presStyleCnt="0"/>
      <dgm:spPr/>
    </dgm:pt>
    <dgm:pt modelId="{A8F3A544-49AC-144E-B136-A19029778C7C}" type="pres">
      <dgm:prSet presAssocID="{A48E47BD-A53A-450F-A62A-6EAF4BE3956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5A0A620-D946-4347-A009-9E66F5333FC6}" type="presOf" srcId="{A48E47BD-A53A-450F-A62A-6EAF4BE39561}" destId="{A8F3A544-49AC-144E-B136-A19029778C7C}" srcOrd="0" destOrd="0" presId="urn:microsoft.com/office/officeart/2005/8/layout/vList2"/>
    <dgm:cxn modelId="{9A65484E-4FD8-2941-A76E-843CE3DDFFD4}" type="presOf" srcId="{4D93CD47-EA30-4024-8D9F-1E59F1C16DB4}" destId="{34AFED2B-826D-4A49-8574-31CAA0180C97}" srcOrd="0" destOrd="0" presId="urn:microsoft.com/office/officeart/2005/8/layout/vList2"/>
    <dgm:cxn modelId="{6DEBD858-7112-4C47-BDF8-158D851CD669}" srcId="{9211C0AF-423D-4C6C-A853-0428CF36102C}" destId="{A48E47BD-A53A-450F-A62A-6EAF4BE39561}" srcOrd="1" destOrd="0" parTransId="{D6D108C8-CD83-4454-AEB5-2C0FF82847DD}" sibTransId="{3E4C0D17-6A18-44FF-9022-998E5F04F78E}"/>
    <dgm:cxn modelId="{09AB1165-CA5C-4169-8687-277B32353286}" srcId="{9211C0AF-423D-4C6C-A853-0428CF36102C}" destId="{4D93CD47-EA30-4024-8D9F-1E59F1C16DB4}" srcOrd="0" destOrd="0" parTransId="{0D50A540-881A-4FA1-9096-31A71D148C04}" sibTransId="{4AC627CA-3C86-4718-ADDB-EF2AF18152BE}"/>
    <dgm:cxn modelId="{86A488A2-0B00-924B-853C-9792DB4A9A54}" type="presOf" srcId="{9211C0AF-423D-4C6C-A853-0428CF36102C}" destId="{3E149487-7661-3945-B32E-13FD2075675A}" srcOrd="0" destOrd="0" presId="urn:microsoft.com/office/officeart/2005/8/layout/vList2"/>
    <dgm:cxn modelId="{CFD7A813-8E77-7642-9E14-CFA36D481C22}" type="presParOf" srcId="{3E149487-7661-3945-B32E-13FD2075675A}" destId="{34AFED2B-826D-4A49-8574-31CAA0180C97}" srcOrd="0" destOrd="0" presId="urn:microsoft.com/office/officeart/2005/8/layout/vList2"/>
    <dgm:cxn modelId="{A08B3142-3F2D-0448-9014-2B40DC7EEF86}" type="presParOf" srcId="{3E149487-7661-3945-B32E-13FD2075675A}" destId="{761BA908-139A-F240-9987-84FD8E5FB556}" srcOrd="1" destOrd="0" presId="urn:microsoft.com/office/officeart/2005/8/layout/vList2"/>
    <dgm:cxn modelId="{AAD716D1-8DBB-7B4C-A207-B03C72C073AF}" type="presParOf" srcId="{3E149487-7661-3945-B32E-13FD2075675A}" destId="{A8F3A544-49AC-144E-B136-A19029778C7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C5AA64-2D50-41DE-BEF3-BEB3E8D939B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12F34D5-EF30-46E4-AED0-9B671024F966}">
      <dgm:prSet/>
      <dgm:spPr/>
      <dgm:t>
        <a:bodyPr/>
        <a:lstStyle/>
        <a:p>
          <a:pPr>
            <a:buSzPts val="1000"/>
            <a:buFont typeface="Symbol" pitchFamily="2" charset="2"/>
            <a:buChar char=""/>
          </a:pPr>
          <a:r>
            <a:rPr lang="en-US" cap="all" baseline="0" dirty="0"/>
            <a:t>understanding of key historical concepts: cause and consequence, change and continuity, and similarity and  difference  (4)</a:t>
          </a:r>
        </a:p>
        <a:p>
          <a:pPr>
            <a:buSzPts val="1000"/>
            <a:buFont typeface="Symbol" pitchFamily="2" charset="2"/>
            <a:buChar char=""/>
          </a:pPr>
          <a:r>
            <a:rPr lang="en-US" cap="all" baseline="0" dirty="0"/>
            <a:t>development of historical skills, including investigation, analysis, evaluation and communication skills (7)</a:t>
          </a:r>
        </a:p>
      </dgm:t>
    </dgm:pt>
    <dgm:pt modelId="{9C886707-A2C2-4355-8D4C-82158CFD21C0}" type="parTrans" cxnId="{75660EC3-C336-4361-B3E6-DD885168CD68}">
      <dgm:prSet/>
      <dgm:spPr/>
      <dgm:t>
        <a:bodyPr/>
        <a:lstStyle/>
        <a:p>
          <a:endParaRPr lang="en-US"/>
        </a:p>
      </dgm:t>
    </dgm:pt>
    <dgm:pt modelId="{16EFADE5-B749-416F-AC40-90A199F763F4}" type="sibTrans" cxnId="{75660EC3-C336-4361-B3E6-DD885168CD68}">
      <dgm:prSet/>
      <dgm:spPr/>
      <dgm:t>
        <a:bodyPr/>
        <a:lstStyle/>
        <a:p>
          <a:endParaRPr lang="en-US"/>
        </a:p>
      </dgm:t>
    </dgm:pt>
    <dgm:pt modelId="{AF75CC42-85E5-4E92-86D2-8E82D83791D7}">
      <dgm:prSet/>
      <dgm:spPr/>
      <dgm:t>
        <a:bodyPr/>
        <a:lstStyle/>
        <a:p>
          <a:pPr>
            <a:defRPr cap="all"/>
          </a:pPr>
          <a:r>
            <a:rPr lang="it-IT" dirty="0"/>
            <a:t>Sapere rielaborare ed esporre i temi storici in modo articolato e attento alle loro relazioni (3</a:t>
          </a:r>
          <a:r>
            <a:rPr lang="it-IT" b="1" dirty="0"/>
            <a:t>) </a:t>
          </a:r>
        </a:p>
        <a:p>
          <a:pPr>
            <a:defRPr cap="all"/>
          </a:pPr>
          <a:r>
            <a:rPr lang="it-IT" dirty="0"/>
            <a:t>Sapere leggere, valutare e utilizzare le diverse fonti, leggere ed utilizzare documenti storici (4)  </a:t>
          </a:r>
          <a:endParaRPr lang="en-US" dirty="0"/>
        </a:p>
      </dgm:t>
    </dgm:pt>
    <dgm:pt modelId="{1A8C3E8B-B8C4-4F57-9241-810F41EAEA0E}" type="parTrans" cxnId="{3C544F70-E228-4BE4-A8F9-27D80B011A36}">
      <dgm:prSet/>
      <dgm:spPr/>
      <dgm:t>
        <a:bodyPr/>
        <a:lstStyle/>
        <a:p>
          <a:endParaRPr lang="en-US"/>
        </a:p>
      </dgm:t>
    </dgm:pt>
    <dgm:pt modelId="{A73A8C5B-B0AB-4DE0-B195-665B6A5FF696}" type="sibTrans" cxnId="{3C544F70-E228-4BE4-A8F9-27D80B011A36}">
      <dgm:prSet/>
      <dgm:spPr/>
      <dgm:t>
        <a:bodyPr/>
        <a:lstStyle/>
        <a:p>
          <a:endParaRPr lang="en-US"/>
        </a:p>
      </dgm:t>
    </dgm:pt>
    <dgm:pt modelId="{02E94558-4526-46F9-BC49-209556FF7CE1}">
      <dgm:prSet/>
      <dgm:spPr/>
      <dgm:t>
        <a:bodyPr/>
        <a:lstStyle/>
        <a:p>
          <a:pPr>
            <a:defRPr cap="all"/>
          </a:pPr>
          <a:r>
            <a:rPr lang="it-IT" dirty="0"/>
            <a:t>La metodologia CLIL integra le abilità con l’utilizzo della lingua inglese. </a:t>
          </a:r>
        </a:p>
        <a:p>
          <a:pPr>
            <a:defRPr cap="all"/>
          </a:pPr>
          <a:r>
            <a:rPr lang="it-IT" dirty="0"/>
            <a:t>Infatti, il punto 6 riceve una particolare attenzione nel CLIL ed è confermato in Cambridge:</a:t>
          </a:r>
        </a:p>
        <a:p>
          <a:pPr>
            <a:defRPr cap="all"/>
          </a:pPr>
          <a:r>
            <a:rPr lang="it-IT" b="0" dirty="0" err="1"/>
            <a:t>encourage</a:t>
          </a:r>
          <a:r>
            <a:rPr lang="it-IT" b="0" dirty="0"/>
            <a:t> </a:t>
          </a:r>
          <a:r>
            <a:rPr lang="it-IT" b="0" dirty="0" err="1"/>
            <a:t>international</a:t>
          </a:r>
          <a:r>
            <a:rPr lang="it-IT" b="0" dirty="0"/>
            <a:t> </a:t>
          </a:r>
          <a:r>
            <a:rPr lang="it-IT" b="0" dirty="0" err="1"/>
            <a:t>understanding</a:t>
          </a:r>
          <a:r>
            <a:rPr lang="it-IT" b="0" dirty="0"/>
            <a:t> </a:t>
          </a:r>
          <a:endParaRPr lang="en-US" b="0" dirty="0"/>
        </a:p>
      </dgm:t>
    </dgm:pt>
    <dgm:pt modelId="{D8099931-D340-4AC0-B4B5-94FF48CC1DE6}" type="parTrans" cxnId="{A0B49479-6A6E-42CF-BF52-E5685E4AA477}">
      <dgm:prSet/>
      <dgm:spPr/>
      <dgm:t>
        <a:bodyPr/>
        <a:lstStyle/>
        <a:p>
          <a:endParaRPr lang="en-US"/>
        </a:p>
      </dgm:t>
    </dgm:pt>
    <dgm:pt modelId="{27A745DE-82A9-4C9F-97C0-6AB47F5D22E8}" type="sibTrans" cxnId="{A0B49479-6A6E-42CF-BF52-E5685E4AA477}">
      <dgm:prSet/>
      <dgm:spPr/>
      <dgm:t>
        <a:bodyPr/>
        <a:lstStyle/>
        <a:p>
          <a:endParaRPr lang="en-US"/>
        </a:p>
      </dgm:t>
    </dgm:pt>
    <dgm:pt modelId="{B1C21D36-80A6-4741-9B07-779009EE30F0}" type="pres">
      <dgm:prSet presAssocID="{F3C5AA64-2D50-41DE-BEF3-BEB3E8D939BC}" presName="root" presStyleCnt="0">
        <dgm:presLayoutVars>
          <dgm:dir/>
          <dgm:resizeHandles val="exact"/>
        </dgm:presLayoutVars>
      </dgm:prSet>
      <dgm:spPr/>
    </dgm:pt>
    <dgm:pt modelId="{3CE118BD-ACAD-4AFF-A723-FA45322867B8}" type="pres">
      <dgm:prSet presAssocID="{A12F34D5-EF30-46E4-AED0-9B671024F966}" presName="compNode" presStyleCnt="0"/>
      <dgm:spPr/>
    </dgm:pt>
    <dgm:pt modelId="{1971972B-4B3F-42BF-9D21-9BFDB251500E}" type="pres">
      <dgm:prSet presAssocID="{A12F34D5-EF30-46E4-AED0-9B671024F966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C999CFC-948D-4EA0-BD0F-8543953C3630}" type="pres">
      <dgm:prSet presAssocID="{A12F34D5-EF30-46E4-AED0-9B671024F96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44662719-0104-4C3D-A981-0514985D2561}" type="pres">
      <dgm:prSet presAssocID="{A12F34D5-EF30-46E4-AED0-9B671024F966}" presName="spaceRect" presStyleCnt="0"/>
      <dgm:spPr/>
    </dgm:pt>
    <dgm:pt modelId="{42539E8B-EFD1-4D22-82A0-8BF779C7CEBB}" type="pres">
      <dgm:prSet presAssocID="{A12F34D5-EF30-46E4-AED0-9B671024F966}" presName="textRect" presStyleLbl="revTx" presStyleIdx="0" presStyleCnt="3">
        <dgm:presLayoutVars>
          <dgm:chMax val="1"/>
          <dgm:chPref val="1"/>
        </dgm:presLayoutVars>
      </dgm:prSet>
      <dgm:spPr/>
    </dgm:pt>
    <dgm:pt modelId="{CDCA5856-280F-4D04-9B70-A7067E8D3B94}" type="pres">
      <dgm:prSet presAssocID="{16EFADE5-B749-416F-AC40-90A199F763F4}" presName="sibTrans" presStyleCnt="0"/>
      <dgm:spPr/>
    </dgm:pt>
    <dgm:pt modelId="{FBC45FF3-3E7C-4683-B250-563222D66314}" type="pres">
      <dgm:prSet presAssocID="{AF75CC42-85E5-4E92-86D2-8E82D83791D7}" presName="compNode" presStyleCnt="0"/>
      <dgm:spPr/>
    </dgm:pt>
    <dgm:pt modelId="{BF93D166-FB9B-4D5C-AD87-E245528CFDA4}" type="pres">
      <dgm:prSet presAssocID="{AF75CC42-85E5-4E92-86D2-8E82D83791D7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1F0B412-C6BF-41B5-83DC-AAE289F76DE3}" type="pres">
      <dgm:prSet presAssocID="{AF75CC42-85E5-4E92-86D2-8E82D83791D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F44F52BA-3AF5-42AC-88A2-DA1211103E95}" type="pres">
      <dgm:prSet presAssocID="{AF75CC42-85E5-4E92-86D2-8E82D83791D7}" presName="spaceRect" presStyleCnt="0"/>
      <dgm:spPr/>
    </dgm:pt>
    <dgm:pt modelId="{7CD64B3D-88CD-4EBC-A76F-E49E42B8E690}" type="pres">
      <dgm:prSet presAssocID="{AF75CC42-85E5-4E92-86D2-8E82D83791D7}" presName="textRect" presStyleLbl="revTx" presStyleIdx="1" presStyleCnt="3">
        <dgm:presLayoutVars>
          <dgm:chMax val="1"/>
          <dgm:chPref val="1"/>
        </dgm:presLayoutVars>
      </dgm:prSet>
      <dgm:spPr/>
    </dgm:pt>
    <dgm:pt modelId="{A5F941FC-9C03-4C88-913E-81266922A1FA}" type="pres">
      <dgm:prSet presAssocID="{A73A8C5B-B0AB-4DE0-B195-665B6A5FF696}" presName="sibTrans" presStyleCnt="0"/>
      <dgm:spPr/>
    </dgm:pt>
    <dgm:pt modelId="{1BB57DAD-E681-489D-B19D-1078AB14BCDD}" type="pres">
      <dgm:prSet presAssocID="{02E94558-4526-46F9-BC49-209556FF7CE1}" presName="compNode" presStyleCnt="0"/>
      <dgm:spPr/>
    </dgm:pt>
    <dgm:pt modelId="{B7CB4B8F-7A1A-4BEF-B2C6-ACFDB7818A0F}" type="pres">
      <dgm:prSet presAssocID="{02E94558-4526-46F9-BC49-209556FF7CE1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80140CC6-211D-46C8-8C86-CFE267C832B8}" type="pres">
      <dgm:prSet presAssocID="{02E94558-4526-46F9-BC49-209556FF7CE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940C2187-305B-4396-8184-ACA4303DA3E0}" type="pres">
      <dgm:prSet presAssocID="{02E94558-4526-46F9-BC49-209556FF7CE1}" presName="spaceRect" presStyleCnt="0"/>
      <dgm:spPr/>
    </dgm:pt>
    <dgm:pt modelId="{A2D3DCF5-F4CD-423E-AA98-CCD0CA7FB955}" type="pres">
      <dgm:prSet presAssocID="{02E94558-4526-46F9-BC49-209556FF7CE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C9D3731-7239-49B9-A925-40C80523C75A}" type="presOf" srcId="{AF75CC42-85E5-4E92-86D2-8E82D83791D7}" destId="{7CD64B3D-88CD-4EBC-A76F-E49E42B8E690}" srcOrd="0" destOrd="0" presId="urn:microsoft.com/office/officeart/2018/5/layout/IconLeafLabelList"/>
    <dgm:cxn modelId="{3C544F70-E228-4BE4-A8F9-27D80B011A36}" srcId="{F3C5AA64-2D50-41DE-BEF3-BEB3E8D939BC}" destId="{AF75CC42-85E5-4E92-86D2-8E82D83791D7}" srcOrd="1" destOrd="0" parTransId="{1A8C3E8B-B8C4-4F57-9241-810F41EAEA0E}" sibTransId="{A73A8C5B-B0AB-4DE0-B195-665B6A5FF696}"/>
    <dgm:cxn modelId="{86246E77-582B-4D7F-9300-D5D8FD5DBEBE}" type="presOf" srcId="{F3C5AA64-2D50-41DE-BEF3-BEB3E8D939BC}" destId="{B1C21D36-80A6-4741-9B07-779009EE30F0}" srcOrd="0" destOrd="0" presId="urn:microsoft.com/office/officeart/2018/5/layout/IconLeafLabelList"/>
    <dgm:cxn modelId="{A0B49479-6A6E-42CF-BF52-E5685E4AA477}" srcId="{F3C5AA64-2D50-41DE-BEF3-BEB3E8D939BC}" destId="{02E94558-4526-46F9-BC49-209556FF7CE1}" srcOrd="2" destOrd="0" parTransId="{D8099931-D340-4AC0-B4B5-94FF48CC1DE6}" sibTransId="{27A745DE-82A9-4C9F-97C0-6AB47F5D22E8}"/>
    <dgm:cxn modelId="{9BBE74AC-03DF-45DA-9527-623A525C01FE}" type="presOf" srcId="{A12F34D5-EF30-46E4-AED0-9B671024F966}" destId="{42539E8B-EFD1-4D22-82A0-8BF779C7CEBB}" srcOrd="0" destOrd="0" presId="urn:microsoft.com/office/officeart/2018/5/layout/IconLeafLabelList"/>
    <dgm:cxn modelId="{48EAFCB6-A2A4-435A-9985-E177F4C86065}" type="presOf" srcId="{02E94558-4526-46F9-BC49-209556FF7CE1}" destId="{A2D3DCF5-F4CD-423E-AA98-CCD0CA7FB955}" srcOrd="0" destOrd="0" presId="urn:microsoft.com/office/officeart/2018/5/layout/IconLeafLabelList"/>
    <dgm:cxn modelId="{75660EC3-C336-4361-B3E6-DD885168CD68}" srcId="{F3C5AA64-2D50-41DE-BEF3-BEB3E8D939BC}" destId="{A12F34D5-EF30-46E4-AED0-9B671024F966}" srcOrd="0" destOrd="0" parTransId="{9C886707-A2C2-4355-8D4C-82158CFD21C0}" sibTransId="{16EFADE5-B749-416F-AC40-90A199F763F4}"/>
    <dgm:cxn modelId="{C6561A73-D174-40BC-83B3-D0A28ADD900B}" type="presParOf" srcId="{B1C21D36-80A6-4741-9B07-779009EE30F0}" destId="{3CE118BD-ACAD-4AFF-A723-FA45322867B8}" srcOrd="0" destOrd="0" presId="urn:microsoft.com/office/officeart/2018/5/layout/IconLeafLabelList"/>
    <dgm:cxn modelId="{C12B97F8-672B-4A12-AE98-7D82D890E4AB}" type="presParOf" srcId="{3CE118BD-ACAD-4AFF-A723-FA45322867B8}" destId="{1971972B-4B3F-42BF-9D21-9BFDB251500E}" srcOrd="0" destOrd="0" presId="urn:microsoft.com/office/officeart/2018/5/layout/IconLeafLabelList"/>
    <dgm:cxn modelId="{B6D923BF-4F45-40EC-8253-702E7E288140}" type="presParOf" srcId="{3CE118BD-ACAD-4AFF-A723-FA45322867B8}" destId="{3C999CFC-948D-4EA0-BD0F-8543953C3630}" srcOrd="1" destOrd="0" presId="urn:microsoft.com/office/officeart/2018/5/layout/IconLeafLabelList"/>
    <dgm:cxn modelId="{69214E03-02CE-4D7D-ABE3-D80289D1E59D}" type="presParOf" srcId="{3CE118BD-ACAD-4AFF-A723-FA45322867B8}" destId="{44662719-0104-4C3D-A981-0514985D2561}" srcOrd="2" destOrd="0" presId="urn:microsoft.com/office/officeart/2018/5/layout/IconLeafLabelList"/>
    <dgm:cxn modelId="{9D946AF1-F724-4910-A260-DE61DF97856B}" type="presParOf" srcId="{3CE118BD-ACAD-4AFF-A723-FA45322867B8}" destId="{42539E8B-EFD1-4D22-82A0-8BF779C7CEBB}" srcOrd="3" destOrd="0" presId="urn:microsoft.com/office/officeart/2018/5/layout/IconLeafLabelList"/>
    <dgm:cxn modelId="{DF75D3A5-10C7-4195-8254-6622E40DB120}" type="presParOf" srcId="{B1C21D36-80A6-4741-9B07-779009EE30F0}" destId="{CDCA5856-280F-4D04-9B70-A7067E8D3B94}" srcOrd="1" destOrd="0" presId="urn:microsoft.com/office/officeart/2018/5/layout/IconLeafLabelList"/>
    <dgm:cxn modelId="{55272422-DD1B-4619-8079-84AC98356967}" type="presParOf" srcId="{B1C21D36-80A6-4741-9B07-779009EE30F0}" destId="{FBC45FF3-3E7C-4683-B250-563222D66314}" srcOrd="2" destOrd="0" presId="urn:microsoft.com/office/officeart/2018/5/layout/IconLeafLabelList"/>
    <dgm:cxn modelId="{B2FF8DE4-F2F1-4386-87B7-0AC1EA9BAF9F}" type="presParOf" srcId="{FBC45FF3-3E7C-4683-B250-563222D66314}" destId="{BF93D166-FB9B-4D5C-AD87-E245528CFDA4}" srcOrd="0" destOrd="0" presId="urn:microsoft.com/office/officeart/2018/5/layout/IconLeafLabelList"/>
    <dgm:cxn modelId="{5E2A9925-1B88-478D-A423-38E9313ECD76}" type="presParOf" srcId="{FBC45FF3-3E7C-4683-B250-563222D66314}" destId="{B1F0B412-C6BF-41B5-83DC-AAE289F76DE3}" srcOrd="1" destOrd="0" presId="urn:microsoft.com/office/officeart/2018/5/layout/IconLeafLabelList"/>
    <dgm:cxn modelId="{52A1C6B5-6820-4F53-A38C-D34A8990CF4A}" type="presParOf" srcId="{FBC45FF3-3E7C-4683-B250-563222D66314}" destId="{F44F52BA-3AF5-42AC-88A2-DA1211103E95}" srcOrd="2" destOrd="0" presId="urn:microsoft.com/office/officeart/2018/5/layout/IconLeafLabelList"/>
    <dgm:cxn modelId="{3D9E536A-B860-4991-A967-73348379F93D}" type="presParOf" srcId="{FBC45FF3-3E7C-4683-B250-563222D66314}" destId="{7CD64B3D-88CD-4EBC-A76F-E49E42B8E690}" srcOrd="3" destOrd="0" presId="urn:microsoft.com/office/officeart/2018/5/layout/IconLeafLabelList"/>
    <dgm:cxn modelId="{84141EF5-23D0-4E1A-A482-D220EDF74994}" type="presParOf" srcId="{B1C21D36-80A6-4741-9B07-779009EE30F0}" destId="{A5F941FC-9C03-4C88-913E-81266922A1FA}" srcOrd="3" destOrd="0" presId="urn:microsoft.com/office/officeart/2018/5/layout/IconLeafLabelList"/>
    <dgm:cxn modelId="{5C59C5A5-AC08-49C7-BD88-47AFD8480D7C}" type="presParOf" srcId="{B1C21D36-80A6-4741-9B07-779009EE30F0}" destId="{1BB57DAD-E681-489D-B19D-1078AB14BCDD}" srcOrd="4" destOrd="0" presId="urn:microsoft.com/office/officeart/2018/5/layout/IconLeafLabelList"/>
    <dgm:cxn modelId="{BFA08680-29E3-44B7-89A5-58B4383408BE}" type="presParOf" srcId="{1BB57DAD-E681-489D-B19D-1078AB14BCDD}" destId="{B7CB4B8F-7A1A-4BEF-B2C6-ACFDB7818A0F}" srcOrd="0" destOrd="0" presId="urn:microsoft.com/office/officeart/2018/5/layout/IconLeafLabelList"/>
    <dgm:cxn modelId="{6F4D00AF-C87B-4D63-B23D-177772A11905}" type="presParOf" srcId="{1BB57DAD-E681-489D-B19D-1078AB14BCDD}" destId="{80140CC6-211D-46C8-8C86-CFE267C832B8}" srcOrd="1" destOrd="0" presId="urn:microsoft.com/office/officeart/2018/5/layout/IconLeafLabelList"/>
    <dgm:cxn modelId="{A9342EE6-7E31-4AE6-8AC2-A925E49E5672}" type="presParOf" srcId="{1BB57DAD-E681-489D-B19D-1078AB14BCDD}" destId="{940C2187-305B-4396-8184-ACA4303DA3E0}" srcOrd="2" destOrd="0" presId="urn:microsoft.com/office/officeart/2018/5/layout/IconLeafLabelList"/>
    <dgm:cxn modelId="{3AFD13A0-D6BC-45E9-A511-55315A75A6DC}" type="presParOf" srcId="{1BB57DAD-E681-489D-B19D-1078AB14BCDD}" destId="{A2D3DCF5-F4CD-423E-AA98-CCD0CA7FB95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35558-E486-6E44-89E5-1DA80A0C5574}">
      <dsp:nvSpPr>
        <dsp:cNvPr id="0" name=""/>
        <dsp:cNvSpPr/>
      </dsp:nvSpPr>
      <dsp:spPr>
        <a:xfrm>
          <a:off x="569" y="841979"/>
          <a:ext cx="1998401" cy="12689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F5A3B8-DCA5-2042-BA7D-5939FC87CF4F}">
      <dsp:nvSpPr>
        <dsp:cNvPr id="0" name=""/>
        <dsp:cNvSpPr/>
      </dsp:nvSpPr>
      <dsp:spPr>
        <a:xfrm>
          <a:off x="222613" y="1052922"/>
          <a:ext cx="1998401" cy="12689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/>
            <a:t>Punti di somiglianza sono: la lingua inglese, la didattica più laboratoriale, il potenziamento delle soft skills, un insegnamento non cronologico.</a:t>
          </a:r>
          <a:endParaRPr lang="en-US" sz="1300" kern="1200"/>
        </a:p>
      </dsp:txBody>
      <dsp:txXfrm>
        <a:off x="259780" y="1090089"/>
        <a:ext cx="1924067" cy="1194650"/>
      </dsp:txXfrm>
    </dsp:sp>
    <dsp:sp modelId="{2C87E699-648E-D04B-9948-B2ACB8AC8098}">
      <dsp:nvSpPr>
        <dsp:cNvPr id="0" name=""/>
        <dsp:cNvSpPr/>
      </dsp:nvSpPr>
      <dsp:spPr>
        <a:xfrm>
          <a:off x="2443059" y="841979"/>
          <a:ext cx="1998401" cy="12689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3ABDC12-CDCB-2540-92E3-F9097A7F2C9C}">
      <dsp:nvSpPr>
        <dsp:cNvPr id="0" name=""/>
        <dsp:cNvSpPr/>
      </dsp:nvSpPr>
      <dsp:spPr>
        <a:xfrm>
          <a:off x="2665104" y="1052922"/>
          <a:ext cx="1998401" cy="12689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/>
            <a:t>La differenza sta nel fatto che il CLIL è un ambiente metodologico, mentre Cambridge è un metodo per arrivare ad una certificazione. </a:t>
          </a:r>
          <a:endParaRPr lang="en-US" sz="1300" kern="1200"/>
        </a:p>
      </dsp:txBody>
      <dsp:txXfrm>
        <a:off x="2702271" y="1090089"/>
        <a:ext cx="1924067" cy="11946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BF44A-91B7-4C65-A311-6FCECA3B4D37}">
      <dsp:nvSpPr>
        <dsp:cNvPr id="0" name=""/>
        <dsp:cNvSpPr/>
      </dsp:nvSpPr>
      <dsp:spPr>
        <a:xfrm>
          <a:off x="0" y="638"/>
          <a:ext cx="5906181" cy="14941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24A9C-47FA-4FF6-B0DF-A82FE1D4093A}">
      <dsp:nvSpPr>
        <dsp:cNvPr id="0" name=""/>
        <dsp:cNvSpPr/>
      </dsp:nvSpPr>
      <dsp:spPr>
        <a:xfrm>
          <a:off x="451973" y="336816"/>
          <a:ext cx="821769" cy="8217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056E9D-E438-4BB7-9887-357E6EE7090E}">
      <dsp:nvSpPr>
        <dsp:cNvPr id="0" name=""/>
        <dsp:cNvSpPr/>
      </dsp:nvSpPr>
      <dsp:spPr>
        <a:xfrm>
          <a:off x="1725715" y="638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Multiple perspectives for study (Coyle et al. 2010)</a:t>
          </a:r>
        </a:p>
      </dsp:txBody>
      <dsp:txXfrm>
        <a:off x="1725715" y="638"/>
        <a:ext cx="4180465" cy="1494125"/>
      </dsp:txXfrm>
    </dsp:sp>
    <dsp:sp modelId="{635A14B5-614E-4BE6-A9AE-C241C1AE8AA9}">
      <dsp:nvSpPr>
        <dsp:cNvPr id="0" name=""/>
        <dsp:cNvSpPr/>
      </dsp:nvSpPr>
      <dsp:spPr>
        <a:xfrm>
          <a:off x="0" y="1868296"/>
          <a:ext cx="5906181" cy="14941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479F1-3279-43D0-B45F-57FCB7607FCC}">
      <dsp:nvSpPr>
        <dsp:cNvPr id="0" name=""/>
        <dsp:cNvSpPr/>
      </dsp:nvSpPr>
      <dsp:spPr>
        <a:xfrm>
          <a:off x="451973" y="2204474"/>
          <a:ext cx="821769" cy="8217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ADB8A2-563B-4523-AAB2-A455E03CE5BA}">
      <dsp:nvSpPr>
        <dsp:cNvPr id="0" name=""/>
        <dsp:cNvSpPr/>
      </dsp:nvSpPr>
      <dsp:spPr>
        <a:xfrm>
          <a:off x="1725715" y="1868296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 err="1"/>
            <a:t>Get</a:t>
          </a:r>
          <a:r>
            <a:rPr lang="it-IT" sz="2500" kern="1200" dirty="0"/>
            <a:t> </a:t>
          </a:r>
          <a:r>
            <a:rPr lang="it-IT" sz="2500" kern="1200" dirty="0" err="1"/>
            <a:t>learners</a:t>
          </a:r>
          <a:r>
            <a:rPr lang="it-IT" sz="2500" kern="1200" dirty="0"/>
            <a:t> </a:t>
          </a:r>
          <a:r>
            <a:rPr lang="it-IT" sz="2500" kern="1200" dirty="0" err="1"/>
            <a:t>involved</a:t>
          </a:r>
          <a:r>
            <a:rPr lang="it-IT" sz="2500" kern="1200" dirty="0"/>
            <a:t> (</a:t>
          </a:r>
          <a:r>
            <a:rPr lang="it-IT" sz="2500" kern="1200" dirty="0" err="1"/>
            <a:t>Pedrazzini</a:t>
          </a:r>
          <a:r>
            <a:rPr lang="it-IT" sz="2500" kern="1200" dirty="0"/>
            <a:t>, The CLIL </a:t>
          </a:r>
          <a:r>
            <a:rPr lang="it-IT" sz="2500" kern="1200" dirty="0" err="1"/>
            <a:t>Lesson</a:t>
          </a:r>
          <a:r>
            <a:rPr lang="it-IT" sz="2500" kern="1200" dirty="0"/>
            <a:t>, slide 2015)</a:t>
          </a:r>
          <a:endParaRPr lang="en-US" sz="2500" kern="1200" dirty="0"/>
        </a:p>
      </dsp:txBody>
      <dsp:txXfrm>
        <a:off x="1725715" y="1868296"/>
        <a:ext cx="4180465" cy="1494125"/>
      </dsp:txXfrm>
    </dsp:sp>
    <dsp:sp modelId="{946AA0EC-535D-447F-B8E3-012FBF2E3AF6}">
      <dsp:nvSpPr>
        <dsp:cNvPr id="0" name=""/>
        <dsp:cNvSpPr/>
      </dsp:nvSpPr>
      <dsp:spPr>
        <a:xfrm>
          <a:off x="0" y="3735953"/>
          <a:ext cx="5906181" cy="149412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595F97-483D-4EFE-AF65-93B32F80624C}">
      <dsp:nvSpPr>
        <dsp:cNvPr id="0" name=""/>
        <dsp:cNvSpPr/>
      </dsp:nvSpPr>
      <dsp:spPr>
        <a:xfrm>
          <a:off x="451973" y="4072131"/>
          <a:ext cx="821769" cy="8217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97855-FBB5-4E50-8637-D3C99EB9599F}">
      <dsp:nvSpPr>
        <dsp:cNvPr id="0" name=""/>
        <dsp:cNvSpPr/>
      </dsp:nvSpPr>
      <dsp:spPr>
        <a:xfrm>
          <a:off x="1725715" y="3735953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Encourage learners to ask questions </a:t>
          </a:r>
          <a:r>
            <a:rPr lang="it-IT" sz="2500" kern="1200" dirty="0"/>
            <a:t>(</a:t>
          </a:r>
          <a:r>
            <a:rPr lang="it-IT" sz="2500" kern="1200" dirty="0" err="1"/>
            <a:t>Pedrazzini</a:t>
          </a:r>
          <a:r>
            <a:rPr lang="it-IT" sz="2500" kern="1200" dirty="0"/>
            <a:t>, The CLIL </a:t>
          </a:r>
          <a:r>
            <a:rPr lang="it-IT" sz="2500" kern="1200" dirty="0" err="1"/>
            <a:t>Lesson</a:t>
          </a:r>
          <a:r>
            <a:rPr lang="it-IT" sz="2500" kern="1200" dirty="0"/>
            <a:t>, slide 2015)</a:t>
          </a:r>
          <a:endParaRPr lang="en-US" sz="2500" kern="1200" dirty="0"/>
        </a:p>
      </dsp:txBody>
      <dsp:txXfrm>
        <a:off x="1725715" y="3735953"/>
        <a:ext cx="4180465" cy="14941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34BF1-4740-4518-BEE5-37FD44065B89}">
      <dsp:nvSpPr>
        <dsp:cNvPr id="0" name=""/>
        <dsp:cNvSpPr/>
      </dsp:nvSpPr>
      <dsp:spPr>
        <a:xfrm>
          <a:off x="673304" y="214345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BFDA4-3313-45BF-A3F5-51B377A8F65A}">
      <dsp:nvSpPr>
        <dsp:cNvPr id="0" name=""/>
        <dsp:cNvSpPr/>
      </dsp:nvSpPr>
      <dsp:spPr>
        <a:xfrm>
          <a:off x="1046241" y="587283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A95F87-1EAA-4A0D-9A40-14A25AE724C6}">
      <dsp:nvSpPr>
        <dsp:cNvPr id="0" name=""/>
        <dsp:cNvSpPr/>
      </dsp:nvSpPr>
      <dsp:spPr>
        <a:xfrm>
          <a:off x="96714" y="2511107"/>
          <a:ext cx="2903117" cy="100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 dirty="0"/>
            <a:t>interest in and enthusiasm for learning about the past </a:t>
          </a:r>
          <a:r>
            <a:rPr lang="it-IT" sz="1400" kern="1200" dirty="0"/>
            <a:t> (1)</a:t>
          </a:r>
          <a:r>
            <a:rPr lang="en-US" sz="1400" kern="1200" dirty="0"/>
            <a:t> understanding of the nature and use of historical evidence (3)</a:t>
          </a:r>
          <a:endParaRPr lang="it-IT" sz="1400" kern="1200" dirty="0"/>
        </a:p>
      </dsp:txBody>
      <dsp:txXfrm>
        <a:off x="96714" y="2511107"/>
        <a:ext cx="2903117" cy="1000159"/>
      </dsp:txXfrm>
    </dsp:sp>
    <dsp:sp modelId="{2FF318FB-3D5B-4997-86C7-B5ABC1504EE1}">
      <dsp:nvSpPr>
        <dsp:cNvPr id="0" name=""/>
        <dsp:cNvSpPr/>
      </dsp:nvSpPr>
      <dsp:spPr>
        <a:xfrm>
          <a:off x="4171415" y="214398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961460-C4A2-4084-97E3-C084E785E4D1}">
      <dsp:nvSpPr>
        <dsp:cNvPr id="0" name=""/>
        <dsp:cNvSpPr/>
      </dsp:nvSpPr>
      <dsp:spPr>
        <a:xfrm>
          <a:off x="4544352" y="587335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D209C-D6E6-41E6-981D-4209B6B2C132}">
      <dsp:nvSpPr>
        <dsp:cNvPr id="0" name=""/>
        <dsp:cNvSpPr/>
      </dsp:nvSpPr>
      <dsp:spPr>
        <a:xfrm>
          <a:off x="3501863" y="2180391"/>
          <a:ext cx="3089041" cy="999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- «Comprendere il cambiamento e la diversità dei tempi storici in una dimensione diacronica attraverso il confronto fra epoche e in una dimensione sincronica attraverso il confronto tra aree geografiche e culturali»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. sperimentazione Finestre contemporanee </a:t>
          </a:r>
          <a:endParaRPr lang="en-US" sz="1100" kern="1200" dirty="0"/>
        </a:p>
      </dsp:txBody>
      <dsp:txXfrm>
        <a:off x="3501863" y="2180391"/>
        <a:ext cx="3089041" cy="999948"/>
      </dsp:txXfrm>
    </dsp:sp>
    <dsp:sp modelId="{AF912116-233F-4664-A3B9-7A6EB7859F77}">
      <dsp:nvSpPr>
        <dsp:cNvPr id="0" name=""/>
        <dsp:cNvSpPr/>
      </dsp:nvSpPr>
      <dsp:spPr>
        <a:xfrm>
          <a:off x="7652341" y="213465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B83311-2127-485A-BB5B-837FAC2B48FA}">
      <dsp:nvSpPr>
        <dsp:cNvPr id="0" name=""/>
        <dsp:cNvSpPr/>
      </dsp:nvSpPr>
      <dsp:spPr>
        <a:xfrm>
          <a:off x="8025279" y="586402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268D99-4B8F-43F4-9A8F-99BCA9EE2E52}">
      <dsp:nvSpPr>
        <dsp:cNvPr id="0" name=""/>
        <dsp:cNvSpPr/>
      </dsp:nvSpPr>
      <dsp:spPr>
        <a:xfrm>
          <a:off x="7092935" y="2508465"/>
          <a:ext cx="2868750" cy="1003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400" kern="1200" dirty="0"/>
            <a:t>La lingua inglese consente una formulazione sintetica delle competenze </a:t>
          </a:r>
          <a:endParaRPr lang="en-US" sz="1400" kern="1200" dirty="0"/>
        </a:p>
      </dsp:txBody>
      <dsp:txXfrm>
        <a:off x="7092935" y="2508465"/>
        <a:ext cx="2868750" cy="10036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FED2B-826D-4A49-8574-31CAA0180C97}">
      <dsp:nvSpPr>
        <dsp:cNvPr id="0" name=""/>
        <dsp:cNvSpPr/>
      </dsp:nvSpPr>
      <dsp:spPr>
        <a:xfrm>
          <a:off x="0" y="21019"/>
          <a:ext cx="5906181" cy="25108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 err="1"/>
            <a:t>Conoscenza</a:t>
          </a:r>
          <a:r>
            <a:rPr lang="en-US" sz="5800" kern="1200" dirty="0"/>
            <a:t> </a:t>
          </a:r>
        </a:p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(be able to know) </a:t>
          </a:r>
        </a:p>
      </dsp:txBody>
      <dsp:txXfrm>
        <a:off x="122568" y="143587"/>
        <a:ext cx="5661045" cy="2265683"/>
      </dsp:txXfrm>
    </dsp:sp>
    <dsp:sp modelId="{A8F3A544-49AC-144E-B136-A19029778C7C}">
      <dsp:nvSpPr>
        <dsp:cNvPr id="0" name=""/>
        <dsp:cNvSpPr/>
      </dsp:nvSpPr>
      <dsp:spPr>
        <a:xfrm>
          <a:off x="0" y="2698879"/>
          <a:ext cx="5906181" cy="2510819"/>
        </a:xfrm>
        <a:prstGeom prst="roundRect">
          <a:avLst/>
        </a:prstGeom>
        <a:solidFill>
          <a:schemeClr val="accent2">
            <a:hueOff val="3031128"/>
            <a:satOff val="160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 err="1"/>
            <a:t>Abilità</a:t>
          </a:r>
          <a:r>
            <a:rPr lang="en-US" sz="5800" kern="1200" dirty="0"/>
            <a:t> </a:t>
          </a:r>
        </a:p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(be able to do)</a:t>
          </a:r>
          <a:r>
            <a:rPr lang="it-IT" sz="5800" kern="1200" dirty="0"/>
            <a:t> </a:t>
          </a:r>
          <a:endParaRPr lang="en-US" sz="5800" kern="1200" dirty="0"/>
        </a:p>
      </dsp:txBody>
      <dsp:txXfrm>
        <a:off x="122568" y="2821447"/>
        <a:ext cx="5661045" cy="22656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1972B-4B3F-42BF-9D21-9BFDB251500E}">
      <dsp:nvSpPr>
        <dsp:cNvPr id="0" name=""/>
        <dsp:cNvSpPr/>
      </dsp:nvSpPr>
      <dsp:spPr>
        <a:xfrm>
          <a:off x="616949" y="47681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99CFC-948D-4EA0-BD0F-8543953C3630}">
      <dsp:nvSpPr>
        <dsp:cNvPr id="0" name=""/>
        <dsp:cNvSpPr/>
      </dsp:nvSpPr>
      <dsp:spPr>
        <a:xfrm>
          <a:off x="1004512" y="435244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39E8B-EFD1-4D22-82A0-8BF779C7CEBB}">
      <dsp:nvSpPr>
        <dsp:cNvPr id="0" name=""/>
        <dsp:cNvSpPr/>
      </dsp:nvSpPr>
      <dsp:spPr>
        <a:xfrm>
          <a:off x="35606" y="2432681"/>
          <a:ext cx="2981250" cy="124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US" sz="1100" kern="1200" cap="all" baseline="0" dirty="0"/>
            <a:t>understanding of key historical concepts: cause and consequence, change and continuity, and similarity and  difference  (4)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itchFamily="2" charset="2"/>
            <a:buNone/>
          </a:pPr>
          <a:r>
            <a:rPr lang="en-US" sz="1100" kern="1200" cap="all" baseline="0" dirty="0"/>
            <a:t>development of historical skills, including investigation, analysis, evaluation and communication skills (7)</a:t>
          </a:r>
        </a:p>
      </dsp:txBody>
      <dsp:txXfrm>
        <a:off x="35606" y="2432681"/>
        <a:ext cx="2981250" cy="1245248"/>
      </dsp:txXfrm>
    </dsp:sp>
    <dsp:sp modelId="{BF93D166-FB9B-4D5C-AD87-E245528CFDA4}">
      <dsp:nvSpPr>
        <dsp:cNvPr id="0" name=""/>
        <dsp:cNvSpPr/>
      </dsp:nvSpPr>
      <dsp:spPr>
        <a:xfrm>
          <a:off x="4119918" y="47681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0B412-C6BF-41B5-83DC-AAE289F76DE3}">
      <dsp:nvSpPr>
        <dsp:cNvPr id="0" name=""/>
        <dsp:cNvSpPr/>
      </dsp:nvSpPr>
      <dsp:spPr>
        <a:xfrm>
          <a:off x="4507481" y="435244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64B3D-88CD-4EBC-A76F-E49E42B8E690}">
      <dsp:nvSpPr>
        <dsp:cNvPr id="0" name=""/>
        <dsp:cNvSpPr/>
      </dsp:nvSpPr>
      <dsp:spPr>
        <a:xfrm>
          <a:off x="3538574" y="2432681"/>
          <a:ext cx="2981250" cy="124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Sapere rielaborare ed esporre i temi storici in modo articolato e attento alle loro relazioni (3</a:t>
          </a:r>
          <a:r>
            <a:rPr lang="it-IT" sz="1100" b="1" kern="1200" dirty="0"/>
            <a:t>)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Sapere leggere, valutare e utilizzare le diverse fonti, leggere ed utilizzare documenti storici (4)  </a:t>
          </a:r>
          <a:endParaRPr lang="en-US" sz="1100" kern="1200" dirty="0"/>
        </a:p>
      </dsp:txBody>
      <dsp:txXfrm>
        <a:off x="3538574" y="2432681"/>
        <a:ext cx="2981250" cy="1245248"/>
      </dsp:txXfrm>
    </dsp:sp>
    <dsp:sp modelId="{B7CB4B8F-7A1A-4BEF-B2C6-ACFDB7818A0F}">
      <dsp:nvSpPr>
        <dsp:cNvPr id="0" name=""/>
        <dsp:cNvSpPr/>
      </dsp:nvSpPr>
      <dsp:spPr>
        <a:xfrm>
          <a:off x="7622887" y="47681"/>
          <a:ext cx="1818562" cy="181856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40CC6-211D-46C8-8C86-CFE267C832B8}">
      <dsp:nvSpPr>
        <dsp:cNvPr id="0" name=""/>
        <dsp:cNvSpPr/>
      </dsp:nvSpPr>
      <dsp:spPr>
        <a:xfrm>
          <a:off x="8010450" y="435244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3DCF5-F4CD-423E-AA98-CCD0CA7FB955}">
      <dsp:nvSpPr>
        <dsp:cNvPr id="0" name=""/>
        <dsp:cNvSpPr/>
      </dsp:nvSpPr>
      <dsp:spPr>
        <a:xfrm>
          <a:off x="7041543" y="2432681"/>
          <a:ext cx="2981250" cy="1245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La metodologia CLIL integra le abilità con l’utilizzo della lingua inglese.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kern="1200" dirty="0"/>
            <a:t>Infatti, il punto 6 riceve una particolare attenzione nel CLIL ed è confermato in Cambridge: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100" b="0" kern="1200" dirty="0" err="1"/>
            <a:t>encourage</a:t>
          </a:r>
          <a:r>
            <a:rPr lang="it-IT" sz="1100" b="0" kern="1200" dirty="0"/>
            <a:t> </a:t>
          </a:r>
          <a:r>
            <a:rPr lang="it-IT" sz="1100" b="0" kern="1200" dirty="0" err="1"/>
            <a:t>international</a:t>
          </a:r>
          <a:r>
            <a:rPr lang="it-IT" sz="1100" b="0" kern="1200" dirty="0"/>
            <a:t> </a:t>
          </a:r>
          <a:r>
            <a:rPr lang="it-IT" sz="1100" b="0" kern="1200" dirty="0" err="1"/>
            <a:t>understanding</a:t>
          </a:r>
          <a:r>
            <a:rPr lang="it-IT" sz="1100" b="0" kern="1200" dirty="0"/>
            <a:t> </a:t>
          </a:r>
          <a:endParaRPr lang="en-US" sz="1100" b="0" kern="1200" dirty="0"/>
        </a:p>
      </dsp:txBody>
      <dsp:txXfrm>
        <a:off x="7041543" y="2432681"/>
        <a:ext cx="2981250" cy="1245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5/3/20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2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4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8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38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9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9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5/3/20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8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25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0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41" r:id="rId4"/>
    <p:sldLayoutId id="2147483742" r:id="rId5"/>
    <p:sldLayoutId id="2147483748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3A61B9-53AA-4C7A-AD82-B6A74C5451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6045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9790" y="0"/>
            <a:ext cx="4662210" cy="6858000"/>
          </a:xfrm>
          <a:prstGeom prst="rect">
            <a:avLst/>
          </a:prstGeom>
          <a:solidFill>
            <a:schemeClr val="bg1">
              <a:alpha val="3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B6D4D1-B988-457E-986C-12FB1339E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9790" y="0"/>
            <a:ext cx="4662210" cy="6858000"/>
          </a:xfrm>
          <a:prstGeom prst="rect">
            <a:avLst/>
          </a:prstGeom>
          <a:solidFill>
            <a:srgbClr val="29B768">
              <a:alpha val="40000"/>
            </a:srgb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9376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1998EDE-B49B-9E43-BB1C-6F6946870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6314" y="1340361"/>
            <a:ext cx="3729162" cy="3341700"/>
          </a:xfrm>
        </p:spPr>
        <p:txBody>
          <a:bodyPr>
            <a:normAutofit/>
          </a:bodyPr>
          <a:lstStyle/>
          <a:p>
            <a:r>
              <a:rPr lang="it-IT" sz="3600">
                <a:solidFill>
                  <a:schemeClr val="tx1"/>
                </a:solidFill>
              </a:rPr>
              <a:t>Da CLIL a Cambridge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FC038FE-55FF-BE40-A8F5-60951AFAD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4074" y="4731476"/>
            <a:ext cx="3793642" cy="97090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it-IT" dirty="0" err="1">
                <a:solidFill>
                  <a:schemeClr val="tx1"/>
                </a:solidFill>
              </a:rPr>
              <a:t>Ballarino</a:t>
            </a:r>
            <a:r>
              <a:rPr lang="it-IT" dirty="0">
                <a:solidFill>
                  <a:schemeClr val="tx1"/>
                </a:solidFill>
              </a:rPr>
              <a:t>, liceo Majorana Desio </a:t>
            </a:r>
          </a:p>
        </p:txBody>
      </p:sp>
    </p:spTree>
    <p:extLst>
      <p:ext uri="{BB962C8B-B14F-4D97-AF65-F5344CB8AC3E}">
        <p14:creationId xmlns:p14="http://schemas.microsoft.com/office/powerpoint/2010/main" val="9303564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B15CE4B-7A9E-DA4D-86B4-D1215DB3A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CLIL – Cambridge – Competenze  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44677D43-FA8B-4E23-AE5D-D584F74C8B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09010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8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15142C0-A280-4A43-9377-AB511B00E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it-IT"/>
              <a:t>Metodologia CLIL: objectives  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19" name="Segnaposto contenuto 2">
            <a:extLst>
              <a:ext uri="{FF2B5EF4-FFF2-40B4-BE49-F238E27FC236}">
                <a16:creationId xmlns:a16="http://schemas.microsoft.com/office/drawing/2014/main" id="{A823D524-FCC3-4007-ADCC-BA614F6325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079955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411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FE5CDA3-06D5-9A47-A79E-8D9AF3BCA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CLIL – Cambridge – Abilità </a:t>
            </a:r>
            <a:endParaRPr lang="it-IT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4FB21DD-7003-4942-AFBA-C8F4E39349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570978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301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52CF713-BD99-5340-9F3E-B1F0D9FF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it-IT"/>
              <a:t>Il CLIL al Majorana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2E8FA5-2E3A-E648-B33A-D4AEC59B7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it-IT" dirty="0"/>
              <a:t>Nella nostra scuola sono attivati moduli CLIL, secondo le indicazioni nazionali e le successive norme transitorie. I moduli interessano le classi quinte e anche le altre classi. L’anno scorso, 9 docenti hanno attuato percorsi CLIL. </a:t>
            </a:r>
          </a:p>
          <a:p>
            <a:r>
              <a:rPr lang="it-IT" dirty="0"/>
              <a:t>Il monte ore CLIL varia da docente a docente. Le classi decisamente più esposte al CLIL sono le quinte, dove in taluni casi la metodologia CLIL viene usata per il 50 o 80% delle lezioni.</a:t>
            </a:r>
          </a:p>
          <a:p>
            <a:r>
              <a:rPr lang="it-IT" dirty="0"/>
              <a:t>Ogni anno, vengono raccolti i risultati dei questionari di soddisfazione che, per scelta, è stato deciso di somministrare in conclusione di ciascun corso CLIL. </a:t>
            </a:r>
          </a:p>
          <a:p>
            <a:endParaRPr lang="it-IT" dirty="0"/>
          </a:p>
          <a:p>
            <a:r>
              <a:rPr lang="it-IT" dirty="0"/>
              <a:t>Nelle slide seguenti, le ore e i risultati del questionario di soddisfazione dell’anno 2018-19.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571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155CD3-83BB-4AEA-A737-FFB45BF5B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481AC0-C94A-42B2-A337-8F2BD27B4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044" y="374904"/>
            <a:ext cx="11409913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9C990ECF-0B2F-4372-9715-326BA840E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736" y="539496"/>
            <a:ext cx="11082528" cy="57790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94;p16" title="Grafico">
            <a:extLst>
              <a:ext uri="{FF2B5EF4-FFF2-40B4-BE49-F238E27FC236}">
                <a16:creationId xmlns:a16="http://schemas.microsoft.com/office/drawing/2014/main" id="{33A0BCB6-D538-9644-A9BB-4C1D2D1C6728}"/>
              </a:ext>
            </a:extLst>
          </p:cNvPr>
          <p:cNvPicPr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037840" y="1537970"/>
            <a:ext cx="6116320" cy="3782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380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F2155CD3-83BB-4AEA-A737-FFB45BF5B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481AC0-C94A-42B2-A337-8F2BD27B4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044" y="374904"/>
            <a:ext cx="11409913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990ECF-0B2F-4372-9715-326BA840E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736" y="539496"/>
            <a:ext cx="11082528" cy="57790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oogle Shape;101;p17" title="Grafico">
            <a:extLst>
              <a:ext uri="{FF2B5EF4-FFF2-40B4-BE49-F238E27FC236}">
                <a16:creationId xmlns:a16="http://schemas.microsoft.com/office/drawing/2014/main" id="{CAB6F733-D71B-1B4D-81C4-1E7B8EBFB185}"/>
              </a:ext>
            </a:extLst>
          </p:cNvPr>
          <p:cNvPicPr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037839" y="1527858"/>
            <a:ext cx="6256631" cy="3792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476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352B744B-0F81-487E-A851-51A3233F0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4D6D39BE-B8E2-4FCD-92BE-1E88F5973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C13A2EBD-9403-4884-A9BD-8B154778C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DE56D5A-0FA5-094F-8AEF-60DBC31D4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r>
              <a:rPr lang="it-IT" dirty="0"/>
              <a:t>Docente e studente CLIL</a:t>
            </a:r>
          </a:p>
        </p:txBody>
      </p:sp>
      <p:pic>
        <p:nvPicPr>
          <p:cNvPr id="19" name="Graphic 6">
            <a:extLst>
              <a:ext uri="{FF2B5EF4-FFF2-40B4-BE49-F238E27FC236}">
                <a16:creationId xmlns:a16="http://schemas.microsoft.com/office/drawing/2014/main" id="{691CF03A-D0A3-4054-81EA-5837E7EE07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4352" y="2467985"/>
            <a:ext cx="3019646" cy="3019646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4F6E64-8EF7-C848-BD28-A73871E34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165" y="2103120"/>
            <a:ext cx="6488035" cy="393192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t-IT" sz="1700" b="1" dirty="0"/>
              <a:t>Docente CLIL</a:t>
            </a:r>
          </a:p>
          <a:p>
            <a:pPr marL="0" indent="0">
              <a:lnSpc>
                <a:spcPct val="90000"/>
              </a:lnSpc>
              <a:buNone/>
            </a:pPr>
            <a:endParaRPr lang="it-IT" sz="1300" dirty="0"/>
          </a:p>
          <a:p>
            <a:pPr>
              <a:lnSpc>
                <a:spcPct val="90000"/>
              </a:lnSpc>
            </a:pPr>
            <a:r>
              <a:rPr lang="it-IT" sz="1400" dirty="0"/>
              <a:t>Piattaforma </a:t>
            </a:r>
            <a:r>
              <a:rPr lang="it-IT" sz="1400" dirty="0" err="1"/>
              <a:t>Spark</a:t>
            </a:r>
            <a:r>
              <a:rPr lang="it-IT" sz="1400" dirty="0"/>
              <a:t> (corsi attivati, convegno del 2017, aggiornamento, risultati dei questionari).</a:t>
            </a:r>
          </a:p>
          <a:p>
            <a:pPr>
              <a:lnSpc>
                <a:spcPct val="90000"/>
              </a:lnSpc>
            </a:pPr>
            <a:r>
              <a:rPr lang="it-IT" sz="1400" dirty="0"/>
              <a:t>Formazione linguistica (esterni e dipartimento di inglese).</a:t>
            </a:r>
          </a:p>
          <a:p>
            <a:pPr>
              <a:lnSpc>
                <a:spcPct val="90000"/>
              </a:lnSpc>
            </a:pPr>
            <a:r>
              <a:rPr lang="it-IT" sz="1400" dirty="0"/>
              <a:t>Team CLIL.</a:t>
            </a:r>
          </a:p>
          <a:p>
            <a:pPr>
              <a:lnSpc>
                <a:spcPct val="90000"/>
              </a:lnSpc>
            </a:pPr>
            <a:endParaRPr lang="it-IT" sz="1300" dirty="0"/>
          </a:p>
          <a:p>
            <a:pPr marL="0" indent="0">
              <a:lnSpc>
                <a:spcPct val="90000"/>
              </a:lnSpc>
              <a:buNone/>
            </a:pPr>
            <a:r>
              <a:rPr lang="it-IT" sz="1700" b="1" dirty="0"/>
              <a:t>Studente CLIL</a:t>
            </a:r>
          </a:p>
          <a:p>
            <a:pPr marL="0" indent="0">
              <a:lnSpc>
                <a:spcPct val="90000"/>
              </a:lnSpc>
              <a:buNone/>
            </a:pPr>
            <a:endParaRPr lang="it-IT" sz="1300" dirty="0"/>
          </a:p>
          <a:p>
            <a:pPr>
              <a:lnSpc>
                <a:spcPct val="90000"/>
              </a:lnSpc>
            </a:pPr>
            <a:r>
              <a:rPr lang="it-IT" sz="1400" dirty="0"/>
              <a:t>Lezione “integrata”, l’insegnamento viene costruito, il coinvolgimento degli alunni essenziale.</a:t>
            </a:r>
          </a:p>
          <a:p>
            <a:pPr>
              <a:lnSpc>
                <a:spcPct val="90000"/>
              </a:lnSpc>
            </a:pPr>
            <a:r>
              <a:rPr lang="it-IT" sz="1400" dirty="0"/>
              <a:t>Metodologia diversificata (utilizzo di video, immagini, utilizzo di </a:t>
            </a:r>
            <a:r>
              <a:rPr lang="it-IT" sz="1400" dirty="0" err="1"/>
              <a:t>Spark</a:t>
            </a:r>
            <a:r>
              <a:rPr lang="it-IT" sz="1400" dirty="0"/>
              <a:t>) e contesto linguistico.</a:t>
            </a:r>
          </a:p>
          <a:p>
            <a:pPr>
              <a:lnSpc>
                <a:spcPct val="90000"/>
              </a:lnSpc>
            </a:pPr>
            <a:r>
              <a:rPr lang="it-IT" sz="1400" dirty="0"/>
              <a:t>Introdurre il CLIL dalle classi terze è decisamente un valore aggiunto per gli studenti e anche per noi docenti, perché permette una maggiore familiarità con il metodo e con le lezioni di questo tipo. </a:t>
            </a:r>
          </a:p>
          <a:p>
            <a:pPr>
              <a:lnSpc>
                <a:spcPct val="90000"/>
              </a:lnSpc>
            </a:pPr>
            <a:endParaRPr lang="it-IT" sz="1300" dirty="0"/>
          </a:p>
        </p:txBody>
      </p:sp>
    </p:spTree>
    <p:extLst>
      <p:ext uri="{BB962C8B-B14F-4D97-AF65-F5344CB8AC3E}">
        <p14:creationId xmlns:p14="http://schemas.microsoft.com/office/powerpoint/2010/main" val="105644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1A09D-DECA-CF45-B829-1A1CAE871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Da CLIL a Cambridge </a:t>
            </a:r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FB5B71-42FC-E148-9139-B1AED1FEA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Somiglianze e differenze 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147A6947-2C52-4133-B087-799F7D821ED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44495100"/>
              </p:ext>
            </p:extLst>
          </p:nvPr>
        </p:nvGraphicFramePr>
        <p:xfrm>
          <a:off x="1069975" y="2792413"/>
          <a:ext cx="4664075" cy="3163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A37D72A-EDC1-7049-8EB7-2C101632C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/>
              <a:t>Docente e studente 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0E1D3A28-5575-EE4C-A698-AC4CC77371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Nel nostro liceo, i </a:t>
            </a:r>
            <a:r>
              <a:rPr lang="it-IT" b="1" dirty="0"/>
              <a:t>docenti</a:t>
            </a:r>
            <a:r>
              <a:rPr lang="it-IT" dirty="0"/>
              <a:t> CLIL si trovano periodicamente nel Team e cercano di realizzare una collaborazione sui metodi e i contenuti. Anche il metodo Cambridge richiede lavoro in comune, molto tempo per la analisi e la condivisione dei materiali, la verifica in itinere del cammino. </a:t>
            </a:r>
          </a:p>
          <a:p>
            <a:r>
              <a:rPr lang="it-IT" dirty="0"/>
              <a:t>Gli </a:t>
            </a:r>
            <a:r>
              <a:rPr lang="it-IT" b="1" dirty="0"/>
              <a:t>studenti</a:t>
            </a:r>
            <a:r>
              <a:rPr lang="it-IT" dirty="0"/>
              <a:t> del nostro liceo si adattano al metodo CLIL soprattutto quando esso viene introdotto gradualmente, quando hanno già una attitudine alla </a:t>
            </a:r>
            <a:r>
              <a:rPr lang="it-IT" dirty="0" err="1"/>
              <a:t>speaking</a:t>
            </a:r>
            <a:r>
              <a:rPr lang="it-IT" dirty="0"/>
              <a:t> e al confronto; queste caratteristiche sono la base anche per Cambridge, e il potenziamento del biennio ne aiuta il conseguimento.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0445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3866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3DD3A5B-A53A-D048-BE12-CAD8B91AA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93" y="1559768"/>
            <a:ext cx="2978281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2300" cap="all" spc="-100" dirty="0">
                <a:solidFill>
                  <a:schemeClr val="bg1"/>
                </a:solidFill>
              </a:rPr>
              <a:t>History: CLIL, Syllabus Cambridge e </a:t>
            </a:r>
            <a:r>
              <a:rPr lang="en-US" sz="2300" cap="all" spc="-100" dirty="0" err="1">
                <a:solidFill>
                  <a:schemeClr val="bg1"/>
                </a:solidFill>
              </a:rPr>
              <a:t>programmazione</a:t>
            </a:r>
            <a:r>
              <a:rPr lang="en-US" sz="2300" cap="all" spc="-100" dirty="0">
                <a:solidFill>
                  <a:schemeClr val="bg1"/>
                </a:solidFill>
              </a:rPr>
              <a:t> </a:t>
            </a:r>
            <a:r>
              <a:rPr lang="en-US" sz="2300" cap="all" spc="-100" dirty="0" err="1">
                <a:solidFill>
                  <a:schemeClr val="bg1"/>
                </a:solidFill>
              </a:rPr>
              <a:t>italiana</a:t>
            </a:r>
            <a:r>
              <a:rPr lang="en-US" sz="2300" cap="all" spc="-100" dirty="0">
                <a:solidFill>
                  <a:schemeClr val="bg1"/>
                </a:solidFill>
              </a:rPr>
              <a:t>  </a:t>
            </a:r>
            <a:br>
              <a:rPr lang="en-US" sz="2300" cap="all" spc="-100" dirty="0">
                <a:solidFill>
                  <a:schemeClr val="bg1"/>
                </a:solidFill>
              </a:rPr>
            </a:br>
            <a:endParaRPr lang="en-US" sz="2300" cap="all" spc="-100" dirty="0">
              <a:solidFill>
                <a:schemeClr val="bg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A53A868-C420-4BAE-9244-EC162AF05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7992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2686EF3-81CC-419F-96C3-002A75880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8D93CCA-A85E-4529-A6F0-8BB54D27B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3932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ECFA516-C18C-41AE-AFF2-A0D0A59C9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82292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egnaposto contenuto 3" descr="Immagine che contiene screenshot, carta, tavolo, sedendo&#10;&#10;Descrizione generata automaticamente">
            <a:extLst>
              <a:ext uri="{FF2B5EF4-FFF2-40B4-BE49-F238E27FC236}">
                <a16:creationId xmlns:a16="http://schemas.microsoft.com/office/drawing/2014/main" id="{4F2140B4-FBB0-1042-8ABF-66AAA8D8356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46570" y="1551260"/>
            <a:ext cx="6202238" cy="375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9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664D085-C814-4D74-BCE0-2059F0DC0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33D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A5539E-D8B4-4F5A-B46F-C304F5D7A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magine 1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A51BB6C6-F278-1546-B564-1B040F41002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01539" y="874422"/>
            <a:ext cx="10588922" cy="5109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92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34299EB-B1F5-E14D-9C7A-6D276189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Metodologia CLIL: </a:t>
            </a:r>
            <a:r>
              <a:rPr lang="it-IT" dirty="0" err="1"/>
              <a:t>outcomes</a:t>
            </a:r>
            <a:r>
              <a:rPr lang="it-IT"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B527FC2-E6D4-452C-A383-ED6D7C427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204313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8539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412425"/>
      </a:dk2>
      <a:lt2>
        <a:srgbClr val="E8E2E5"/>
      </a:lt2>
      <a:accent1>
        <a:srgbClr val="29B768"/>
      </a:accent1>
      <a:accent2>
        <a:srgbClr val="36B839"/>
      </a:accent2>
      <a:accent3>
        <a:srgbClr val="34B2A1"/>
      </a:accent3>
      <a:accent4>
        <a:srgbClr val="C12B6A"/>
      </a:accent4>
      <a:accent5>
        <a:srgbClr val="D33D3E"/>
      </a:accent5>
      <a:accent6>
        <a:srgbClr val="C1692B"/>
      </a:accent6>
      <a:hlink>
        <a:srgbClr val="C1468B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654</Words>
  <Application>Microsoft Macintosh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Garamond</vt:lpstr>
      <vt:lpstr>Symbol</vt:lpstr>
      <vt:lpstr>SavonVTI</vt:lpstr>
      <vt:lpstr>Da CLIL a Cambridge</vt:lpstr>
      <vt:lpstr>Il CLIL al Majorana</vt:lpstr>
      <vt:lpstr>Presentazione standard di PowerPoint</vt:lpstr>
      <vt:lpstr>Presentazione standard di PowerPoint</vt:lpstr>
      <vt:lpstr>Docente e studente CLIL</vt:lpstr>
      <vt:lpstr>Da CLIL a Cambridge </vt:lpstr>
      <vt:lpstr>History: CLIL, Syllabus Cambridge e programmazione italiana   </vt:lpstr>
      <vt:lpstr>Presentazione standard di PowerPoint</vt:lpstr>
      <vt:lpstr>Metodologia CLIL: outcomes </vt:lpstr>
      <vt:lpstr>CLIL – Cambridge – Competenze  </vt:lpstr>
      <vt:lpstr>Metodologia CLIL: objectives  </vt:lpstr>
      <vt:lpstr>CLIL – Cambridge – Abilità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 CLIL a Cambridge</dc:title>
  <dc:creator>Utente di Microsoft Office</dc:creator>
  <cp:lastModifiedBy>Utente di Microsoft Office</cp:lastModifiedBy>
  <cp:revision>13</cp:revision>
  <dcterms:created xsi:type="dcterms:W3CDTF">2020-05-02T17:32:46Z</dcterms:created>
  <dcterms:modified xsi:type="dcterms:W3CDTF">2020-05-03T20:59:30Z</dcterms:modified>
</cp:coreProperties>
</file>