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6" r:id="rId2"/>
    <p:sldId id="262" r:id="rId3"/>
    <p:sldId id="268" r:id="rId4"/>
    <p:sldId id="263" r:id="rId5"/>
    <p:sldId id="277" r:id="rId6"/>
    <p:sldId id="260" r:id="rId7"/>
    <p:sldId id="275" r:id="rId8"/>
    <p:sldId id="265" r:id="rId9"/>
    <p:sldId id="278" r:id="rId10"/>
    <p:sldId id="267" r:id="rId11"/>
    <p:sldId id="271" r:id="rId12"/>
    <p:sldId id="272" r:id="rId13"/>
    <p:sldId id="273" r:id="rId14"/>
    <p:sldId id="276"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740" autoAdjust="0"/>
  </p:normalViewPr>
  <p:slideViewPr>
    <p:cSldViewPr snapToGrid="0">
      <p:cViewPr varScale="1">
        <p:scale>
          <a:sx n="64" d="100"/>
          <a:sy n="64" d="100"/>
        </p:scale>
        <p:origin x="9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367DB-BF23-4982-ABD9-48416B975B4E}"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it-IT"/>
        </a:p>
      </dgm:t>
    </dgm:pt>
    <dgm:pt modelId="{8A6C1470-386A-4793-93EB-A714B21C3483}">
      <dgm:prSet/>
      <dgm:spPr/>
      <dgm:t>
        <a:bodyPr/>
        <a:lstStyle/>
        <a:p>
          <a:pPr rtl="0"/>
          <a:r>
            <a:rPr lang="it-IT" dirty="0"/>
            <a:t>La mafia educa da subito insegnando la sua cultura.</a:t>
          </a:r>
        </a:p>
      </dgm:t>
    </dgm:pt>
    <dgm:pt modelId="{45378DB6-8F8E-4074-8CF1-A62A44A7C4E8}" type="parTrans" cxnId="{5E4661BD-22F7-431F-9E27-4E8CE4712392}">
      <dgm:prSet/>
      <dgm:spPr/>
      <dgm:t>
        <a:bodyPr/>
        <a:lstStyle/>
        <a:p>
          <a:endParaRPr lang="it-IT"/>
        </a:p>
      </dgm:t>
    </dgm:pt>
    <dgm:pt modelId="{25AAC1A1-FDC9-4373-BBF0-E0F67479F8F7}" type="sibTrans" cxnId="{5E4661BD-22F7-431F-9E27-4E8CE4712392}">
      <dgm:prSet/>
      <dgm:spPr/>
      <dgm:t>
        <a:bodyPr/>
        <a:lstStyle/>
        <a:p>
          <a:endParaRPr lang="it-IT"/>
        </a:p>
      </dgm:t>
    </dgm:pt>
    <dgm:pt modelId="{8CA8BA81-DB5A-4B71-83A3-C023E8285DF4}">
      <dgm:prSet/>
      <dgm:spPr/>
      <dgm:t>
        <a:bodyPr/>
        <a:lstStyle/>
        <a:p>
          <a:pPr rtl="0"/>
          <a:r>
            <a:rPr lang="it-IT" dirty="0"/>
            <a:t>Perché la mafia ‘attrae’ specialmente i giovani?</a:t>
          </a:r>
        </a:p>
      </dgm:t>
    </dgm:pt>
    <dgm:pt modelId="{2694ED71-4F91-48B1-A0C6-D575C542E48F}" type="parTrans" cxnId="{10A0EBC1-9429-45A0-8F1B-5AF99DBE345E}">
      <dgm:prSet/>
      <dgm:spPr/>
      <dgm:t>
        <a:bodyPr/>
        <a:lstStyle/>
        <a:p>
          <a:endParaRPr lang="it-IT"/>
        </a:p>
      </dgm:t>
    </dgm:pt>
    <dgm:pt modelId="{C6109CBE-2CD8-4091-8928-627D3777A0EE}" type="sibTrans" cxnId="{10A0EBC1-9429-45A0-8F1B-5AF99DBE345E}">
      <dgm:prSet/>
      <dgm:spPr/>
      <dgm:t>
        <a:bodyPr/>
        <a:lstStyle/>
        <a:p>
          <a:endParaRPr lang="it-IT"/>
        </a:p>
      </dgm:t>
    </dgm:pt>
    <dgm:pt modelId="{5D3BE9D4-6F42-4F8D-B9F3-947289F80449}">
      <dgm:prSet/>
      <dgm:spPr/>
      <dgm:t>
        <a:bodyPr/>
        <a:lstStyle/>
        <a:p>
          <a:pPr rtl="0"/>
          <a:r>
            <a:rPr lang="it-IT"/>
            <a:t>I soldi delle estorsioni chi li usa?</a:t>
          </a:r>
        </a:p>
      </dgm:t>
    </dgm:pt>
    <dgm:pt modelId="{2C796823-CFC6-495A-B16F-C14BBDE1E07F}" type="parTrans" cxnId="{3AF98571-3AE3-4E22-8005-6C8B58EF394F}">
      <dgm:prSet/>
      <dgm:spPr/>
      <dgm:t>
        <a:bodyPr/>
        <a:lstStyle/>
        <a:p>
          <a:endParaRPr lang="it-IT"/>
        </a:p>
      </dgm:t>
    </dgm:pt>
    <dgm:pt modelId="{3AEC7E9B-566C-4BE0-BE57-CCD201E75E2E}" type="sibTrans" cxnId="{3AF98571-3AE3-4E22-8005-6C8B58EF394F}">
      <dgm:prSet/>
      <dgm:spPr/>
      <dgm:t>
        <a:bodyPr/>
        <a:lstStyle/>
        <a:p>
          <a:endParaRPr lang="it-IT"/>
        </a:p>
      </dgm:t>
    </dgm:pt>
    <dgm:pt modelId="{5CF261B5-8685-4219-885D-4E1758819FFC}" type="pres">
      <dgm:prSet presAssocID="{367367DB-BF23-4982-ABD9-48416B975B4E}" presName="Name0" presStyleCnt="0">
        <dgm:presLayoutVars>
          <dgm:chMax/>
          <dgm:chPref/>
          <dgm:dir/>
        </dgm:presLayoutVars>
      </dgm:prSet>
      <dgm:spPr/>
    </dgm:pt>
    <dgm:pt modelId="{094F699D-8825-4D44-9628-343816236327}" type="pres">
      <dgm:prSet presAssocID="{8A6C1470-386A-4793-93EB-A714B21C3483}" presName="parenttextcomposite" presStyleCnt="0"/>
      <dgm:spPr/>
    </dgm:pt>
    <dgm:pt modelId="{44E65CBC-C7BF-40E7-9CC3-A1EB705265CC}" type="pres">
      <dgm:prSet presAssocID="{8A6C1470-386A-4793-93EB-A714B21C3483}" presName="parenttext" presStyleLbl="revTx" presStyleIdx="0" presStyleCnt="3">
        <dgm:presLayoutVars>
          <dgm:chMax/>
          <dgm:chPref val="2"/>
          <dgm:bulletEnabled val="1"/>
        </dgm:presLayoutVars>
      </dgm:prSet>
      <dgm:spPr/>
    </dgm:pt>
    <dgm:pt modelId="{703F2A90-134B-4DF2-8330-D090EBE78EE1}" type="pres">
      <dgm:prSet presAssocID="{8A6C1470-386A-4793-93EB-A714B21C3483}" presName="parallelogramComposite" presStyleCnt="0"/>
      <dgm:spPr/>
    </dgm:pt>
    <dgm:pt modelId="{D1ADC164-6BA9-4C56-97F2-5E76604B43E2}" type="pres">
      <dgm:prSet presAssocID="{8A6C1470-386A-4793-93EB-A714B21C3483}" presName="parallelogram1" presStyleLbl="alignNode1" presStyleIdx="0" presStyleCnt="21"/>
      <dgm:spPr/>
    </dgm:pt>
    <dgm:pt modelId="{6CBABCB2-874C-4923-8EA9-E43D4F084E27}" type="pres">
      <dgm:prSet presAssocID="{8A6C1470-386A-4793-93EB-A714B21C3483}" presName="parallelogram2" presStyleLbl="alignNode1" presStyleIdx="1" presStyleCnt="21"/>
      <dgm:spPr/>
    </dgm:pt>
    <dgm:pt modelId="{FD146CD4-32F3-4CAC-9B60-B1A3AE8D14F5}" type="pres">
      <dgm:prSet presAssocID="{8A6C1470-386A-4793-93EB-A714B21C3483}" presName="parallelogram3" presStyleLbl="alignNode1" presStyleIdx="2" presStyleCnt="21"/>
      <dgm:spPr/>
    </dgm:pt>
    <dgm:pt modelId="{C6EAC97B-DBAA-4EA6-AF4D-FF213BEAA1A2}" type="pres">
      <dgm:prSet presAssocID="{8A6C1470-386A-4793-93EB-A714B21C3483}" presName="parallelogram4" presStyleLbl="alignNode1" presStyleIdx="3" presStyleCnt="21"/>
      <dgm:spPr/>
    </dgm:pt>
    <dgm:pt modelId="{4F5275EB-E096-4CF5-9777-07436F4FA491}" type="pres">
      <dgm:prSet presAssocID="{8A6C1470-386A-4793-93EB-A714B21C3483}" presName="parallelogram5" presStyleLbl="alignNode1" presStyleIdx="4" presStyleCnt="21"/>
      <dgm:spPr/>
    </dgm:pt>
    <dgm:pt modelId="{9F76B280-7AD2-4B6C-816E-7122FAED20AE}" type="pres">
      <dgm:prSet presAssocID="{8A6C1470-386A-4793-93EB-A714B21C3483}" presName="parallelogram6" presStyleLbl="alignNode1" presStyleIdx="5" presStyleCnt="21"/>
      <dgm:spPr/>
    </dgm:pt>
    <dgm:pt modelId="{0B1D506D-6E8C-4732-AE2B-5BB02D9DB79C}" type="pres">
      <dgm:prSet presAssocID="{8A6C1470-386A-4793-93EB-A714B21C3483}" presName="parallelogram7" presStyleLbl="alignNode1" presStyleIdx="6" presStyleCnt="21"/>
      <dgm:spPr/>
    </dgm:pt>
    <dgm:pt modelId="{E414BDF9-6A06-4C1C-916A-86E21DE2A2E4}" type="pres">
      <dgm:prSet presAssocID="{25AAC1A1-FDC9-4373-BBF0-E0F67479F8F7}" presName="sibTrans" presStyleCnt="0"/>
      <dgm:spPr/>
    </dgm:pt>
    <dgm:pt modelId="{33106EF1-A22A-4538-8F59-522E833C7EB3}" type="pres">
      <dgm:prSet presAssocID="{8CA8BA81-DB5A-4B71-83A3-C023E8285DF4}" presName="parenttextcomposite" presStyleCnt="0"/>
      <dgm:spPr/>
    </dgm:pt>
    <dgm:pt modelId="{60FCB521-7FD3-4F48-8267-0BF57B2C9FB5}" type="pres">
      <dgm:prSet presAssocID="{8CA8BA81-DB5A-4B71-83A3-C023E8285DF4}" presName="parenttext" presStyleLbl="revTx" presStyleIdx="1" presStyleCnt="3">
        <dgm:presLayoutVars>
          <dgm:chMax/>
          <dgm:chPref val="2"/>
          <dgm:bulletEnabled val="1"/>
        </dgm:presLayoutVars>
      </dgm:prSet>
      <dgm:spPr/>
    </dgm:pt>
    <dgm:pt modelId="{2D51B7FE-12D2-44F4-8D0B-65E70577F299}" type="pres">
      <dgm:prSet presAssocID="{8CA8BA81-DB5A-4B71-83A3-C023E8285DF4}" presName="parallelogramComposite" presStyleCnt="0"/>
      <dgm:spPr/>
    </dgm:pt>
    <dgm:pt modelId="{8EBCAD59-98AC-4983-BC0B-9DCD22D90C7A}" type="pres">
      <dgm:prSet presAssocID="{8CA8BA81-DB5A-4B71-83A3-C023E8285DF4}" presName="parallelogram1" presStyleLbl="alignNode1" presStyleIdx="7" presStyleCnt="21"/>
      <dgm:spPr/>
    </dgm:pt>
    <dgm:pt modelId="{3D1C4F88-C672-4C08-A5C1-8CA879AC238A}" type="pres">
      <dgm:prSet presAssocID="{8CA8BA81-DB5A-4B71-83A3-C023E8285DF4}" presName="parallelogram2" presStyleLbl="alignNode1" presStyleIdx="8" presStyleCnt="21"/>
      <dgm:spPr/>
    </dgm:pt>
    <dgm:pt modelId="{D40EDB4D-C7FD-474C-A057-88EC9B3B621C}" type="pres">
      <dgm:prSet presAssocID="{8CA8BA81-DB5A-4B71-83A3-C023E8285DF4}" presName="parallelogram3" presStyleLbl="alignNode1" presStyleIdx="9" presStyleCnt="21"/>
      <dgm:spPr/>
    </dgm:pt>
    <dgm:pt modelId="{F4C107E3-2BE6-486C-AF00-AB348B478EAB}" type="pres">
      <dgm:prSet presAssocID="{8CA8BA81-DB5A-4B71-83A3-C023E8285DF4}" presName="parallelogram4" presStyleLbl="alignNode1" presStyleIdx="10" presStyleCnt="21"/>
      <dgm:spPr/>
    </dgm:pt>
    <dgm:pt modelId="{92F9F6C3-144A-4464-8085-3FACDCD00094}" type="pres">
      <dgm:prSet presAssocID="{8CA8BA81-DB5A-4B71-83A3-C023E8285DF4}" presName="parallelogram5" presStyleLbl="alignNode1" presStyleIdx="11" presStyleCnt="21"/>
      <dgm:spPr/>
    </dgm:pt>
    <dgm:pt modelId="{5030FD5C-D461-4E3C-B310-2FF7566B6A78}" type="pres">
      <dgm:prSet presAssocID="{8CA8BA81-DB5A-4B71-83A3-C023E8285DF4}" presName="parallelogram6" presStyleLbl="alignNode1" presStyleIdx="12" presStyleCnt="21"/>
      <dgm:spPr/>
    </dgm:pt>
    <dgm:pt modelId="{62620EF0-C608-413E-A18F-571D2AA0FFF4}" type="pres">
      <dgm:prSet presAssocID="{8CA8BA81-DB5A-4B71-83A3-C023E8285DF4}" presName="parallelogram7" presStyleLbl="alignNode1" presStyleIdx="13" presStyleCnt="21"/>
      <dgm:spPr/>
    </dgm:pt>
    <dgm:pt modelId="{23F0B994-24E3-4B79-B293-B32BC7FCF045}" type="pres">
      <dgm:prSet presAssocID="{C6109CBE-2CD8-4091-8928-627D3777A0EE}" presName="sibTrans" presStyleCnt="0"/>
      <dgm:spPr/>
    </dgm:pt>
    <dgm:pt modelId="{C6CB7EA9-3D3F-4A01-A636-BD43506A8CC2}" type="pres">
      <dgm:prSet presAssocID="{5D3BE9D4-6F42-4F8D-B9F3-947289F80449}" presName="parenttextcomposite" presStyleCnt="0"/>
      <dgm:spPr/>
    </dgm:pt>
    <dgm:pt modelId="{8FA9781D-A04B-4102-A4A4-0C775306BAB3}" type="pres">
      <dgm:prSet presAssocID="{5D3BE9D4-6F42-4F8D-B9F3-947289F80449}" presName="parenttext" presStyleLbl="revTx" presStyleIdx="2" presStyleCnt="3">
        <dgm:presLayoutVars>
          <dgm:chMax/>
          <dgm:chPref val="2"/>
          <dgm:bulletEnabled val="1"/>
        </dgm:presLayoutVars>
      </dgm:prSet>
      <dgm:spPr/>
    </dgm:pt>
    <dgm:pt modelId="{53372B00-A9D4-4C49-8895-38DE748C0547}" type="pres">
      <dgm:prSet presAssocID="{5D3BE9D4-6F42-4F8D-B9F3-947289F80449}" presName="parallelogramComposite" presStyleCnt="0"/>
      <dgm:spPr/>
    </dgm:pt>
    <dgm:pt modelId="{DB03C3B8-1F46-4921-A693-0EDEADEE0579}" type="pres">
      <dgm:prSet presAssocID="{5D3BE9D4-6F42-4F8D-B9F3-947289F80449}" presName="parallelogram1" presStyleLbl="alignNode1" presStyleIdx="14" presStyleCnt="21"/>
      <dgm:spPr/>
    </dgm:pt>
    <dgm:pt modelId="{DAC4F856-7896-4AC6-9C66-8BE6E80C4FAA}" type="pres">
      <dgm:prSet presAssocID="{5D3BE9D4-6F42-4F8D-B9F3-947289F80449}" presName="parallelogram2" presStyleLbl="alignNode1" presStyleIdx="15" presStyleCnt="21"/>
      <dgm:spPr/>
    </dgm:pt>
    <dgm:pt modelId="{50959FA3-177D-40F5-B1A2-086E4FFCF595}" type="pres">
      <dgm:prSet presAssocID="{5D3BE9D4-6F42-4F8D-B9F3-947289F80449}" presName="parallelogram3" presStyleLbl="alignNode1" presStyleIdx="16" presStyleCnt="21"/>
      <dgm:spPr/>
    </dgm:pt>
    <dgm:pt modelId="{7F406BE5-2B70-4D04-BDAB-A822D00128AA}" type="pres">
      <dgm:prSet presAssocID="{5D3BE9D4-6F42-4F8D-B9F3-947289F80449}" presName="parallelogram4" presStyleLbl="alignNode1" presStyleIdx="17" presStyleCnt="21"/>
      <dgm:spPr/>
    </dgm:pt>
    <dgm:pt modelId="{3FD19D65-727F-4544-8D94-76DAF61CEC18}" type="pres">
      <dgm:prSet presAssocID="{5D3BE9D4-6F42-4F8D-B9F3-947289F80449}" presName="parallelogram5" presStyleLbl="alignNode1" presStyleIdx="18" presStyleCnt="21"/>
      <dgm:spPr/>
    </dgm:pt>
    <dgm:pt modelId="{C3535F5A-AB71-4813-90B8-A5CD3778DB33}" type="pres">
      <dgm:prSet presAssocID="{5D3BE9D4-6F42-4F8D-B9F3-947289F80449}" presName="parallelogram6" presStyleLbl="alignNode1" presStyleIdx="19" presStyleCnt="21"/>
      <dgm:spPr/>
    </dgm:pt>
    <dgm:pt modelId="{62649FCF-157A-44A4-8C46-BBABC9CDA924}" type="pres">
      <dgm:prSet presAssocID="{5D3BE9D4-6F42-4F8D-B9F3-947289F80449}" presName="parallelogram7" presStyleLbl="alignNode1" presStyleIdx="20" presStyleCnt="21"/>
      <dgm:spPr/>
    </dgm:pt>
  </dgm:ptLst>
  <dgm:cxnLst>
    <dgm:cxn modelId="{3924F333-A2A1-4878-98D0-D520D807EA7D}" type="presOf" srcId="{367367DB-BF23-4982-ABD9-48416B975B4E}" destId="{5CF261B5-8685-4219-885D-4E1758819FFC}" srcOrd="0" destOrd="0" presId="urn:microsoft.com/office/officeart/2008/layout/VerticalAccentList"/>
    <dgm:cxn modelId="{E1F9DA5D-05BE-49EB-B307-EC709D57AB04}" type="presOf" srcId="{5D3BE9D4-6F42-4F8D-B9F3-947289F80449}" destId="{8FA9781D-A04B-4102-A4A4-0C775306BAB3}" srcOrd="0" destOrd="0" presId="urn:microsoft.com/office/officeart/2008/layout/VerticalAccentList"/>
    <dgm:cxn modelId="{3AF98571-3AE3-4E22-8005-6C8B58EF394F}" srcId="{367367DB-BF23-4982-ABD9-48416B975B4E}" destId="{5D3BE9D4-6F42-4F8D-B9F3-947289F80449}" srcOrd="2" destOrd="0" parTransId="{2C796823-CFC6-495A-B16F-C14BBDE1E07F}" sibTransId="{3AEC7E9B-566C-4BE0-BE57-CCD201E75E2E}"/>
    <dgm:cxn modelId="{5E4661BD-22F7-431F-9E27-4E8CE4712392}" srcId="{367367DB-BF23-4982-ABD9-48416B975B4E}" destId="{8A6C1470-386A-4793-93EB-A714B21C3483}" srcOrd="0" destOrd="0" parTransId="{45378DB6-8F8E-4074-8CF1-A62A44A7C4E8}" sibTransId="{25AAC1A1-FDC9-4373-BBF0-E0F67479F8F7}"/>
    <dgm:cxn modelId="{10A0EBC1-9429-45A0-8F1B-5AF99DBE345E}" srcId="{367367DB-BF23-4982-ABD9-48416B975B4E}" destId="{8CA8BA81-DB5A-4B71-83A3-C023E8285DF4}" srcOrd="1" destOrd="0" parTransId="{2694ED71-4F91-48B1-A0C6-D575C542E48F}" sibTransId="{C6109CBE-2CD8-4091-8928-627D3777A0EE}"/>
    <dgm:cxn modelId="{19ECBBD6-74F4-4756-9A58-D62590C7FCEF}" type="presOf" srcId="{8CA8BA81-DB5A-4B71-83A3-C023E8285DF4}" destId="{60FCB521-7FD3-4F48-8267-0BF57B2C9FB5}" srcOrd="0" destOrd="0" presId="urn:microsoft.com/office/officeart/2008/layout/VerticalAccentList"/>
    <dgm:cxn modelId="{300245DD-9ECE-4174-8B37-032579879359}" type="presOf" srcId="{8A6C1470-386A-4793-93EB-A714B21C3483}" destId="{44E65CBC-C7BF-40E7-9CC3-A1EB705265CC}" srcOrd="0" destOrd="0" presId="urn:microsoft.com/office/officeart/2008/layout/VerticalAccentList"/>
    <dgm:cxn modelId="{D91F7AF7-EF47-4C39-9C7E-B4AD2D493168}" type="presParOf" srcId="{5CF261B5-8685-4219-885D-4E1758819FFC}" destId="{094F699D-8825-4D44-9628-343816236327}" srcOrd="0" destOrd="0" presId="urn:microsoft.com/office/officeart/2008/layout/VerticalAccentList"/>
    <dgm:cxn modelId="{466478F0-A4CA-40EC-A941-89AAA3D01C4B}" type="presParOf" srcId="{094F699D-8825-4D44-9628-343816236327}" destId="{44E65CBC-C7BF-40E7-9CC3-A1EB705265CC}" srcOrd="0" destOrd="0" presId="urn:microsoft.com/office/officeart/2008/layout/VerticalAccentList"/>
    <dgm:cxn modelId="{81E07A82-0FCA-47DB-985B-70A9D496B846}" type="presParOf" srcId="{5CF261B5-8685-4219-885D-4E1758819FFC}" destId="{703F2A90-134B-4DF2-8330-D090EBE78EE1}" srcOrd="1" destOrd="0" presId="urn:microsoft.com/office/officeart/2008/layout/VerticalAccentList"/>
    <dgm:cxn modelId="{96CFF24B-F208-4345-88A6-E5BE85254C59}" type="presParOf" srcId="{703F2A90-134B-4DF2-8330-D090EBE78EE1}" destId="{D1ADC164-6BA9-4C56-97F2-5E76604B43E2}" srcOrd="0" destOrd="0" presId="urn:microsoft.com/office/officeart/2008/layout/VerticalAccentList"/>
    <dgm:cxn modelId="{AC5D21BC-8A8D-4819-B4B3-0B7AA18EB696}" type="presParOf" srcId="{703F2A90-134B-4DF2-8330-D090EBE78EE1}" destId="{6CBABCB2-874C-4923-8EA9-E43D4F084E27}" srcOrd="1" destOrd="0" presId="urn:microsoft.com/office/officeart/2008/layout/VerticalAccentList"/>
    <dgm:cxn modelId="{84365A88-67DC-484A-B3D2-80B914234326}" type="presParOf" srcId="{703F2A90-134B-4DF2-8330-D090EBE78EE1}" destId="{FD146CD4-32F3-4CAC-9B60-B1A3AE8D14F5}" srcOrd="2" destOrd="0" presId="urn:microsoft.com/office/officeart/2008/layout/VerticalAccentList"/>
    <dgm:cxn modelId="{AE016DC8-2A22-4C8C-ABD7-8EE4609D0BB0}" type="presParOf" srcId="{703F2A90-134B-4DF2-8330-D090EBE78EE1}" destId="{C6EAC97B-DBAA-4EA6-AF4D-FF213BEAA1A2}" srcOrd="3" destOrd="0" presId="urn:microsoft.com/office/officeart/2008/layout/VerticalAccentList"/>
    <dgm:cxn modelId="{BCED960F-8FA2-4825-90B1-8BA3375A83D8}" type="presParOf" srcId="{703F2A90-134B-4DF2-8330-D090EBE78EE1}" destId="{4F5275EB-E096-4CF5-9777-07436F4FA491}" srcOrd="4" destOrd="0" presId="urn:microsoft.com/office/officeart/2008/layout/VerticalAccentList"/>
    <dgm:cxn modelId="{D248E180-9ABA-4F36-8462-4D8C482029F7}" type="presParOf" srcId="{703F2A90-134B-4DF2-8330-D090EBE78EE1}" destId="{9F76B280-7AD2-4B6C-816E-7122FAED20AE}" srcOrd="5" destOrd="0" presId="urn:microsoft.com/office/officeart/2008/layout/VerticalAccentList"/>
    <dgm:cxn modelId="{076E47BD-CCF3-4562-BBA0-3657705C1D0A}" type="presParOf" srcId="{703F2A90-134B-4DF2-8330-D090EBE78EE1}" destId="{0B1D506D-6E8C-4732-AE2B-5BB02D9DB79C}" srcOrd="6" destOrd="0" presId="urn:microsoft.com/office/officeart/2008/layout/VerticalAccentList"/>
    <dgm:cxn modelId="{B9208D62-510D-4D97-BAB0-CCAC8DF6E9AC}" type="presParOf" srcId="{5CF261B5-8685-4219-885D-4E1758819FFC}" destId="{E414BDF9-6A06-4C1C-916A-86E21DE2A2E4}" srcOrd="2" destOrd="0" presId="urn:microsoft.com/office/officeart/2008/layout/VerticalAccentList"/>
    <dgm:cxn modelId="{9F86CEC6-D289-4211-B8B7-B56AED1A6449}" type="presParOf" srcId="{5CF261B5-8685-4219-885D-4E1758819FFC}" destId="{33106EF1-A22A-4538-8F59-522E833C7EB3}" srcOrd="3" destOrd="0" presId="urn:microsoft.com/office/officeart/2008/layout/VerticalAccentList"/>
    <dgm:cxn modelId="{E2F3CCF2-DD43-4F4A-A579-8375BCAC6B81}" type="presParOf" srcId="{33106EF1-A22A-4538-8F59-522E833C7EB3}" destId="{60FCB521-7FD3-4F48-8267-0BF57B2C9FB5}" srcOrd="0" destOrd="0" presId="urn:microsoft.com/office/officeart/2008/layout/VerticalAccentList"/>
    <dgm:cxn modelId="{10B1580E-C31B-40B2-916A-7F132F1502F5}" type="presParOf" srcId="{5CF261B5-8685-4219-885D-4E1758819FFC}" destId="{2D51B7FE-12D2-44F4-8D0B-65E70577F299}" srcOrd="4" destOrd="0" presId="urn:microsoft.com/office/officeart/2008/layout/VerticalAccentList"/>
    <dgm:cxn modelId="{0F6FEB64-3344-4031-80F5-9458E42F199D}" type="presParOf" srcId="{2D51B7FE-12D2-44F4-8D0B-65E70577F299}" destId="{8EBCAD59-98AC-4983-BC0B-9DCD22D90C7A}" srcOrd="0" destOrd="0" presId="urn:microsoft.com/office/officeart/2008/layout/VerticalAccentList"/>
    <dgm:cxn modelId="{A2D6B6E3-BDAA-4EE7-9F07-47932C3D41E6}" type="presParOf" srcId="{2D51B7FE-12D2-44F4-8D0B-65E70577F299}" destId="{3D1C4F88-C672-4C08-A5C1-8CA879AC238A}" srcOrd="1" destOrd="0" presId="urn:microsoft.com/office/officeart/2008/layout/VerticalAccentList"/>
    <dgm:cxn modelId="{35A3713B-F97F-4C4A-81D3-3DB3013875F6}" type="presParOf" srcId="{2D51B7FE-12D2-44F4-8D0B-65E70577F299}" destId="{D40EDB4D-C7FD-474C-A057-88EC9B3B621C}" srcOrd="2" destOrd="0" presId="urn:microsoft.com/office/officeart/2008/layout/VerticalAccentList"/>
    <dgm:cxn modelId="{F62D8C69-D781-43E5-A16A-7483E5EFA19F}" type="presParOf" srcId="{2D51B7FE-12D2-44F4-8D0B-65E70577F299}" destId="{F4C107E3-2BE6-486C-AF00-AB348B478EAB}" srcOrd="3" destOrd="0" presId="urn:microsoft.com/office/officeart/2008/layout/VerticalAccentList"/>
    <dgm:cxn modelId="{BF58D6E9-7918-459A-99F7-72AD8362FB31}" type="presParOf" srcId="{2D51B7FE-12D2-44F4-8D0B-65E70577F299}" destId="{92F9F6C3-144A-4464-8085-3FACDCD00094}" srcOrd="4" destOrd="0" presId="urn:microsoft.com/office/officeart/2008/layout/VerticalAccentList"/>
    <dgm:cxn modelId="{68FF35CD-D19A-496F-8616-3B6A03507DE2}" type="presParOf" srcId="{2D51B7FE-12D2-44F4-8D0B-65E70577F299}" destId="{5030FD5C-D461-4E3C-B310-2FF7566B6A78}" srcOrd="5" destOrd="0" presId="urn:microsoft.com/office/officeart/2008/layout/VerticalAccentList"/>
    <dgm:cxn modelId="{59EE52FC-E04C-4C60-B553-2F14EE957451}" type="presParOf" srcId="{2D51B7FE-12D2-44F4-8D0B-65E70577F299}" destId="{62620EF0-C608-413E-A18F-571D2AA0FFF4}" srcOrd="6" destOrd="0" presId="urn:microsoft.com/office/officeart/2008/layout/VerticalAccentList"/>
    <dgm:cxn modelId="{C168E123-986D-47DC-954C-24491761F4B7}" type="presParOf" srcId="{5CF261B5-8685-4219-885D-4E1758819FFC}" destId="{23F0B994-24E3-4B79-B293-B32BC7FCF045}" srcOrd="5" destOrd="0" presId="urn:microsoft.com/office/officeart/2008/layout/VerticalAccentList"/>
    <dgm:cxn modelId="{3FA73263-F2EF-43A4-A7F8-3397A1245750}" type="presParOf" srcId="{5CF261B5-8685-4219-885D-4E1758819FFC}" destId="{C6CB7EA9-3D3F-4A01-A636-BD43506A8CC2}" srcOrd="6" destOrd="0" presId="urn:microsoft.com/office/officeart/2008/layout/VerticalAccentList"/>
    <dgm:cxn modelId="{7A321439-96B1-418F-B905-935ED1A5BB6F}" type="presParOf" srcId="{C6CB7EA9-3D3F-4A01-A636-BD43506A8CC2}" destId="{8FA9781D-A04B-4102-A4A4-0C775306BAB3}" srcOrd="0" destOrd="0" presId="urn:microsoft.com/office/officeart/2008/layout/VerticalAccentList"/>
    <dgm:cxn modelId="{C8962645-CBA2-46E9-895E-D18164C3E241}" type="presParOf" srcId="{5CF261B5-8685-4219-885D-4E1758819FFC}" destId="{53372B00-A9D4-4C49-8895-38DE748C0547}" srcOrd="7" destOrd="0" presId="urn:microsoft.com/office/officeart/2008/layout/VerticalAccentList"/>
    <dgm:cxn modelId="{1C087E74-EBB6-4362-9496-F9C1BA323A38}" type="presParOf" srcId="{53372B00-A9D4-4C49-8895-38DE748C0547}" destId="{DB03C3B8-1F46-4921-A693-0EDEADEE0579}" srcOrd="0" destOrd="0" presId="urn:microsoft.com/office/officeart/2008/layout/VerticalAccentList"/>
    <dgm:cxn modelId="{8285BD89-8974-4956-AC0B-790F2922B9B2}" type="presParOf" srcId="{53372B00-A9D4-4C49-8895-38DE748C0547}" destId="{DAC4F856-7896-4AC6-9C66-8BE6E80C4FAA}" srcOrd="1" destOrd="0" presId="urn:microsoft.com/office/officeart/2008/layout/VerticalAccentList"/>
    <dgm:cxn modelId="{C29C68F6-527E-4C4E-ACFA-68CB0B4A726E}" type="presParOf" srcId="{53372B00-A9D4-4C49-8895-38DE748C0547}" destId="{50959FA3-177D-40F5-B1A2-086E4FFCF595}" srcOrd="2" destOrd="0" presId="urn:microsoft.com/office/officeart/2008/layout/VerticalAccentList"/>
    <dgm:cxn modelId="{6D160AB0-17A5-49BF-BAC7-91A4B4873B17}" type="presParOf" srcId="{53372B00-A9D4-4C49-8895-38DE748C0547}" destId="{7F406BE5-2B70-4D04-BDAB-A822D00128AA}" srcOrd="3" destOrd="0" presId="urn:microsoft.com/office/officeart/2008/layout/VerticalAccentList"/>
    <dgm:cxn modelId="{BDE28E8D-D86C-456D-80A4-9CF919C41D51}" type="presParOf" srcId="{53372B00-A9D4-4C49-8895-38DE748C0547}" destId="{3FD19D65-727F-4544-8D94-76DAF61CEC18}" srcOrd="4" destOrd="0" presId="urn:microsoft.com/office/officeart/2008/layout/VerticalAccentList"/>
    <dgm:cxn modelId="{EBF52AAC-A809-48A9-9B13-912F31969702}" type="presParOf" srcId="{53372B00-A9D4-4C49-8895-38DE748C0547}" destId="{C3535F5A-AB71-4813-90B8-A5CD3778DB33}" srcOrd="5" destOrd="0" presId="urn:microsoft.com/office/officeart/2008/layout/VerticalAccentList"/>
    <dgm:cxn modelId="{7B231F1C-1DAB-4A53-A432-520EC4AAFDA8}" type="presParOf" srcId="{53372B00-A9D4-4C49-8895-38DE748C0547}" destId="{62649FCF-157A-44A4-8C46-BBABC9CDA924}"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86628-EEA6-49C4-AD33-BE7779647466}"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it-IT"/>
        </a:p>
      </dgm:t>
    </dgm:pt>
    <dgm:pt modelId="{1B13847F-9ED8-475F-8CCF-FBFA5D70C3E4}">
      <dgm:prSet phldrT="[Testo]" custT="1"/>
      <dgm:spPr/>
      <dgm:t>
        <a:bodyPr/>
        <a:lstStyle/>
        <a:p>
          <a:r>
            <a:rPr lang="it-IT" sz="1500" b="1" dirty="0">
              <a:solidFill>
                <a:schemeClr val="tx1"/>
              </a:solidFill>
            </a:rPr>
            <a:t>LOCALI IN MONZA E BRIANZA </a:t>
          </a:r>
        </a:p>
      </dgm:t>
    </dgm:pt>
    <dgm:pt modelId="{6CB0CA4C-1D0C-4AE0-A9AD-C930DB3BE575}" type="parTrans" cxnId="{5942C93C-3AC4-42E2-8410-B1A7C2DA0A87}">
      <dgm:prSet/>
      <dgm:spPr/>
      <dgm:t>
        <a:bodyPr/>
        <a:lstStyle/>
        <a:p>
          <a:endParaRPr lang="it-IT"/>
        </a:p>
      </dgm:t>
    </dgm:pt>
    <dgm:pt modelId="{B8A8737C-41B4-49FF-849B-897873C3F626}" type="sibTrans" cxnId="{5942C93C-3AC4-42E2-8410-B1A7C2DA0A87}">
      <dgm:prSet/>
      <dgm:spPr/>
      <dgm:t>
        <a:bodyPr/>
        <a:lstStyle/>
        <a:p>
          <a:endParaRPr lang="it-IT"/>
        </a:p>
      </dgm:t>
    </dgm:pt>
    <dgm:pt modelId="{D59563BC-7F24-4663-B88E-ED6DAA7B8429}">
      <dgm:prSet phldrT="[Testo]" custT="1"/>
      <dgm:spPr/>
      <dgm:t>
        <a:bodyPr/>
        <a:lstStyle/>
        <a:p>
          <a:r>
            <a:rPr lang="it-IT" sz="1200" b="1" dirty="0">
              <a:solidFill>
                <a:schemeClr val="tx1"/>
              </a:solidFill>
            </a:rPr>
            <a:t>Desio</a:t>
          </a:r>
          <a:r>
            <a:rPr lang="it-IT" sz="1200" dirty="0">
              <a:solidFill>
                <a:schemeClr val="tx1"/>
              </a:solidFill>
            </a:rPr>
            <a:t>: fondata negli anni ‘70</a:t>
          </a:r>
        </a:p>
      </dgm:t>
    </dgm:pt>
    <dgm:pt modelId="{F9526DFA-4F9D-4EA6-B5A1-236445C7692F}" type="parTrans" cxnId="{F31A0A38-AF89-4D07-8CC7-2AEC0DB9B150}">
      <dgm:prSet/>
      <dgm:spPr/>
      <dgm:t>
        <a:bodyPr/>
        <a:lstStyle/>
        <a:p>
          <a:endParaRPr lang="it-IT"/>
        </a:p>
      </dgm:t>
    </dgm:pt>
    <dgm:pt modelId="{5BC0CC7B-7802-454A-B638-F74B9837C017}" type="sibTrans" cxnId="{F31A0A38-AF89-4D07-8CC7-2AEC0DB9B150}">
      <dgm:prSet/>
      <dgm:spPr/>
      <dgm:t>
        <a:bodyPr/>
        <a:lstStyle/>
        <a:p>
          <a:endParaRPr lang="it-IT"/>
        </a:p>
      </dgm:t>
    </dgm:pt>
    <dgm:pt modelId="{648238F3-C3D2-4A19-954E-B22FBDAD3B55}">
      <dgm:prSet phldrT="[Testo]" custT="1"/>
      <dgm:spPr/>
      <dgm:t>
        <a:bodyPr/>
        <a:lstStyle/>
        <a:p>
          <a:r>
            <a:rPr lang="it-IT" sz="1100" b="1" dirty="0">
              <a:solidFill>
                <a:schemeClr val="tx1"/>
              </a:solidFill>
            </a:rPr>
            <a:t>Seregno</a:t>
          </a:r>
          <a:r>
            <a:rPr lang="it-IT" sz="1100" dirty="0">
              <a:solidFill>
                <a:schemeClr val="tx1"/>
              </a:solidFill>
            </a:rPr>
            <a:t>: fondata alla fine degli anni ‘80</a:t>
          </a:r>
          <a:endParaRPr lang="it-IT" sz="700" dirty="0">
            <a:solidFill>
              <a:schemeClr val="tx1"/>
            </a:solidFill>
          </a:endParaRPr>
        </a:p>
      </dgm:t>
    </dgm:pt>
    <dgm:pt modelId="{831DA9BA-C797-4C15-BB50-612B98D5AD62}" type="parTrans" cxnId="{890466D6-F911-4340-A09F-B783FDB60696}">
      <dgm:prSet/>
      <dgm:spPr/>
      <dgm:t>
        <a:bodyPr/>
        <a:lstStyle/>
        <a:p>
          <a:endParaRPr lang="it-IT"/>
        </a:p>
      </dgm:t>
    </dgm:pt>
    <dgm:pt modelId="{E8125486-6DAE-467A-851A-B806092A779D}" type="sibTrans" cxnId="{890466D6-F911-4340-A09F-B783FDB60696}">
      <dgm:prSet/>
      <dgm:spPr/>
      <dgm:t>
        <a:bodyPr/>
        <a:lstStyle/>
        <a:p>
          <a:endParaRPr lang="it-IT"/>
        </a:p>
      </dgm:t>
    </dgm:pt>
    <dgm:pt modelId="{3B4D1807-2E82-4576-9767-6FC7CFBC125F}">
      <dgm:prSet phldrT="[Testo]" custT="1"/>
      <dgm:spPr/>
      <dgm:t>
        <a:bodyPr/>
        <a:lstStyle/>
        <a:p>
          <a:r>
            <a:rPr lang="it-IT" sz="1100" b="1" dirty="0">
              <a:solidFill>
                <a:schemeClr val="tx1"/>
              </a:solidFill>
            </a:rPr>
            <a:t>Giussano</a:t>
          </a:r>
          <a:r>
            <a:rPr lang="it-IT" sz="1100" dirty="0">
              <a:solidFill>
                <a:schemeClr val="tx1"/>
              </a:solidFill>
            </a:rPr>
            <a:t>: fondata nel 2008</a:t>
          </a:r>
          <a:endParaRPr lang="it-IT" sz="800" dirty="0">
            <a:solidFill>
              <a:schemeClr val="tx1"/>
            </a:solidFill>
          </a:endParaRPr>
        </a:p>
      </dgm:t>
    </dgm:pt>
    <dgm:pt modelId="{6C75F494-D3C6-440E-A2B8-EDBE4E1BB845}" type="parTrans" cxnId="{5E30B507-95E2-4D91-96FA-8070A4266046}">
      <dgm:prSet/>
      <dgm:spPr/>
      <dgm:t>
        <a:bodyPr/>
        <a:lstStyle/>
        <a:p>
          <a:endParaRPr lang="it-IT"/>
        </a:p>
      </dgm:t>
    </dgm:pt>
    <dgm:pt modelId="{D49E5E22-1D8E-4E5B-8AE2-CCD0ED252BC9}" type="sibTrans" cxnId="{5E30B507-95E2-4D91-96FA-8070A4266046}">
      <dgm:prSet/>
      <dgm:spPr/>
      <dgm:t>
        <a:bodyPr/>
        <a:lstStyle/>
        <a:p>
          <a:endParaRPr lang="it-IT"/>
        </a:p>
      </dgm:t>
    </dgm:pt>
    <dgm:pt modelId="{91F07AA6-C4A5-4ACA-ACE1-EDBDA77CA57E}">
      <dgm:prSet phldrT="[Testo]" custT="1"/>
      <dgm:spPr/>
      <dgm:t>
        <a:bodyPr/>
        <a:lstStyle/>
        <a:p>
          <a:r>
            <a:rPr lang="it-IT" sz="1050" dirty="0">
              <a:solidFill>
                <a:schemeClr val="tx1"/>
              </a:solidFill>
            </a:rPr>
            <a:t>Gestita da Antonino Belnome con vice </a:t>
          </a:r>
          <a:r>
            <a:rPr lang="it-IT" sz="1050" b="0" i="0" u="none" strike="noStrike" dirty="0">
              <a:solidFill>
                <a:schemeClr val="tx1"/>
              </a:solidFill>
              <a:effectLst/>
              <a:latin typeface="+mn-lt"/>
              <a:ea typeface="+mn-ea"/>
              <a:cs typeface="+mn-cs"/>
            </a:rPr>
            <a:t>Michael </a:t>
          </a:r>
          <a:r>
            <a:rPr lang="it-IT" sz="1050" b="0" i="0" u="none" strike="noStrike" dirty="0" err="1">
              <a:solidFill>
                <a:schemeClr val="tx1"/>
              </a:solidFill>
              <a:effectLst/>
              <a:latin typeface="+mn-lt"/>
              <a:ea typeface="+mn-ea"/>
              <a:cs typeface="+mn-cs"/>
            </a:rPr>
            <a:t>Panajia</a:t>
          </a:r>
          <a:r>
            <a:rPr lang="it-IT" sz="800" b="0" i="0" u="none" strike="noStrike" dirty="0">
              <a:effectLst/>
              <a:latin typeface="+mn-lt"/>
              <a:ea typeface="+mn-ea"/>
              <a:cs typeface="+mn-cs"/>
            </a:rPr>
            <a:t>, </a:t>
          </a:r>
          <a:r>
            <a:rPr lang="it-IT" sz="800" dirty="0"/>
            <a:t>  </a:t>
          </a:r>
        </a:p>
      </dgm:t>
    </dgm:pt>
    <dgm:pt modelId="{FE49485C-B54C-48A5-9663-5111F94489BB}" type="parTrans" cxnId="{DA0D5F31-1C86-44E1-91A0-13D201A64316}">
      <dgm:prSet/>
      <dgm:spPr/>
      <dgm:t>
        <a:bodyPr/>
        <a:lstStyle/>
        <a:p>
          <a:endParaRPr lang="it-IT"/>
        </a:p>
      </dgm:t>
    </dgm:pt>
    <dgm:pt modelId="{1E56FEB5-7D1A-4E8B-824C-57B14BF97FD3}" type="sibTrans" cxnId="{DA0D5F31-1C86-44E1-91A0-13D201A64316}">
      <dgm:prSet/>
      <dgm:spPr/>
      <dgm:t>
        <a:bodyPr/>
        <a:lstStyle/>
        <a:p>
          <a:endParaRPr lang="it-IT"/>
        </a:p>
      </dgm:t>
    </dgm:pt>
    <dgm:pt modelId="{AFB0F127-B135-4E78-9C25-1C4FC3A20517}">
      <dgm:prSet phldrT="[Testo]" custT="1"/>
      <dgm:spPr/>
      <dgm:t>
        <a:bodyPr/>
        <a:lstStyle/>
        <a:p>
          <a:r>
            <a:rPr lang="it-IT" sz="1050" dirty="0">
              <a:solidFill>
                <a:schemeClr val="tx1"/>
              </a:solidFill>
            </a:rPr>
            <a:t>Aiutato da Ulisse </a:t>
          </a:r>
          <a:r>
            <a:rPr lang="it-IT" sz="1050" dirty="0" err="1">
              <a:solidFill>
                <a:schemeClr val="tx1"/>
              </a:solidFill>
            </a:rPr>
            <a:t>Panetta</a:t>
          </a:r>
          <a:r>
            <a:rPr lang="it-IT" sz="1050" dirty="0">
              <a:solidFill>
                <a:schemeClr val="tx1"/>
              </a:solidFill>
            </a:rPr>
            <a:t>  con il ruolo di contabile </a:t>
          </a:r>
        </a:p>
      </dgm:t>
    </dgm:pt>
    <dgm:pt modelId="{12CF5008-4FCD-40F0-921B-61BC148767B7}" type="parTrans" cxnId="{EAFCB656-9C3B-4E5A-89D5-CD023FC3820D}">
      <dgm:prSet/>
      <dgm:spPr/>
      <dgm:t>
        <a:bodyPr/>
        <a:lstStyle/>
        <a:p>
          <a:endParaRPr lang="it-IT"/>
        </a:p>
      </dgm:t>
    </dgm:pt>
    <dgm:pt modelId="{054C163E-143A-4061-AE09-09C69CB6ED5C}" type="sibTrans" cxnId="{EAFCB656-9C3B-4E5A-89D5-CD023FC3820D}">
      <dgm:prSet/>
      <dgm:spPr/>
      <dgm:t>
        <a:bodyPr/>
        <a:lstStyle/>
        <a:p>
          <a:endParaRPr lang="it-IT"/>
        </a:p>
      </dgm:t>
    </dgm:pt>
    <dgm:pt modelId="{545F5A51-05B8-4DC2-8CF5-897A1E7676DA}">
      <dgm:prSet phldrT="[Testo]" custT="1"/>
      <dgm:spPr/>
      <dgm:t>
        <a:bodyPr/>
        <a:lstStyle/>
        <a:p>
          <a:r>
            <a:rPr lang="it-IT" sz="1050" dirty="0">
              <a:solidFill>
                <a:schemeClr val="tx1"/>
              </a:solidFill>
            </a:rPr>
            <a:t>Con a capo (fino al 2008) Rocco </a:t>
          </a:r>
          <a:r>
            <a:rPr lang="it-IT" sz="1050" dirty="0" err="1">
              <a:solidFill>
                <a:schemeClr val="tx1"/>
              </a:solidFill>
            </a:rPr>
            <a:t>Cristello</a:t>
          </a:r>
          <a:r>
            <a:rPr lang="it-IT" sz="1050" dirty="0">
              <a:solidFill>
                <a:schemeClr val="tx1"/>
              </a:solidFill>
            </a:rPr>
            <a:t> </a:t>
          </a:r>
          <a:endParaRPr lang="it-IT" sz="800" dirty="0">
            <a:solidFill>
              <a:schemeClr val="tx1"/>
            </a:solidFill>
          </a:endParaRPr>
        </a:p>
      </dgm:t>
    </dgm:pt>
    <dgm:pt modelId="{4D2095D6-BA0B-4896-9D1F-C337F1EE9B41}" type="parTrans" cxnId="{E650A62E-C362-4781-8368-3B7E23F0A116}">
      <dgm:prSet/>
      <dgm:spPr/>
      <dgm:t>
        <a:bodyPr/>
        <a:lstStyle/>
        <a:p>
          <a:endParaRPr lang="it-IT"/>
        </a:p>
      </dgm:t>
    </dgm:pt>
    <dgm:pt modelId="{825E93F3-5DD7-43CA-8D1D-70439ACCE096}" type="sibTrans" cxnId="{E650A62E-C362-4781-8368-3B7E23F0A116}">
      <dgm:prSet/>
      <dgm:spPr/>
      <dgm:t>
        <a:bodyPr/>
        <a:lstStyle/>
        <a:p>
          <a:endParaRPr lang="it-IT"/>
        </a:p>
      </dgm:t>
    </dgm:pt>
    <dgm:pt modelId="{9CC57AD1-1768-4ADE-AF45-8FE3E6932CB4}">
      <dgm:prSet phldrT="[Testo]" custT="1"/>
      <dgm:spPr/>
      <dgm:t>
        <a:bodyPr/>
        <a:lstStyle/>
        <a:p>
          <a:r>
            <a:rPr lang="it-IT" sz="800" dirty="0">
              <a:solidFill>
                <a:schemeClr val="tx1"/>
              </a:solidFill>
            </a:rPr>
            <a:t>Come affiliati sono anche presenti Salvatore Rosario Fraietta e Giuseppe di Noto</a:t>
          </a:r>
        </a:p>
      </dgm:t>
    </dgm:pt>
    <dgm:pt modelId="{CC608619-02B2-4325-A670-29B56DF69977}" type="parTrans" cxnId="{101DCA0C-3152-4E45-B5F7-8C13E67801D0}">
      <dgm:prSet/>
      <dgm:spPr/>
      <dgm:t>
        <a:bodyPr/>
        <a:lstStyle/>
        <a:p>
          <a:endParaRPr lang="it-IT"/>
        </a:p>
      </dgm:t>
    </dgm:pt>
    <dgm:pt modelId="{16F31202-5932-47BC-8891-42B1AB3411F6}" type="sibTrans" cxnId="{101DCA0C-3152-4E45-B5F7-8C13E67801D0}">
      <dgm:prSet/>
      <dgm:spPr/>
      <dgm:t>
        <a:bodyPr/>
        <a:lstStyle/>
        <a:p>
          <a:endParaRPr lang="it-IT"/>
        </a:p>
      </dgm:t>
    </dgm:pt>
    <dgm:pt modelId="{7B7DE85B-7953-4547-A400-3DC6BAF7DC93}" type="pres">
      <dgm:prSet presAssocID="{D4886628-EEA6-49C4-AD33-BE7779647466}" presName="hierChild1" presStyleCnt="0">
        <dgm:presLayoutVars>
          <dgm:orgChart val="1"/>
          <dgm:chPref val="1"/>
          <dgm:dir/>
          <dgm:animOne val="branch"/>
          <dgm:animLvl val="lvl"/>
          <dgm:resizeHandles/>
        </dgm:presLayoutVars>
      </dgm:prSet>
      <dgm:spPr/>
    </dgm:pt>
    <dgm:pt modelId="{7424F343-A384-49F6-9219-FE265E1D16B1}" type="pres">
      <dgm:prSet presAssocID="{1B13847F-9ED8-475F-8CCF-FBFA5D70C3E4}" presName="hierRoot1" presStyleCnt="0">
        <dgm:presLayoutVars>
          <dgm:hierBranch val="init"/>
        </dgm:presLayoutVars>
      </dgm:prSet>
      <dgm:spPr/>
    </dgm:pt>
    <dgm:pt modelId="{B5212999-7F11-4DC8-9895-7D8B9F626D46}" type="pres">
      <dgm:prSet presAssocID="{1B13847F-9ED8-475F-8CCF-FBFA5D70C3E4}" presName="rootComposite1" presStyleCnt="0"/>
      <dgm:spPr/>
    </dgm:pt>
    <dgm:pt modelId="{0A4620E3-FB2A-4FEC-B30D-BF1D5B9ABC4F}" type="pres">
      <dgm:prSet presAssocID="{1B13847F-9ED8-475F-8CCF-FBFA5D70C3E4}" presName="rootText1" presStyleLbl="node0" presStyleIdx="0" presStyleCnt="1">
        <dgm:presLayoutVars>
          <dgm:chPref val="3"/>
        </dgm:presLayoutVars>
      </dgm:prSet>
      <dgm:spPr/>
    </dgm:pt>
    <dgm:pt modelId="{69034D5B-FEF8-4CFA-B724-3F5B37202E16}" type="pres">
      <dgm:prSet presAssocID="{1B13847F-9ED8-475F-8CCF-FBFA5D70C3E4}" presName="rootConnector1" presStyleLbl="node1" presStyleIdx="0" presStyleCnt="0"/>
      <dgm:spPr/>
    </dgm:pt>
    <dgm:pt modelId="{77F3AB52-0832-40BD-8ED7-DCA08E95F2A5}" type="pres">
      <dgm:prSet presAssocID="{1B13847F-9ED8-475F-8CCF-FBFA5D70C3E4}" presName="hierChild2" presStyleCnt="0"/>
      <dgm:spPr/>
    </dgm:pt>
    <dgm:pt modelId="{3F9071FC-2DA7-4AFF-90B4-19EC68B92BE7}" type="pres">
      <dgm:prSet presAssocID="{F9526DFA-4F9D-4EA6-B5A1-236445C7692F}" presName="Name37" presStyleLbl="parChTrans1D2" presStyleIdx="0" presStyleCnt="3"/>
      <dgm:spPr/>
    </dgm:pt>
    <dgm:pt modelId="{5866EF00-168F-4962-B84C-2A91B6592C2A}" type="pres">
      <dgm:prSet presAssocID="{D59563BC-7F24-4663-B88E-ED6DAA7B8429}" presName="hierRoot2" presStyleCnt="0">
        <dgm:presLayoutVars>
          <dgm:hierBranch val="init"/>
        </dgm:presLayoutVars>
      </dgm:prSet>
      <dgm:spPr/>
    </dgm:pt>
    <dgm:pt modelId="{166F5550-3C59-49A8-8D4C-118734041B7C}" type="pres">
      <dgm:prSet presAssocID="{D59563BC-7F24-4663-B88E-ED6DAA7B8429}" presName="rootComposite" presStyleCnt="0"/>
      <dgm:spPr/>
    </dgm:pt>
    <dgm:pt modelId="{65E208A3-AB85-4E43-9D97-44500FBA569F}" type="pres">
      <dgm:prSet presAssocID="{D59563BC-7F24-4663-B88E-ED6DAA7B8429}" presName="rootText" presStyleLbl="node2" presStyleIdx="0" presStyleCnt="3" custLinFactNeighborX="-2301" custLinFactNeighborY="4136">
        <dgm:presLayoutVars>
          <dgm:chPref val="3"/>
        </dgm:presLayoutVars>
      </dgm:prSet>
      <dgm:spPr/>
    </dgm:pt>
    <dgm:pt modelId="{ED653BF7-74CB-4BBA-8BB6-50C5902CE3DE}" type="pres">
      <dgm:prSet presAssocID="{D59563BC-7F24-4663-B88E-ED6DAA7B8429}" presName="rootConnector" presStyleLbl="node2" presStyleIdx="0" presStyleCnt="3"/>
      <dgm:spPr/>
    </dgm:pt>
    <dgm:pt modelId="{9725C8FB-C755-49C1-A0C8-2C759A459422}" type="pres">
      <dgm:prSet presAssocID="{D59563BC-7F24-4663-B88E-ED6DAA7B8429}" presName="hierChild4" presStyleCnt="0"/>
      <dgm:spPr/>
    </dgm:pt>
    <dgm:pt modelId="{6138D695-300C-4662-8782-5E6C451FA286}" type="pres">
      <dgm:prSet presAssocID="{D59563BC-7F24-4663-B88E-ED6DAA7B8429}" presName="hierChild5" presStyleCnt="0"/>
      <dgm:spPr/>
    </dgm:pt>
    <dgm:pt modelId="{3DBDE117-2EA7-4DB7-B1B2-9D4DA2B3B30A}" type="pres">
      <dgm:prSet presAssocID="{831DA9BA-C797-4C15-BB50-612B98D5AD62}" presName="Name37" presStyleLbl="parChTrans1D2" presStyleIdx="1" presStyleCnt="3"/>
      <dgm:spPr/>
    </dgm:pt>
    <dgm:pt modelId="{B5E065F4-5008-4861-8F47-F1DDCA684B2D}" type="pres">
      <dgm:prSet presAssocID="{648238F3-C3D2-4A19-954E-B22FBDAD3B55}" presName="hierRoot2" presStyleCnt="0">
        <dgm:presLayoutVars>
          <dgm:hierBranch val="init"/>
        </dgm:presLayoutVars>
      </dgm:prSet>
      <dgm:spPr/>
    </dgm:pt>
    <dgm:pt modelId="{FDDFDC32-4B6F-4C3E-AAEA-ABA3A1750E5E}" type="pres">
      <dgm:prSet presAssocID="{648238F3-C3D2-4A19-954E-B22FBDAD3B55}" presName="rootComposite" presStyleCnt="0"/>
      <dgm:spPr/>
    </dgm:pt>
    <dgm:pt modelId="{3A43414A-6CF2-4491-BF3A-72BC3897004D}" type="pres">
      <dgm:prSet presAssocID="{648238F3-C3D2-4A19-954E-B22FBDAD3B55}" presName="rootText" presStyleLbl="node2" presStyleIdx="1" presStyleCnt="3">
        <dgm:presLayoutVars>
          <dgm:chPref val="3"/>
        </dgm:presLayoutVars>
      </dgm:prSet>
      <dgm:spPr/>
    </dgm:pt>
    <dgm:pt modelId="{6D0549E3-3377-41B0-A52A-AB1A02D5F412}" type="pres">
      <dgm:prSet presAssocID="{648238F3-C3D2-4A19-954E-B22FBDAD3B55}" presName="rootConnector" presStyleLbl="node2" presStyleIdx="1" presStyleCnt="3"/>
      <dgm:spPr/>
    </dgm:pt>
    <dgm:pt modelId="{5F98DA44-CA9D-4B7E-873D-8242BF4DB210}" type="pres">
      <dgm:prSet presAssocID="{648238F3-C3D2-4A19-954E-B22FBDAD3B55}" presName="hierChild4" presStyleCnt="0"/>
      <dgm:spPr/>
    </dgm:pt>
    <dgm:pt modelId="{86D36502-F59F-4CD8-B458-F3A1CCF4AE1E}" type="pres">
      <dgm:prSet presAssocID="{4D2095D6-BA0B-4896-9D1F-C337F1EE9B41}" presName="Name37" presStyleLbl="parChTrans1D3" presStyleIdx="0" presStyleCnt="4"/>
      <dgm:spPr/>
    </dgm:pt>
    <dgm:pt modelId="{3C3C2E87-EA15-4DEE-A837-E9DD095C0476}" type="pres">
      <dgm:prSet presAssocID="{545F5A51-05B8-4DC2-8CF5-897A1E7676DA}" presName="hierRoot2" presStyleCnt="0">
        <dgm:presLayoutVars>
          <dgm:hierBranch val="l"/>
        </dgm:presLayoutVars>
      </dgm:prSet>
      <dgm:spPr/>
    </dgm:pt>
    <dgm:pt modelId="{7DFF9242-9FF6-4ACD-86E3-7C2E2106D66D}" type="pres">
      <dgm:prSet presAssocID="{545F5A51-05B8-4DC2-8CF5-897A1E7676DA}" presName="rootComposite" presStyleCnt="0"/>
      <dgm:spPr/>
    </dgm:pt>
    <dgm:pt modelId="{7B1C655B-7D69-4117-90DB-4D487202FF1C}" type="pres">
      <dgm:prSet presAssocID="{545F5A51-05B8-4DC2-8CF5-897A1E7676DA}" presName="rootText" presStyleLbl="node3" presStyleIdx="0" presStyleCnt="4">
        <dgm:presLayoutVars>
          <dgm:chPref val="3"/>
        </dgm:presLayoutVars>
      </dgm:prSet>
      <dgm:spPr/>
    </dgm:pt>
    <dgm:pt modelId="{47AFB430-A82D-49F6-96B7-D87C1FFD9355}" type="pres">
      <dgm:prSet presAssocID="{545F5A51-05B8-4DC2-8CF5-897A1E7676DA}" presName="rootConnector" presStyleLbl="node3" presStyleIdx="0" presStyleCnt="4"/>
      <dgm:spPr/>
    </dgm:pt>
    <dgm:pt modelId="{85A68B59-75BB-42F2-BEEF-26D686A3A190}" type="pres">
      <dgm:prSet presAssocID="{545F5A51-05B8-4DC2-8CF5-897A1E7676DA}" presName="hierChild4" presStyleCnt="0"/>
      <dgm:spPr/>
    </dgm:pt>
    <dgm:pt modelId="{5386E653-E7E0-4DCE-BDF3-3D594036A18D}" type="pres">
      <dgm:prSet presAssocID="{545F5A51-05B8-4DC2-8CF5-897A1E7676DA}" presName="hierChild5" presStyleCnt="0"/>
      <dgm:spPr/>
    </dgm:pt>
    <dgm:pt modelId="{1BE89EC7-82FE-414E-BB11-8B1E3715CD6A}" type="pres">
      <dgm:prSet presAssocID="{648238F3-C3D2-4A19-954E-B22FBDAD3B55}" presName="hierChild5" presStyleCnt="0"/>
      <dgm:spPr/>
    </dgm:pt>
    <dgm:pt modelId="{BB36577A-E878-44FF-8499-3EBF55B017D3}" type="pres">
      <dgm:prSet presAssocID="{6C75F494-D3C6-440E-A2B8-EDBE4E1BB845}" presName="Name37" presStyleLbl="parChTrans1D2" presStyleIdx="2" presStyleCnt="3"/>
      <dgm:spPr/>
    </dgm:pt>
    <dgm:pt modelId="{D2B3B7A1-60F8-4B9A-A65F-2A5647044378}" type="pres">
      <dgm:prSet presAssocID="{3B4D1807-2E82-4576-9767-6FC7CFBC125F}" presName="hierRoot2" presStyleCnt="0">
        <dgm:presLayoutVars>
          <dgm:hierBranch val="init"/>
        </dgm:presLayoutVars>
      </dgm:prSet>
      <dgm:spPr/>
    </dgm:pt>
    <dgm:pt modelId="{A03C551D-B367-4FB3-9C58-29F396D20976}" type="pres">
      <dgm:prSet presAssocID="{3B4D1807-2E82-4576-9767-6FC7CFBC125F}" presName="rootComposite" presStyleCnt="0"/>
      <dgm:spPr/>
    </dgm:pt>
    <dgm:pt modelId="{8E35FEE4-D51A-4C08-8F59-00D3A69D954E}" type="pres">
      <dgm:prSet presAssocID="{3B4D1807-2E82-4576-9767-6FC7CFBC125F}" presName="rootText" presStyleLbl="node2" presStyleIdx="2" presStyleCnt="3">
        <dgm:presLayoutVars>
          <dgm:chPref val="3"/>
        </dgm:presLayoutVars>
      </dgm:prSet>
      <dgm:spPr/>
    </dgm:pt>
    <dgm:pt modelId="{3ACC98E9-AED5-485C-AC0A-BBBC77B31A00}" type="pres">
      <dgm:prSet presAssocID="{3B4D1807-2E82-4576-9767-6FC7CFBC125F}" presName="rootConnector" presStyleLbl="node2" presStyleIdx="2" presStyleCnt="3"/>
      <dgm:spPr/>
    </dgm:pt>
    <dgm:pt modelId="{06908C7C-BCCA-4004-B662-FB30AF2CEE55}" type="pres">
      <dgm:prSet presAssocID="{3B4D1807-2E82-4576-9767-6FC7CFBC125F}" presName="hierChild4" presStyleCnt="0"/>
      <dgm:spPr/>
    </dgm:pt>
    <dgm:pt modelId="{BDBF55B2-A7BA-48CC-9509-7F9349445643}" type="pres">
      <dgm:prSet presAssocID="{FE49485C-B54C-48A5-9663-5111F94489BB}" presName="Name37" presStyleLbl="parChTrans1D3" presStyleIdx="1" presStyleCnt="4"/>
      <dgm:spPr/>
    </dgm:pt>
    <dgm:pt modelId="{A03A366D-E1C6-4314-BB52-B7E3A6EF24CE}" type="pres">
      <dgm:prSet presAssocID="{91F07AA6-C4A5-4ACA-ACE1-EDBDA77CA57E}" presName="hierRoot2" presStyleCnt="0">
        <dgm:presLayoutVars>
          <dgm:hierBranch val="init"/>
        </dgm:presLayoutVars>
      </dgm:prSet>
      <dgm:spPr/>
    </dgm:pt>
    <dgm:pt modelId="{FB51CC9C-66ED-48AB-B426-85A5E04A549E}" type="pres">
      <dgm:prSet presAssocID="{91F07AA6-C4A5-4ACA-ACE1-EDBDA77CA57E}" presName="rootComposite" presStyleCnt="0"/>
      <dgm:spPr/>
    </dgm:pt>
    <dgm:pt modelId="{132F9360-1ACF-45BB-9D27-76103494EBA3}" type="pres">
      <dgm:prSet presAssocID="{91F07AA6-C4A5-4ACA-ACE1-EDBDA77CA57E}" presName="rootText" presStyleLbl="node3" presStyleIdx="1" presStyleCnt="4">
        <dgm:presLayoutVars>
          <dgm:chPref val="3"/>
        </dgm:presLayoutVars>
      </dgm:prSet>
      <dgm:spPr/>
    </dgm:pt>
    <dgm:pt modelId="{16284B92-7BEC-428D-9D2C-E6B0B3528FC5}" type="pres">
      <dgm:prSet presAssocID="{91F07AA6-C4A5-4ACA-ACE1-EDBDA77CA57E}" presName="rootConnector" presStyleLbl="node3" presStyleIdx="1" presStyleCnt="4"/>
      <dgm:spPr/>
    </dgm:pt>
    <dgm:pt modelId="{BF0CFC72-4929-4661-AF3F-FE9ADAF46AF6}" type="pres">
      <dgm:prSet presAssocID="{91F07AA6-C4A5-4ACA-ACE1-EDBDA77CA57E}" presName="hierChild4" presStyleCnt="0"/>
      <dgm:spPr/>
    </dgm:pt>
    <dgm:pt modelId="{0BF75036-12CA-4F9C-B251-1050E54EBD8F}" type="pres">
      <dgm:prSet presAssocID="{91F07AA6-C4A5-4ACA-ACE1-EDBDA77CA57E}" presName="hierChild5" presStyleCnt="0"/>
      <dgm:spPr/>
    </dgm:pt>
    <dgm:pt modelId="{E2B8FB0C-F5ED-4B44-8477-32BCA6B11263}" type="pres">
      <dgm:prSet presAssocID="{12CF5008-4FCD-40F0-921B-61BC148767B7}" presName="Name37" presStyleLbl="parChTrans1D3" presStyleIdx="2" presStyleCnt="4"/>
      <dgm:spPr/>
    </dgm:pt>
    <dgm:pt modelId="{E05DD18F-7CE4-4BE4-831D-9E04DBF6F186}" type="pres">
      <dgm:prSet presAssocID="{AFB0F127-B135-4E78-9C25-1C4FC3A20517}" presName="hierRoot2" presStyleCnt="0">
        <dgm:presLayoutVars>
          <dgm:hierBranch/>
        </dgm:presLayoutVars>
      </dgm:prSet>
      <dgm:spPr/>
    </dgm:pt>
    <dgm:pt modelId="{5AE92062-EEDB-450F-82E4-CD6BC78ECC0F}" type="pres">
      <dgm:prSet presAssocID="{AFB0F127-B135-4E78-9C25-1C4FC3A20517}" presName="rootComposite" presStyleCnt="0"/>
      <dgm:spPr/>
    </dgm:pt>
    <dgm:pt modelId="{D4A51FF6-4279-4522-9F6C-B493E9315323}" type="pres">
      <dgm:prSet presAssocID="{AFB0F127-B135-4E78-9C25-1C4FC3A20517}" presName="rootText" presStyleLbl="node3" presStyleIdx="2" presStyleCnt="4">
        <dgm:presLayoutVars>
          <dgm:chPref val="3"/>
        </dgm:presLayoutVars>
      </dgm:prSet>
      <dgm:spPr/>
    </dgm:pt>
    <dgm:pt modelId="{6F8B0AF9-FB74-4218-9E14-8827372DA2CC}" type="pres">
      <dgm:prSet presAssocID="{AFB0F127-B135-4E78-9C25-1C4FC3A20517}" presName="rootConnector" presStyleLbl="node3" presStyleIdx="2" presStyleCnt="4"/>
      <dgm:spPr/>
    </dgm:pt>
    <dgm:pt modelId="{DB9A24F5-802C-48C1-B75D-BF4072DDE994}" type="pres">
      <dgm:prSet presAssocID="{AFB0F127-B135-4E78-9C25-1C4FC3A20517}" presName="hierChild4" presStyleCnt="0"/>
      <dgm:spPr/>
    </dgm:pt>
    <dgm:pt modelId="{5867E906-F820-4462-B76E-D3BE0017CFB8}" type="pres">
      <dgm:prSet presAssocID="{AFB0F127-B135-4E78-9C25-1C4FC3A20517}" presName="hierChild5" presStyleCnt="0"/>
      <dgm:spPr/>
    </dgm:pt>
    <dgm:pt modelId="{061C2C1E-DD4B-410D-A86E-E79B61CA1265}" type="pres">
      <dgm:prSet presAssocID="{CC608619-02B2-4325-A670-29B56DF69977}" presName="Name37" presStyleLbl="parChTrans1D3" presStyleIdx="3" presStyleCnt="4"/>
      <dgm:spPr/>
    </dgm:pt>
    <dgm:pt modelId="{EEC42BEA-3C9E-47F8-AD8D-3E74DF8BD735}" type="pres">
      <dgm:prSet presAssocID="{9CC57AD1-1768-4ADE-AF45-8FE3E6932CB4}" presName="hierRoot2" presStyleCnt="0">
        <dgm:presLayoutVars>
          <dgm:hierBranch val="init"/>
        </dgm:presLayoutVars>
      </dgm:prSet>
      <dgm:spPr/>
    </dgm:pt>
    <dgm:pt modelId="{D9F8F3A7-A47F-4D5F-94BC-C24B6A8EE084}" type="pres">
      <dgm:prSet presAssocID="{9CC57AD1-1768-4ADE-AF45-8FE3E6932CB4}" presName="rootComposite" presStyleCnt="0"/>
      <dgm:spPr/>
    </dgm:pt>
    <dgm:pt modelId="{1636A8EB-3A87-46D3-9372-A612692B5B26}" type="pres">
      <dgm:prSet presAssocID="{9CC57AD1-1768-4ADE-AF45-8FE3E6932CB4}" presName="rootText" presStyleLbl="node3" presStyleIdx="3" presStyleCnt="4">
        <dgm:presLayoutVars>
          <dgm:chPref val="3"/>
        </dgm:presLayoutVars>
      </dgm:prSet>
      <dgm:spPr/>
    </dgm:pt>
    <dgm:pt modelId="{63AAFA11-A4D8-4B9E-BC69-7C84FD4FF46D}" type="pres">
      <dgm:prSet presAssocID="{9CC57AD1-1768-4ADE-AF45-8FE3E6932CB4}" presName="rootConnector" presStyleLbl="node3" presStyleIdx="3" presStyleCnt="4"/>
      <dgm:spPr/>
    </dgm:pt>
    <dgm:pt modelId="{DAB5AC89-0367-4D7A-96C5-EE4CEF6E4F12}" type="pres">
      <dgm:prSet presAssocID="{9CC57AD1-1768-4ADE-AF45-8FE3E6932CB4}" presName="hierChild4" presStyleCnt="0"/>
      <dgm:spPr/>
    </dgm:pt>
    <dgm:pt modelId="{95E2F5A4-23C1-4658-B582-6AEE7F877B4F}" type="pres">
      <dgm:prSet presAssocID="{9CC57AD1-1768-4ADE-AF45-8FE3E6932CB4}" presName="hierChild5" presStyleCnt="0"/>
      <dgm:spPr/>
    </dgm:pt>
    <dgm:pt modelId="{0C30BE45-190B-4ABC-BB22-1E7F94A707BF}" type="pres">
      <dgm:prSet presAssocID="{3B4D1807-2E82-4576-9767-6FC7CFBC125F}" presName="hierChild5" presStyleCnt="0"/>
      <dgm:spPr/>
    </dgm:pt>
    <dgm:pt modelId="{268C2062-49AD-4D91-9159-7B56E69F58F3}" type="pres">
      <dgm:prSet presAssocID="{1B13847F-9ED8-475F-8CCF-FBFA5D70C3E4}" presName="hierChild3" presStyleCnt="0"/>
      <dgm:spPr/>
    </dgm:pt>
  </dgm:ptLst>
  <dgm:cxnLst>
    <dgm:cxn modelId="{5E30B507-95E2-4D91-96FA-8070A4266046}" srcId="{1B13847F-9ED8-475F-8CCF-FBFA5D70C3E4}" destId="{3B4D1807-2E82-4576-9767-6FC7CFBC125F}" srcOrd="2" destOrd="0" parTransId="{6C75F494-D3C6-440E-A2B8-EDBE4E1BB845}" sibTransId="{D49E5E22-1D8E-4E5B-8AE2-CCD0ED252BC9}"/>
    <dgm:cxn modelId="{11D86C08-FAF6-413D-AF8E-5B561FCC5FE5}" type="presOf" srcId="{9CC57AD1-1768-4ADE-AF45-8FE3E6932CB4}" destId="{63AAFA11-A4D8-4B9E-BC69-7C84FD4FF46D}" srcOrd="1" destOrd="0" presId="urn:microsoft.com/office/officeart/2005/8/layout/orgChart1"/>
    <dgm:cxn modelId="{95E46A0B-9ECE-4526-B267-E41FE59B54DF}" type="presOf" srcId="{648238F3-C3D2-4A19-954E-B22FBDAD3B55}" destId="{6D0549E3-3377-41B0-A52A-AB1A02D5F412}" srcOrd="1" destOrd="0" presId="urn:microsoft.com/office/officeart/2005/8/layout/orgChart1"/>
    <dgm:cxn modelId="{101DCA0C-3152-4E45-B5F7-8C13E67801D0}" srcId="{3B4D1807-2E82-4576-9767-6FC7CFBC125F}" destId="{9CC57AD1-1768-4ADE-AF45-8FE3E6932CB4}" srcOrd="2" destOrd="0" parTransId="{CC608619-02B2-4325-A670-29B56DF69977}" sibTransId="{16F31202-5932-47BC-8891-42B1AB3411F6}"/>
    <dgm:cxn modelId="{CC7A2614-A216-41AC-9194-A577FF208DBC}" type="presOf" srcId="{D59563BC-7F24-4663-B88E-ED6DAA7B8429}" destId="{ED653BF7-74CB-4BBA-8BB6-50C5902CE3DE}" srcOrd="1" destOrd="0" presId="urn:microsoft.com/office/officeart/2005/8/layout/orgChart1"/>
    <dgm:cxn modelId="{8960851C-994C-4F80-B0EF-A7102B566002}" type="presOf" srcId="{6C75F494-D3C6-440E-A2B8-EDBE4E1BB845}" destId="{BB36577A-E878-44FF-8499-3EBF55B017D3}" srcOrd="0" destOrd="0" presId="urn:microsoft.com/office/officeart/2005/8/layout/orgChart1"/>
    <dgm:cxn modelId="{5952E41D-FF77-4F17-821C-74D558C73CCA}" type="presOf" srcId="{831DA9BA-C797-4C15-BB50-612B98D5AD62}" destId="{3DBDE117-2EA7-4DB7-B1B2-9D4DA2B3B30A}" srcOrd="0" destOrd="0" presId="urn:microsoft.com/office/officeart/2005/8/layout/orgChart1"/>
    <dgm:cxn modelId="{66BD7026-D7DD-4968-A58E-9B3188A23FCD}" type="presOf" srcId="{F9526DFA-4F9D-4EA6-B5A1-236445C7692F}" destId="{3F9071FC-2DA7-4AFF-90B4-19EC68B92BE7}" srcOrd="0" destOrd="0" presId="urn:microsoft.com/office/officeart/2005/8/layout/orgChart1"/>
    <dgm:cxn modelId="{E650A62E-C362-4781-8368-3B7E23F0A116}" srcId="{648238F3-C3D2-4A19-954E-B22FBDAD3B55}" destId="{545F5A51-05B8-4DC2-8CF5-897A1E7676DA}" srcOrd="0" destOrd="0" parTransId="{4D2095D6-BA0B-4896-9D1F-C337F1EE9B41}" sibTransId="{825E93F3-5DD7-43CA-8D1D-70439ACCE096}"/>
    <dgm:cxn modelId="{DA0D5F31-1C86-44E1-91A0-13D201A64316}" srcId="{3B4D1807-2E82-4576-9767-6FC7CFBC125F}" destId="{91F07AA6-C4A5-4ACA-ACE1-EDBDA77CA57E}" srcOrd="0" destOrd="0" parTransId="{FE49485C-B54C-48A5-9663-5111F94489BB}" sibTransId="{1E56FEB5-7D1A-4E8B-824C-57B14BF97FD3}"/>
    <dgm:cxn modelId="{708DD531-C8E5-4E97-8BB4-B5F3470FAE6E}" type="presOf" srcId="{FE49485C-B54C-48A5-9663-5111F94489BB}" destId="{BDBF55B2-A7BA-48CC-9509-7F9349445643}" srcOrd="0" destOrd="0" presId="urn:microsoft.com/office/officeart/2005/8/layout/orgChart1"/>
    <dgm:cxn modelId="{F31A0A38-AF89-4D07-8CC7-2AEC0DB9B150}" srcId="{1B13847F-9ED8-475F-8CCF-FBFA5D70C3E4}" destId="{D59563BC-7F24-4663-B88E-ED6DAA7B8429}" srcOrd="0" destOrd="0" parTransId="{F9526DFA-4F9D-4EA6-B5A1-236445C7692F}" sibTransId="{5BC0CC7B-7802-454A-B638-F74B9837C017}"/>
    <dgm:cxn modelId="{5942C93C-3AC4-42E2-8410-B1A7C2DA0A87}" srcId="{D4886628-EEA6-49C4-AD33-BE7779647466}" destId="{1B13847F-9ED8-475F-8CCF-FBFA5D70C3E4}" srcOrd="0" destOrd="0" parTransId="{6CB0CA4C-1D0C-4AE0-A9AD-C930DB3BE575}" sibTransId="{B8A8737C-41B4-49FF-849B-897873C3F626}"/>
    <dgm:cxn modelId="{B848DA47-8092-45FE-A79C-A63A0163BF7D}" type="presOf" srcId="{9CC57AD1-1768-4ADE-AF45-8FE3E6932CB4}" destId="{1636A8EB-3A87-46D3-9372-A612692B5B26}" srcOrd="0" destOrd="0" presId="urn:microsoft.com/office/officeart/2005/8/layout/orgChart1"/>
    <dgm:cxn modelId="{9D87E06C-BFA5-4464-9D2A-871771668DE3}" type="presOf" srcId="{AFB0F127-B135-4E78-9C25-1C4FC3A20517}" destId="{6F8B0AF9-FB74-4218-9E14-8827372DA2CC}" srcOrd="1" destOrd="0" presId="urn:microsoft.com/office/officeart/2005/8/layout/orgChart1"/>
    <dgm:cxn modelId="{9C635D73-C628-421B-9E80-233C1500199A}" type="presOf" srcId="{D4886628-EEA6-49C4-AD33-BE7779647466}" destId="{7B7DE85B-7953-4547-A400-3DC6BAF7DC93}" srcOrd="0" destOrd="0" presId="urn:microsoft.com/office/officeart/2005/8/layout/orgChart1"/>
    <dgm:cxn modelId="{40E86A73-072C-44D2-8016-0C78855FAB1D}" type="presOf" srcId="{3B4D1807-2E82-4576-9767-6FC7CFBC125F}" destId="{8E35FEE4-D51A-4C08-8F59-00D3A69D954E}" srcOrd="0" destOrd="0" presId="urn:microsoft.com/office/officeart/2005/8/layout/orgChart1"/>
    <dgm:cxn modelId="{6BE62054-B2E9-45B6-93BC-710EC3763437}" type="presOf" srcId="{91F07AA6-C4A5-4ACA-ACE1-EDBDA77CA57E}" destId="{132F9360-1ACF-45BB-9D27-76103494EBA3}" srcOrd="0" destOrd="0" presId="urn:microsoft.com/office/officeart/2005/8/layout/orgChart1"/>
    <dgm:cxn modelId="{A6687F54-E65C-49BB-A785-0D67EA9CE989}" type="presOf" srcId="{1B13847F-9ED8-475F-8CCF-FBFA5D70C3E4}" destId="{0A4620E3-FB2A-4FEC-B30D-BF1D5B9ABC4F}" srcOrd="0" destOrd="0" presId="urn:microsoft.com/office/officeart/2005/8/layout/orgChart1"/>
    <dgm:cxn modelId="{EAFCB656-9C3B-4E5A-89D5-CD023FC3820D}" srcId="{3B4D1807-2E82-4576-9767-6FC7CFBC125F}" destId="{AFB0F127-B135-4E78-9C25-1C4FC3A20517}" srcOrd="1" destOrd="0" parTransId="{12CF5008-4FCD-40F0-921B-61BC148767B7}" sibTransId="{054C163E-143A-4061-AE09-09C69CB6ED5C}"/>
    <dgm:cxn modelId="{0E8D6459-0C43-4848-B9ED-12469A528F44}" type="presOf" srcId="{CC608619-02B2-4325-A670-29B56DF69977}" destId="{061C2C1E-DD4B-410D-A86E-E79B61CA1265}" srcOrd="0" destOrd="0" presId="urn:microsoft.com/office/officeart/2005/8/layout/orgChart1"/>
    <dgm:cxn modelId="{B4A46A7D-E4CD-4B9C-90EA-75BB11267316}" type="presOf" srcId="{648238F3-C3D2-4A19-954E-B22FBDAD3B55}" destId="{3A43414A-6CF2-4491-BF3A-72BC3897004D}" srcOrd="0" destOrd="0" presId="urn:microsoft.com/office/officeart/2005/8/layout/orgChart1"/>
    <dgm:cxn modelId="{20505084-4FC9-41AA-A7DA-DDA5B85134F1}" type="presOf" srcId="{545F5A51-05B8-4DC2-8CF5-897A1E7676DA}" destId="{7B1C655B-7D69-4117-90DB-4D487202FF1C}" srcOrd="0" destOrd="0" presId="urn:microsoft.com/office/officeart/2005/8/layout/orgChart1"/>
    <dgm:cxn modelId="{A872F889-A793-46E5-B66E-36FC227E2D86}" type="presOf" srcId="{4D2095D6-BA0B-4896-9D1F-C337F1EE9B41}" destId="{86D36502-F59F-4CD8-B458-F3A1CCF4AE1E}" srcOrd="0" destOrd="0" presId="urn:microsoft.com/office/officeart/2005/8/layout/orgChart1"/>
    <dgm:cxn modelId="{1F12E091-5306-421A-A30C-65A626F7F8F5}" type="presOf" srcId="{D59563BC-7F24-4663-B88E-ED6DAA7B8429}" destId="{65E208A3-AB85-4E43-9D97-44500FBA569F}" srcOrd="0" destOrd="0" presId="urn:microsoft.com/office/officeart/2005/8/layout/orgChart1"/>
    <dgm:cxn modelId="{A0378F94-8C1C-4131-9758-26658AF4758A}" type="presOf" srcId="{1B13847F-9ED8-475F-8CCF-FBFA5D70C3E4}" destId="{69034D5B-FEF8-4CFA-B724-3F5B37202E16}" srcOrd="1" destOrd="0" presId="urn:microsoft.com/office/officeart/2005/8/layout/orgChart1"/>
    <dgm:cxn modelId="{527D32A3-8800-47CE-A87B-F7779C58E102}" type="presOf" srcId="{91F07AA6-C4A5-4ACA-ACE1-EDBDA77CA57E}" destId="{16284B92-7BEC-428D-9D2C-E6B0B3528FC5}" srcOrd="1" destOrd="0" presId="urn:microsoft.com/office/officeart/2005/8/layout/orgChart1"/>
    <dgm:cxn modelId="{0DE8E6AD-5BB0-42DD-B7B5-A8DC917D4E57}" type="presOf" srcId="{AFB0F127-B135-4E78-9C25-1C4FC3A20517}" destId="{D4A51FF6-4279-4522-9F6C-B493E9315323}" srcOrd="0" destOrd="0" presId="urn:microsoft.com/office/officeart/2005/8/layout/orgChart1"/>
    <dgm:cxn modelId="{28690FC5-0421-4DE0-BC75-3CF1F8005881}" type="presOf" srcId="{3B4D1807-2E82-4576-9767-6FC7CFBC125F}" destId="{3ACC98E9-AED5-485C-AC0A-BBBC77B31A00}" srcOrd="1" destOrd="0" presId="urn:microsoft.com/office/officeart/2005/8/layout/orgChart1"/>
    <dgm:cxn modelId="{BA03E0D3-3C21-4364-8E9F-AAE63A8C3380}" type="presOf" srcId="{12CF5008-4FCD-40F0-921B-61BC148767B7}" destId="{E2B8FB0C-F5ED-4B44-8477-32BCA6B11263}" srcOrd="0" destOrd="0" presId="urn:microsoft.com/office/officeart/2005/8/layout/orgChart1"/>
    <dgm:cxn modelId="{890466D6-F911-4340-A09F-B783FDB60696}" srcId="{1B13847F-9ED8-475F-8CCF-FBFA5D70C3E4}" destId="{648238F3-C3D2-4A19-954E-B22FBDAD3B55}" srcOrd="1" destOrd="0" parTransId="{831DA9BA-C797-4C15-BB50-612B98D5AD62}" sibTransId="{E8125486-6DAE-467A-851A-B806092A779D}"/>
    <dgm:cxn modelId="{E13044D9-3B37-44B7-BA09-FF5458F9D5E9}" type="presOf" srcId="{545F5A51-05B8-4DC2-8CF5-897A1E7676DA}" destId="{47AFB430-A82D-49F6-96B7-D87C1FFD9355}" srcOrd="1" destOrd="0" presId="urn:microsoft.com/office/officeart/2005/8/layout/orgChart1"/>
    <dgm:cxn modelId="{7D8560ED-FCCB-4480-9036-A90333C75248}" type="presParOf" srcId="{7B7DE85B-7953-4547-A400-3DC6BAF7DC93}" destId="{7424F343-A384-49F6-9219-FE265E1D16B1}" srcOrd="0" destOrd="0" presId="urn:microsoft.com/office/officeart/2005/8/layout/orgChart1"/>
    <dgm:cxn modelId="{4B75E115-4CA7-4F07-AC10-67639D1BC3C2}" type="presParOf" srcId="{7424F343-A384-49F6-9219-FE265E1D16B1}" destId="{B5212999-7F11-4DC8-9895-7D8B9F626D46}" srcOrd="0" destOrd="0" presId="urn:microsoft.com/office/officeart/2005/8/layout/orgChart1"/>
    <dgm:cxn modelId="{091C2ECB-4AFF-481F-94AE-F87DA8AB296E}" type="presParOf" srcId="{B5212999-7F11-4DC8-9895-7D8B9F626D46}" destId="{0A4620E3-FB2A-4FEC-B30D-BF1D5B9ABC4F}" srcOrd="0" destOrd="0" presId="urn:microsoft.com/office/officeart/2005/8/layout/orgChart1"/>
    <dgm:cxn modelId="{D35F3946-F939-447C-89CC-54A3527F65EE}" type="presParOf" srcId="{B5212999-7F11-4DC8-9895-7D8B9F626D46}" destId="{69034D5B-FEF8-4CFA-B724-3F5B37202E16}" srcOrd="1" destOrd="0" presId="urn:microsoft.com/office/officeart/2005/8/layout/orgChart1"/>
    <dgm:cxn modelId="{23F7A822-B06C-4692-80E3-0E3183F1A96E}" type="presParOf" srcId="{7424F343-A384-49F6-9219-FE265E1D16B1}" destId="{77F3AB52-0832-40BD-8ED7-DCA08E95F2A5}" srcOrd="1" destOrd="0" presId="urn:microsoft.com/office/officeart/2005/8/layout/orgChart1"/>
    <dgm:cxn modelId="{72BC67A0-6A96-452F-9C74-54630CF922CC}" type="presParOf" srcId="{77F3AB52-0832-40BD-8ED7-DCA08E95F2A5}" destId="{3F9071FC-2DA7-4AFF-90B4-19EC68B92BE7}" srcOrd="0" destOrd="0" presId="urn:microsoft.com/office/officeart/2005/8/layout/orgChart1"/>
    <dgm:cxn modelId="{5BE74ED3-DEEF-41A5-AFF0-51FD2493F2AA}" type="presParOf" srcId="{77F3AB52-0832-40BD-8ED7-DCA08E95F2A5}" destId="{5866EF00-168F-4962-B84C-2A91B6592C2A}" srcOrd="1" destOrd="0" presId="urn:microsoft.com/office/officeart/2005/8/layout/orgChart1"/>
    <dgm:cxn modelId="{D4A0D3C6-4B6C-4E40-9D6F-77FFE050C80D}" type="presParOf" srcId="{5866EF00-168F-4962-B84C-2A91B6592C2A}" destId="{166F5550-3C59-49A8-8D4C-118734041B7C}" srcOrd="0" destOrd="0" presId="urn:microsoft.com/office/officeart/2005/8/layout/orgChart1"/>
    <dgm:cxn modelId="{735BC73E-7405-45CD-9F00-392200270A85}" type="presParOf" srcId="{166F5550-3C59-49A8-8D4C-118734041B7C}" destId="{65E208A3-AB85-4E43-9D97-44500FBA569F}" srcOrd="0" destOrd="0" presId="urn:microsoft.com/office/officeart/2005/8/layout/orgChart1"/>
    <dgm:cxn modelId="{D71D8A3C-9D7F-4499-AB04-5E1DC8DC56D3}" type="presParOf" srcId="{166F5550-3C59-49A8-8D4C-118734041B7C}" destId="{ED653BF7-74CB-4BBA-8BB6-50C5902CE3DE}" srcOrd="1" destOrd="0" presId="urn:microsoft.com/office/officeart/2005/8/layout/orgChart1"/>
    <dgm:cxn modelId="{E0FA6855-3A49-4A6E-9476-1EB571FDA4B7}" type="presParOf" srcId="{5866EF00-168F-4962-B84C-2A91B6592C2A}" destId="{9725C8FB-C755-49C1-A0C8-2C759A459422}" srcOrd="1" destOrd="0" presId="urn:microsoft.com/office/officeart/2005/8/layout/orgChart1"/>
    <dgm:cxn modelId="{A9531DFB-31A7-4DDC-84AF-984340534293}" type="presParOf" srcId="{5866EF00-168F-4962-B84C-2A91B6592C2A}" destId="{6138D695-300C-4662-8782-5E6C451FA286}" srcOrd="2" destOrd="0" presId="urn:microsoft.com/office/officeart/2005/8/layout/orgChart1"/>
    <dgm:cxn modelId="{A1C0B77E-B72A-492C-905C-29F484D3F7D0}" type="presParOf" srcId="{77F3AB52-0832-40BD-8ED7-DCA08E95F2A5}" destId="{3DBDE117-2EA7-4DB7-B1B2-9D4DA2B3B30A}" srcOrd="2" destOrd="0" presId="urn:microsoft.com/office/officeart/2005/8/layout/orgChart1"/>
    <dgm:cxn modelId="{997132C7-E77E-485F-AA5C-F09AB24C2298}" type="presParOf" srcId="{77F3AB52-0832-40BD-8ED7-DCA08E95F2A5}" destId="{B5E065F4-5008-4861-8F47-F1DDCA684B2D}" srcOrd="3" destOrd="0" presId="urn:microsoft.com/office/officeart/2005/8/layout/orgChart1"/>
    <dgm:cxn modelId="{6B082018-D932-4671-8F00-D5A0C535B552}" type="presParOf" srcId="{B5E065F4-5008-4861-8F47-F1DDCA684B2D}" destId="{FDDFDC32-4B6F-4C3E-AAEA-ABA3A1750E5E}" srcOrd="0" destOrd="0" presId="urn:microsoft.com/office/officeart/2005/8/layout/orgChart1"/>
    <dgm:cxn modelId="{E3F14888-3477-4DE7-90A0-E8A3CD3FDDE9}" type="presParOf" srcId="{FDDFDC32-4B6F-4C3E-AAEA-ABA3A1750E5E}" destId="{3A43414A-6CF2-4491-BF3A-72BC3897004D}" srcOrd="0" destOrd="0" presId="urn:microsoft.com/office/officeart/2005/8/layout/orgChart1"/>
    <dgm:cxn modelId="{FB6DA21C-C70D-4172-8974-3DA030ABCB34}" type="presParOf" srcId="{FDDFDC32-4B6F-4C3E-AAEA-ABA3A1750E5E}" destId="{6D0549E3-3377-41B0-A52A-AB1A02D5F412}" srcOrd="1" destOrd="0" presId="urn:microsoft.com/office/officeart/2005/8/layout/orgChart1"/>
    <dgm:cxn modelId="{EC97AB67-3354-4209-82E7-34D81F6A1A03}" type="presParOf" srcId="{B5E065F4-5008-4861-8F47-F1DDCA684B2D}" destId="{5F98DA44-CA9D-4B7E-873D-8242BF4DB210}" srcOrd="1" destOrd="0" presId="urn:microsoft.com/office/officeart/2005/8/layout/orgChart1"/>
    <dgm:cxn modelId="{626057F7-BA5C-47E4-AF67-06108383F19F}" type="presParOf" srcId="{5F98DA44-CA9D-4B7E-873D-8242BF4DB210}" destId="{86D36502-F59F-4CD8-B458-F3A1CCF4AE1E}" srcOrd="0" destOrd="0" presId="urn:microsoft.com/office/officeart/2005/8/layout/orgChart1"/>
    <dgm:cxn modelId="{B4C72A00-0FE9-4E19-ACED-ACAA792DFB0A}" type="presParOf" srcId="{5F98DA44-CA9D-4B7E-873D-8242BF4DB210}" destId="{3C3C2E87-EA15-4DEE-A837-E9DD095C0476}" srcOrd="1" destOrd="0" presId="urn:microsoft.com/office/officeart/2005/8/layout/orgChart1"/>
    <dgm:cxn modelId="{F098B3D9-AE42-4380-81F9-14369FDE2B81}" type="presParOf" srcId="{3C3C2E87-EA15-4DEE-A837-E9DD095C0476}" destId="{7DFF9242-9FF6-4ACD-86E3-7C2E2106D66D}" srcOrd="0" destOrd="0" presId="urn:microsoft.com/office/officeart/2005/8/layout/orgChart1"/>
    <dgm:cxn modelId="{09292336-75B4-4775-8149-D0DAE5481661}" type="presParOf" srcId="{7DFF9242-9FF6-4ACD-86E3-7C2E2106D66D}" destId="{7B1C655B-7D69-4117-90DB-4D487202FF1C}" srcOrd="0" destOrd="0" presId="urn:microsoft.com/office/officeart/2005/8/layout/orgChart1"/>
    <dgm:cxn modelId="{BF212F4F-0EED-41ED-90F1-73234E8267E9}" type="presParOf" srcId="{7DFF9242-9FF6-4ACD-86E3-7C2E2106D66D}" destId="{47AFB430-A82D-49F6-96B7-D87C1FFD9355}" srcOrd="1" destOrd="0" presId="urn:microsoft.com/office/officeart/2005/8/layout/orgChart1"/>
    <dgm:cxn modelId="{EC29A6C4-0A8B-4AAD-B4F0-BF48612FCC55}" type="presParOf" srcId="{3C3C2E87-EA15-4DEE-A837-E9DD095C0476}" destId="{85A68B59-75BB-42F2-BEEF-26D686A3A190}" srcOrd="1" destOrd="0" presId="urn:microsoft.com/office/officeart/2005/8/layout/orgChart1"/>
    <dgm:cxn modelId="{3223B25E-2628-4D42-9168-1CDC8B4A1291}" type="presParOf" srcId="{3C3C2E87-EA15-4DEE-A837-E9DD095C0476}" destId="{5386E653-E7E0-4DCE-BDF3-3D594036A18D}" srcOrd="2" destOrd="0" presId="urn:microsoft.com/office/officeart/2005/8/layout/orgChart1"/>
    <dgm:cxn modelId="{953B74ED-4805-4F5C-979B-64948C760A61}" type="presParOf" srcId="{B5E065F4-5008-4861-8F47-F1DDCA684B2D}" destId="{1BE89EC7-82FE-414E-BB11-8B1E3715CD6A}" srcOrd="2" destOrd="0" presId="urn:microsoft.com/office/officeart/2005/8/layout/orgChart1"/>
    <dgm:cxn modelId="{3523203A-F488-4600-A793-C5BDA168F2C5}" type="presParOf" srcId="{77F3AB52-0832-40BD-8ED7-DCA08E95F2A5}" destId="{BB36577A-E878-44FF-8499-3EBF55B017D3}" srcOrd="4" destOrd="0" presId="urn:microsoft.com/office/officeart/2005/8/layout/orgChart1"/>
    <dgm:cxn modelId="{DF77F6DA-809B-425F-B020-5C17AE212519}" type="presParOf" srcId="{77F3AB52-0832-40BD-8ED7-DCA08E95F2A5}" destId="{D2B3B7A1-60F8-4B9A-A65F-2A5647044378}" srcOrd="5" destOrd="0" presId="urn:microsoft.com/office/officeart/2005/8/layout/orgChart1"/>
    <dgm:cxn modelId="{0C52EF7E-48EE-4600-9FEC-D643AA38CFAD}" type="presParOf" srcId="{D2B3B7A1-60F8-4B9A-A65F-2A5647044378}" destId="{A03C551D-B367-4FB3-9C58-29F396D20976}" srcOrd="0" destOrd="0" presId="urn:microsoft.com/office/officeart/2005/8/layout/orgChart1"/>
    <dgm:cxn modelId="{86ED710E-5B61-42D7-8B0C-A21CF0D29BE1}" type="presParOf" srcId="{A03C551D-B367-4FB3-9C58-29F396D20976}" destId="{8E35FEE4-D51A-4C08-8F59-00D3A69D954E}" srcOrd="0" destOrd="0" presId="urn:microsoft.com/office/officeart/2005/8/layout/orgChart1"/>
    <dgm:cxn modelId="{9BBAE797-E07C-4628-8257-9939FA5DE490}" type="presParOf" srcId="{A03C551D-B367-4FB3-9C58-29F396D20976}" destId="{3ACC98E9-AED5-485C-AC0A-BBBC77B31A00}" srcOrd="1" destOrd="0" presId="urn:microsoft.com/office/officeart/2005/8/layout/orgChart1"/>
    <dgm:cxn modelId="{46415719-7559-47D9-85E1-A901BDC7F18F}" type="presParOf" srcId="{D2B3B7A1-60F8-4B9A-A65F-2A5647044378}" destId="{06908C7C-BCCA-4004-B662-FB30AF2CEE55}" srcOrd="1" destOrd="0" presId="urn:microsoft.com/office/officeart/2005/8/layout/orgChart1"/>
    <dgm:cxn modelId="{502F1C40-7A8C-4696-A740-82130C28D83A}" type="presParOf" srcId="{06908C7C-BCCA-4004-B662-FB30AF2CEE55}" destId="{BDBF55B2-A7BA-48CC-9509-7F9349445643}" srcOrd="0" destOrd="0" presId="urn:microsoft.com/office/officeart/2005/8/layout/orgChart1"/>
    <dgm:cxn modelId="{668B1B98-2697-4C7C-9E8C-5E10BC575E13}" type="presParOf" srcId="{06908C7C-BCCA-4004-B662-FB30AF2CEE55}" destId="{A03A366D-E1C6-4314-BB52-B7E3A6EF24CE}" srcOrd="1" destOrd="0" presId="urn:microsoft.com/office/officeart/2005/8/layout/orgChart1"/>
    <dgm:cxn modelId="{DB90144C-A7D6-4151-8DB8-CABA81EFC586}" type="presParOf" srcId="{A03A366D-E1C6-4314-BB52-B7E3A6EF24CE}" destId="{FB51CC9C-66ED-48AB-B426-85A5E04A549E}" srcOrd="0" destOrd="0" presId="urn:microsoft.com/office/officeart/2005/8/layout/orgChart1"/>
    <dgm:cxn modelId="{718ED673-E0F0-4C4F-AF9E-5C0646F984F5}" type="presParOf" srcId="{FB51CC9C-66ED-48AB-B426-85A5E04A549E}" destId="{132F9360-1ACF-45BB-9D27-76103494EBA3}" srcOrd="0" destOrd="0" presId="urn:microsoft.com/office/officeart/2005/8/layout/orgChart1"/>
    <dgm:cxn modelId="{3CFE5F3C-3BE3-44E7-9CBD-DB6615D73CD9}" type="presParOf" srcId="{FB51CC9C-66ED-48AB-B426-85A5E04A549E}" destId="{16284B92-7BEC-428D-9D2C-E6B0B3528FC5}" srcOrd="1" destOrd="0" presId="urn:microsoft.com/office/officeart/2005/8/layout/orgChart1"/>
    <dgm:cxn modelId="{61D29A8D-A3E2-4ECB-BCAA-C327706C5E59}" type="presParOf" srcId="{A03A366D-E1C6-4314-BB52-B7E3A6EF24CE}" destId="{BF0CFC72-4929-4661-AF3F-FE9ADAF46AF6}" srcOrd="1" destOrd="0" presId="urn:microsoft.com/office/officeart/2005/8/layout/orgChart1"/>
    <dgm:cxn modelId="{DF628138-ED0E-403A-A765-1AD69CC668D6}" type="presParOf" srcId="{A03A366D-E1C6-4314-BB52-B7E3A6EF24CE}" destId="{0BF75036-12CA-4F9C-B251-1050E54EBD8F}" srcOrd="2" destOrd="0" presId="urn:microsoft.com/office/officeart/2005/8/layout/orgChart1"/>
    <dgm:cxn modelId="{51020C62-EEFF-4402-95B7-0FD96318255C}" type="presParOf" srcId="{06908C7C-BCCA-4004-B662-FB30AF2CEE55}" destId="{E2B8FB0C-F5ED-4B44-8477-32BCA6B11263}" srcOrd="2" destOrd="0" presId="urn:microsoft.com/office/officeart/2005/8/layout/orgChart1"/>
    <dgm:cxn modelId="{D008BF62-C072-4C8C-B1DF-135B04BC6DB5}" type="presParOf" srcId="{06908C7C-BCCA-4004-B662-FB30AF2CEE55}" destId="{E05DD18F-7CE4-4BE4-831D-9E04DBF6F186}" srcOrd="3" destOrd="0" presId="urn:microsoft.com/office/officeart/2005/8/layout/orgChart1"/>
    <dgm:cxn modelId="{07BEF82F-88B0-4117-8971-A53C89BE119C}" type="presParOf" srcId="{E05DD18F-7CE4-4BE4-831D-9E04DBF6F186}" destId="{5AE92062-EEDB-450F-82E4-CD6BC78ECC0F}" srcOrd="0" destOrd="0" presId="urn:microsoft.com/office/officeart/2005/8/layout/orgChart1"/>
    <dgm:cxn modelId="{91E2B9A9-A1C5-48E1-B901-451F349B81A8}" type="presParOf" srcId="{5AE92062-EEDB-450F-82E4-CD6BC78ECC0F}" destId="{D4A51FF6-4279-4522-9F6C-B493E9315323}" srcOrd="0" destOrd="0" presId="urn:microsoft.com/office/officeart/2005/8/layout/orgChart1"/>
    <dgm:cxn modelId="{8E378B53-CC43-4615-9424-30FFDC576379}" type="presParOf" srcId="{5AE92062-EEDB-450F-82E4-CD6BC78ECC0F}" destId="{6F8B0AF9-FB74-4218-9E14-8827372DA2CC}" srcOrd="1" destOrd="0" presId="urn:microsoft.com/office/officeart/2005/8/layout/orgChart1"/>
    <dgm:cxn modelId="{56602A66-171F-4031-B46A-B0F5333B3394}" type="presParOf" srcId="{E05DD18F-7CE4-4BE4-831D-9E04DBF6F186}" destId="{DB9A24F5-802C-48C1-B75D-BF4072DDE994}" srcOrd="1" destOrd="0" presId="urn:microsoft.com/office/officeart/2005/8/layout/orgChart1"/>
    <dgm:cxn modelId="{9E285B2A-807A-4347-B823-32F533CDA4CA}" type="presParOf" srcId="{E05DD18F-7CE4-4BE4-831D-9E04DBF6F186}" destId="{5867E906-F820-4462-B76E-D3BE0017CFB8}" srcOrd="2" destOrd="0" presId="urn:microsoft.com/office/officeart/2005/8/layout/orgChart1"/>
    <dgm:cxn modelId="{7F49CD5F-9627-4BBC-B99B-C89080B14CB2}" type="presParOf" srcId="{06908C7C-BCCA-4004-B662-FB30AF2CEE55}" destId="{061C2C1E-DD4B-410D-A86E-E79B61CA1265}" srcOrd="4" destOrd="0" presId="urn:microsoft.com/office/officeart/2005/8/layout/orgChart1"/>
    <dgm:cxn modelId="{D8734BE1-3C0F-4007-A790-A1C229DDB974}" type="presParOf" srcId="{06908C7C-BCCA-4004-B662-FB30AF2CEE55}" destId="{EEC42BEA-3C9E-47F8-AD8D-3E74DF8BD735}" srcOrd="5" destOrd="0" presId="urn:microsoft.com/office/officeart/2005/8/layout/orgChart1"/>
    <dgm:cxn modelId="{0707B387-C10F-4975-8114-30CBA5498162}" type="presParOf" srcId="{EEC42BEA-3C9E-47F8-AD8D-3E74DF8BD735}" destId="{D9F8F3A7-A47F-4D5F-94BC-C24B6A8EE084}" srcOrd="0" destOrd="0" presId="urn:microsoft.com/office/officeart/2005/8/layout/orgChart1"/>
    <dgm:cxn modelId="{74A571E5-577A-4020-A1B4-D46B99840547}" type="presParOf" srcId="{D9F8F3A7-A47F-4D5F-94BC-C24B6A8EE084}" destId="{1636A8EB-3A87-46D3-9372-A612692B5B26}" srcOrd="0" destOrd="0" presId="urn:microsoft.com/office/officeart/2005/8/layout/orgChart1"/>
    <dgm:cxn modelId="{1EDA9B9E-8B5C-44A4-806D-3723592B2104}" type="presParOf" srcId="{D9F8F3A7-A47F-4D5F-94BC-C24B6A8EE084}" destId="{63AAFA11-A4D8-4B9E-BC69-7C84FD4FF46D}" srcOrd="1" destOrd="0" presId="urn:microsoft.com/office/officeart/2005/8/layout/orgChart1"/>
    <dgm:cxn modelId="{BAFE6879-4550-4FD1-BD13-AEB5A813F238}" type="presParOf" srcId="{EEC42BEA-3C9E-47F8-AD8D-3E74DF8BD735}" destId="{DAB5AC89-0367-4D7A-96C5-EE4CEF6E4F12}" srcOrd="1" destOrd="0" presId="urn:microsoft.com/office/officeart/2005/8/layout/orgChart1"/>
    <dgm:cxn modelId="{8B654818-68FE-478F-90D0-78E7AEFC8C50}" type="presParOf" srcId="{EEC42BEA-3C9E-47F8-AD8D-3E74DF8BD735}" destId="{95E2F5A4-23C1-4658-B582-6AEE7F877B4F}" srcOrd="2" destOrd="0" presId="urn:microsoft.com/office/officeart/2005/8/layout/orgChart1"/>
    <dgm:cxn modelId="{1EC3EDD1-9437-46FB-AB37-62900DE955EA}" type="presParOf" srcId="{D2B3B7A1-60F8-4B9A-A65F-2A5647044378}" destId="{0C30BE45-190B-4ABC-BB22-1E7F94A707BF}" srcOrd="2" destOrd="0" presId="urn:microsoft.com/office/officeart/2005/8/layout/orgChart1"/>
    <dgm:cxn modelId="{582D53F7-7C0B-4529-994B-89D6D594BE77}" type="presParOf" srcId="{7424F343-A384-49F6-9219-FE265E1D16B1}" destId="{268C2062-49AD-4D91-9159-7B56E69F58F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A313EF-F4DC-4385-AB19-89FC74E27373}"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it-IT"/>
        </a:p>
      </dgm:t>
    </dgm:pt>
    <dgm:pt modelId="{3E80C076-DD05-473A-B801-292DC034CDD7}">
      <dgm:prSet phldrT="[Testo]"/>
      <dgm:spPr/>
      <dgm:t>
        <a:bodyPr/>
        <a:lstStyle/>
        <a:p>
          <a:r>
            <a:rPr lang="it-IT" b="1" u="sng" dirty="0">
              <a:solidFill>
                <a:schemeClr val="tx1"/>
              </a:solidFill>
            </a:rPr>
            <a:t>Il tutto viene scoperto durante l’operazione Infinito nel 2010</a:t>
          </a:r>
        </a:p>
      </dgm:t>
    </dgm:pt>
    <dgm:pt modelId="{06DC9C1C-3DC4-49E6-B167-2CEC3DF9E6E6}" type="parTrans" cxnId="{29196ACF-5943-4597-91F5-2396B6127089}">
      <dgm:prSet/>
      <dgm:spPr/>
      <dgm:t>
        <a:bodyPr/>
        <a:lstStyle/>
        <a:p>
          <a:endParaRPr lang="it-IT"/>
        </a:p>
      </dgm:t>
    </dgm:pt>
    <dgm:pt modelId="{C6E666F2-FDD5-4AF0-AF28-4DB7D38FB067}" type="sibTrans" cxnId="{29196ACF-5943-4597-91F5-2396B6127089}">
      <dgm:prSet/>
      <dgm:spPr/>
      <dgm:t>
        <a:bodyPr/>
        <a:lstStyle/>
        <a:p>
          <a:endParaRPr lang="it-IT"/>
        </a:p>
      </dgm:t>
    </dgm:pt>
    <dgm:pt modelId="{A261722F-8BD3-43FB-8836-36462D53FC6B}" type="pres">
      <dgm:prSet presAssocID="{D3A313EF-F4DC-4385-AB19-89FC74E27373}" presName="diagram" presStyleCnt="0">
        <dgm:presLayoutVars>
          <dgm:dir/>
          <dgm:resizeHandles val="exact"/>
        </dgm:presLayoutVars>
      </dgm:prSet>
      <dgm:spPr/>
    </dgm:pt>
    <dgm:pt modelId="{272EF0FA-D32B-4FB3-9247-3B318B9E3038}" type="pres">
      <dgm:prSet presAssocID="{3E80C076-DD05-473A-B801-292DC034CDD7}" presName="node" presStyleLbl="node1" presStyleIdx="0" presStyleCnt="1">
        <dgm:presLayoutVars>
          <dgm:bulletEnabled val="1"/>
        </dgm:presLayoutVars>
      </dgm:prSet>
      <dgm:spPr/>
    </dgm:pt>
  </dgm:ptLst>
  <dgm:cxnLst>
    <dgm:cxn modelId="{9ED8EA29-DFD6-4B37-91BB-30A5DE6053B4}" type="presOf" srcId="{D3A313EF-F4DC-4385-AB19-89FC74E27373}" destId="{A261722F-8BD3-43FB-8836-36462D53FC6B}" srcOrd="0" destOrd="0" presId="urn:microsoft.com/office/officeart/2005/8/layout/default"/>
    <dgm:cxn modelId="{B3A90F78-970B-4668-8E92-97A8163ED07C}" type="presOf" srcId="{3E80C076-DD05-473A-B801-292DC034CDD7}" destId="{272EF0FA-D32B-4FB3-9247-3B318B9E3038}" srcOrd="0" destOrd="0" presId="urn:microsoft.com/office/officeart/2005/8/layout/default"/>
    <dgm:cxn modelId="{29196ACF-5943-4597-91F5-2396B6127089}" srcId="{D3A313EF-F4DC-4385-AB19-89FC74E27373}" destId="{3E80C076-DD05-473A-B801-292DC034CDD7}" srcOrd="0" destOrd="0" parTransId="{06DC9C1C-3DC4-49E6-B167-2CEC3DF9E6E6}" sibTransId="{C6E666F2-FDD5-4AF0-AF28-4DB7D38FB067}"/>
    <dgm:cxn modelId="{632F6742-6212-4BB4-8355-5956D0F040CF}" type="presParOf" srcId="{A261722F-8BD3-43FB-8836-36462D53FC6B}" destId="{272EF0FA-D32B-4FB3-9247-3B318B9E3038}"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75D5A7-F466-4D07-A363-45A7B9B507EC}"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it-IT"/>
        </a:p>
      </dgm:t>
    </dgm:pt>
    <dgm:pt modelId="{57FBC86A-A34E-4DDE-A84A-410396AD6C2E}">
      <dgm:prSet phldrT="[Testo]"/>
      <dgm:spPr/>
      <dgm:t>
        <a:bodyPr/>
        <a:lstStyle/>
        <a:p>
          <a:r>
            <a:rPr lang="it-IT" dirty="0">
              <a:solidFill>
                <a:schemeClr val="tx1"/>
              </a:solidFill>
            </a:rPr>
            <a:t>Il tutto gestito dal capo dei capi di tutte le cosche della Lombardia : </a:t>
          </a:r>
          <a:r>
            <a:rPr lang="it-IT" b="1" i="0" u="none" strike="noStrike" dirty="0">
              <a:solidFill>
                <a:schemeClr val="tx1"/>
              </a:solidFill>
              <a:effectLst/>
              <a:latin typeface="+mn-lt"/>
              <a:ea typeface="+mn-ea"/>
              <a:cs typeface="+mn-cs"/>
            </a:rPr>
            <a:t>Carmelo Novella</a:t>
          </a:r>
          <a:r>
            <a:rPr lang="it-IT" dirty="0">
              <a:solidFill>
                <a:schemeClr val="tx1"/>
              </a:solidFill>
            </a:rPr>
            <a:t> </a:t>
          </a:r>
        </a:p>
      </dgm:t>
    </dgm:pt>
    <dgm:pt modelId="{398D16C9-8165-4DDB-999B-FE1CF85F143B}" type="parTrans" cxnId="{9CE34BC2-256B-43D9-9E9B-21AA7CA2A630}">
      <dgm:prSet/>
      <dgm:spPr/>
      <dgm:t>
        <a:bodyPr/>
        <a:lstStyle/>
        <a:p>
          <a:endParaRPr lang="it-IT"/>
        </a:p>
      </dgm:t>
    </dgm:pt>
    <dgm:pt modelId="{C21F3212-5164-4674-9A26-45ACD013D088}" type="sibTrans" cxnId="{9CE34BC2-256B-43D9-9E9B-21AA7CA2A630}">
      <dgm:prSet/>
      <dgm:spPr/>
      <dgm:t>
        <a:bodyPr/>
        <a:lstStyle/>
        <a:p>
          <a:endParaRPr lang="it-IT"/>
        </a:p>
      </dgm:t>
    </dgm:pt>
    <dgm:pt modelId="{8C799D4B-5AD9-40DC-859E-A1FCABAD19A2}" type="pres">
      <dgm:prSet presAssocID="{8275D5A7-F466-4D07-A363-45A7B9B507EC}" presName="diagram" presStyleCnt="0">
        <dgm:presLayoutVars>
          <dgm:dir/>
          <dgm:resizeHandles val="exact"/>
        </dgm:presLayoutVars>
      </dgm:prSet>
      <dgm:spPr/>
    </dgm:pt>
    <dgm:pt modelId="{8069181D-DF07-42F9-971E-BDBE3042558D}" type="pres">
      <dgm:prSet presAssocID="{57FBC86A-A34E-4DDE-A84A-410396AD6C2E}" presName="node" presStyleLbl="node1" presStyleIdx="0" presStyleCnt="1" custLinFactNeighborX="3304" custLinFactNeighborY="21279">
        <dgm:presLayoutVars>
          <dgm:bulletEnabled val="1"/>
        </dgm:presLayoutVars>
      </dgm:prSet>
      <dgm:spPr/>
    </dgm:pt>
  </dgm:ptLst>
  <dgm:cxnLst>
    <dgm:cxn modelId="{9CE34BC2-256B-43D9-9E9B-21AA7CA2A630}" srcId="{8275D5A7-F466-4D07-A363-45A7B9B507EC}" destId="{57FBC86A-A34E-4DDE-A84A-410396AD6C2E}" srcOrd="0" destOrd="0" parTransId="{398D16C9-8165-4DDB-999B-FE1CF85F143B}" sibTransId="{C21F3212-5164-4674-9A26-45ACD013D088}"/>
    <dgm:cxn modelId="{9BFF75CB-FC81-4C70-BB92-D94AC8CAF0A8}" type="presOf" srcId="{8275D5A7-F466-4D07-A363-45A7B9B507EC}" destId="{8C799D4B-5AD9-40DC-859E-A1FCABAD19A2}" srcOrd="0" destOrd="0" presId="urn:microsoft.com/office/officeart/2005/8/layout/default"/>
    <dgm:cxn modelId="{DC3A52ED-C62F-4019-8F93-DC12A774F3AB}" type="presOf" srcId="{57FBC86A-A34E-4DDE-A84A-410396AD6C2E}" destId="{8069181D-DF07-42F9-971E-BDBE3042558D}" srcOrd="0" destOrd="0" presId="urn:microsoft.com/office/officeart/2005/8/layout/default"/>
    <dgm:cxn modelId="{7D86476A-EC59-45D4-BA7F-52221CF1429F}" type="presParOf" srcId="{8C799D4B-5AD9-40DC-859E-A1FCABAD19A2}" destId="{8069181D-DF07-42F9-971E-BDBE3042558D}" srcOrd="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71E98D-87E3-401B-B103-29FB06B1458B}" type="doc">
      <dgm:prSet loTypeId="urn:microsoft.com/office/officeart/2005/8/layout/arrow3" loCatId="relationship" qsTypeId="urn:microsoft.com/office/officeart/2005/8/quickstyle/simple5" qsCatId="simple" csTypeId="urn:microsoft.com/office/officeart/2005/8/colors/colorful2" csCatId="colorful" phldr="1"/>
      <dgm:spPr/>
      <dgm:t>
        <a:bodyPr/>
        <a:lstStyle/>
        <a:p>
          <a:endParaRPr lang="it-IT"/>
        </a:p>
      </dgm:t>
    </dgm:pt>
    <dgm:pt modelId="{BDB1EBB1-B77B-4359-9E69-3DB14224235B}">
      <dgm:prSet/>
      <dgm:spPr/>
      <dgm:t>
        <a:bodyPr/>
        <a:lstStyle/>
        <a:p>
          <a:pPr rtl="0"/>
          <a:r>
            <a:rPr lang="it-IT"/>
            <a:t>Lissone è un paese molto frequentato dai giovani per la presenza del grande Uci-Cinema e numerose pizzerie.</a:t>
          </a:r>
        </a:p>
      </dgm:t>
    </dgm:pt>
    <dgm:pt modelId="{674A3651-F413-47DA-AA5C-9BAE5BDC0CC7}" type="parTrans" cxnId="{9DA19B98-A043-438F-8577-287A96F12BB3}">
      <dgm:prSet/>
      <dgm:spPr/>
      <dgm:t>
        <a:bodyPr/>
        <a:lstStyle/>
        <a:p>
          <a:endParaRPr lang="it-IT"/>
        </a:p>
      </dgm:t>
    </dgm:pt>
    <dgm:pt modelId="{2D9108A8-F17D-4239-A65F-9B427DAA59B0}" type="sibTrans" cxnId="{9DA19B98-A043-438F-8577-287A96F12BB3}">
      <dgm:prSet/>
      <dgm:spPr/>
      <dgm:t>
        <a:bodyPr/>
        <a:lstStyle/>
        <a:p>
          <a:endParaRPr lang="it-IT"/>
        </a:p>
      </dgm:t>
    </dgm:pt>
    <dgm:pt modelId="{06C5ADE1-FBE1-4110-91A4-1ADD49E7C8A9}">
      <dgm:prSet/>
      <dgm:spPr/>
      <dgm:t>
        <a:bodyPr/>
        <a:lstStyle/>
        <a:p>
          <a:pPr rtl="0"/>
          <a:r>
            <a:rPr lang="it-IT" dirty="0"/>
            <a:t>Filippo Valente e il ristorante Mr. Cicciò. </a:t>
          </a:r>
        </a:p>
        <a:p>
          <a:pPr rtl="0"/>
          <a:r>
            <a:rPr lang="it-IT" dirty="0"/>
            <a:t> Giacinto Mariani e il locale Noir</a:t>
          </a:r>
        </a:p>
      </dgm:t>
    </dgm:pt>
    <dgm:pt modelId="{96879456-3E00-48C6-9B4E-E66C0779AAA4}" type="parTrans" cxnId="{FBDC26CA-4930-46AF-A51F-2093B21CAA6A}">
      <dgm:prSet/>
      <dgm:spPr/>
      <dgm:t>
        <a:bodyPr/>
        <a:lstStyle/>
        <a:p>
          <a:endParaRPr lang="it-IT"/>
        </a:p>
      </dgm:t>
    </dgm:pt>
    <dgm:pt modelId="{7C5A083C-9579-4859-8D4D-E4F3D8B6FF9E}" type="sibTrans" cxnId="{FBDC26CA-4930-46AF-A51F-2093B21CAA6A}">
      <dgm:prSet/>
      <dgm:spPr/>
      <dgm:t>
        <a:bodyPr/>
        <a:lstStyle/>
        <a:p>
          <a:endParaRPr lang="it-IT"/>
        </a:p>
      </dgm:t>
    </dgm:pt>
    <dgm:pt modelId="{C58BA6CC-4826-4F8C-9000-78AA610BF3AC}" type="pres">
      <dgm:prSet presAssocID="{6671E98D-87E3-401B-B103-29FB06B1458B}" presName="compositeShape" presStyleCnt="0">
        <dgm:presLayoutVars>
          <dgm:chMax val="2"/>
          <dgm:dir/>
          <dgm:resizeHandles val="exact"/>
        </dgm:presLayoutVars>
      </dgm:prSet>
      <dgm:spPr/>
    </dgm:pt>
    <dgm:pt modelId="{1D66B729-4196-472A-A479-49106A1E31A5}" type="pres">
      <dgm:prSet presAssocID="{6671E98D-87E3-401B-B103-29FB06B1458B}" presName="divider" presStyleLbl="fgShp" presStyleIdx="0" presStyleCnt="1"/>
      <dgm:spPr/>
    </dgm:pt>
    <dgm:pt modelId="{BC33050E-B542-4236-BF4D-BBADC8A2F0A9}" type="pres">
      <dgm:prSet presAssocID="{BDB1EBB1-B77B-4359-9E69-3DB14224235B}" presName="downArrow" presStyleLbl="node1" presStyleIdx="0" presStyleCnt="2"/>
      <dgm:spPr/>
    </dgm:pt>
    <dgm:pt modelId="{7DA216B5-BCB7-470B-9159-604C8351BCF8}" type="pres">
      <dgm:prSet presAssocID="{BDB1EBB1-B77B-4359-9E69-3DB14224235B}" presName="downArrowText" presStyleLbl="revTx" presStyleIdx="0" presStyleCnt="2">
        <dgm:presLayoutVars>
          <dgm:bulletEnabled val="1"/>
        </dgm:presLayoutVars>
      </dgm:prSet>
      <dgm:spPr/>
    </dgm:pt>
    <dgm:pt modelId="{569925E5-77A2-4453-8C7A-91E269B823AE}" type="pres">
      <dgm:prSet presAssocID="{06C5ADE1-FBE1-4110-91A4-1ADD49E7C8A9}" presName="upArrow" presStyleLbl="node1" presStyleIdx="1" presStyleCnt="2"/>
      <dgm:spPr/>
    </dgm:pt>
    <dgm:pt modelId="{00FC491E-EA6A-4F39-906F-8A6BA7E49B50}" type="pres">
      <dgm:prSet presAssocID="{06C5ADE1-FBE1-4110-91A4-1ADD49E7C8A9}" presName="upArrowText" presStyleLbl="revTx" presStyleIdx="1" presStyleCnt="2">
        <dgm:presLayoutVars>
          <dgm:bulletEnabled val="1"/>
        </dgm:presLayoutVars>
      </dgm:prSet>
      <dgm:spPr/>
    </dgm:pt>
  </dgm:ptLst>
  <dgm:cxnLst>
    <dgm:cxn modelId="{20B1A237-5763-419C-A7E2-80ECCF7361F2}" type="presOf" srcId="{6671E98D-87E3-401B-B103-29FB06B1458B}" destId="{C58BA6CC-4826-4F8C-9000-78AA610BF3AC}" srcOrd="0" destOrd="0" presId="urn:microsoft.com/office/officeart/2005/8/layout/arrow3"/>
    <dgm:cxn modelId="{F3955B77-08E8-4B60-BF15-5A3D892AD13B}" type="presOf" srcId="{06C5ADE1-FBE1-4110-91A4-1ADD49E7C8A9}" destId="{00FC491E-EA6A-4F39-906F-8A6BA7E49B50}" srcOrd="0" destOrd="0" presId="urn:microsoft.com/office/officeart/2005/8/layout/arrow3"/>
    <dgm:cxn modelId="{9DA19B98-A043-438F-8577-287A96F12BB3}" srcId="{6671E98D-87E3-401B-B103-29FB06B1458B}" destId="{BDB1EBB1-B77B-4359-9E69-3DB14224235B}" srcOrd="0" destOrd="0" parTransId="{674A3651-F413-47DA-AA5C-9BAE5BDC0CC7}" sibTransId="{2D9108A8-F17D-4239-A65F-9B427DAA59B0}"/>
    <dgm:cxn modelId="{023506AA-0A83-4D7F-9ADF-107190300E20}" type="presOf" srcId="{BDB1EBB1-B77B-4359-9E69-3DB14224235B}" destId="{7DA216B5-BCB7-470B-9159-604C8351BCF8}" srcOrd="0" destOrd="0" presId="urn:microsoft.com/office/officeart/2005/8/layout/arrow3"/>
    <dgm:cxn modelId="{FBDC26CA-4930-46AF-A51F-2093B21CAA6A}" srcId="{6671E98D-87E3-401B-B103-29FB06B1458B}" destId="{06C5ADE1-FBE1-4110-91A4-1ADD49E7C8A9}" srcOrd="1" destOrd="0" parTransId="{96879456-3E00-48C6-9B4E-E66C0779AAA4}" sibTransId="{7C5A083C-9579-4859-8D4D-E4F3D8B6FF9E}"/>
    <dgm:cxn modelId="{6CADC278-1F0A-4474-B9F3-93085120C63A}" type="presParOf" srcId="{C58BA6CC-4826-4F8C-9000-78AA610BF3AC}" destId="{1D66B729-4196-472A-A479-49106A1E31A5}" srcOrd="0" destOrd="0" presId="urn:microsoft.com/office/officeart/2005/8/layout/arrow3"/>
    <dgm:cxn modelId="{7B633D9E-E649-4381-9A48-134D3B089DA4}" type="presParOf" srcId="{C58BA6CC-4826-4F8C-9000-78AA610BF3AC}" destId="{BC33050E-B542-4236-BF4D-BBADC8A2F0A9}" srcOrd="1" destOrd="0" presId="urn:microsoft.com/office/officeart/2005/8/layout/arrow3"/>
    <dgm:cxn modelId="{58F558C2-D4E8-4242-8935-786E95F7FE8C}" type="presParOf" srcId="{C58BA6CC-4826-4F8C-9000-78AA610BF3AC}" destId="{7DA216B5-BCB7-470B-9159-604C8351BCF8}" srcOrd="2" destOrd="0" presId="urn:microsoft.com/office/officeart/2005/8/layout/arrow3"/>
    <dgm:cxn modelId="{39B2FCD5-5694-4F54-AE9A-28F3ACD87B65}" type="presParOf" srcId="{C58BA6CC-4826-4F8C-9000-78AA610BF3AC}" destId="{569925E5-77A2-4453-8C7A-91E269B823AE}" srcOrd="3" destOrd="0" presId="urn:microsoft.com/office/officeart/2005/8/layout/arrow3"/>
    <dgm:cxn modelId="{C6292496-0BA1-4E0B-9137-724B863F351B}" type="presParOf" srcId="{C58BA6CC-4826-4F8C-9000-78AA610BF3AC}" destId="{00FC491E-EA6A-4F39-906F-8A6BA7E49B50}"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31EE77-82CB-4521-B535-D2929D677E5E}" type="doc">
      <dgm:prSet loTypeId="urn:microsoft.com/office/officeart/2005/8/layout/StepDownProcess" loCatId="process" qsTypeId="urn:microsoft.com/office/officeart/2005/8/quickstyle/simple5" qsCatId="simple" csTypeId="urn:microsoft.com/office/officeart/2005/8/colors/colorful2" csCatId="colorful" phldr="1"/>
      <dgm:spPr/>
      <dgm:t>
        <a:bodyPr/>
        <a:lstStyle/>
        <a:p>
          <a:endParaRPr lang="it-IT"/>
        </a:p>
      </dgm:t>
    </dgm:pt>
    <dgm:pt modelId="{C2AB539C-2D6A-4BD3-9013-79362CA83926}">
      <dgm:prSet phldrT="[Testo]" custT="1"/>
      <dgm:spPr/>
      <dgm:t>
        <a:bodyPr/>
        <a:lstStyle/>
        <a:p>
          <a:r>
            <a:rPr lang="it-IT" sz="1600" dirty="0">
              <a:solidFill>
                <a:schemeClr val="tx1"/>
              </a:solidFill>
            </a:rPr>
            <a:t>Angelo </a:t>
          </a:r>
          <a:r>
            <a:rPr lang="it-IT" sz="1600" dirty="0" err="1">
              <a:solidFill>
                <a:schemeClr val="tx1"/>
              </a:solidFill>
            </a:rPr>
            <a:t>Gammino</a:t>
          </a:r>
          <a:endParaRPr lang="it-IT" sz="1600" dirty="0">
            <a:solidFill>
              <a:schemeClr val="tx1"/>
            </a:solidFill>
          </a:endParaRPr>
        </a:p>
      </dgm:t>
    </dgm:pt>
    <dgm:pt modelId="{17B0F6E9-7E27-4511-B2B3-CF1607FD3AEE}" type="parTrans" cxnId="{A37EA432-167B-4B71-A364-13BCE70582E7}">
      <dgm:prSet/>
      <dgm:spPr/>
      <dgm:t>
        <a:bodyPr/>
        <a:lstStyle/>
        <a:p>
          <a:endParaRPr lang="it-IT"/>
        </a:p>
      </dgm:t>
    </dgm:pt>
    <dgm:pt modelId="{C39D4193-F7A1-4E72-9D70-395BA44D8FDD}" type="sibTrans" cxnId="{A37EA432-167B-4B71-A364-13BCE70582E7}">
      <dgm:prSet/>
      <dgm:spPr/>
      <dgm:t>
        <a:bodyPr/>
        <a:lstStyle/>
        <a:p>
          <a:endParaRPr lang="it-IT"/>
        </a:p>
      </dgm:t>
    </dgm:pt>
    <dgm:pt modelId="{20A14F72-6CFA-445F-8844-F878768D6C08}">
      <dgm:prSet phldrT="[Testo]" custT="1"/>
      <dgm:spPr/>
      <dgm:t>
        <a:bodyPr/>
        <a:lstStyle/>
        <a:p>
          <a:r>
            <a:rPr lang="it-IT" sz="2000" dirty="0">
              <a:solidFill>
                <a:schemeClr val="tx1"/>
              </a:solidFill>
            </a:rPr>
            <a:t>Un uomo di 69 anni di origini siciliane</a:t>
          </a:r>
        </a:p>
      </dgm:t>
    </dgm:pt>
    <dgm:pt modelId="{BC254E68-61E8-495C-9264-3B8A53D5850B}" type="parTrans" cxnId="{069CDACD-9F1F-4332-A491-2D4EAADE5E09}">
      <dgm:prSet/>
      <dgm:spPr/>
      <dgm:t>
        <a:bodyPr/>
        <a:lstStyle/>
        <a:p>
          <a:endParaRPr lang="it-IT"/>
        </a:p>
      </dgm:t>
    </dgm:pt>
    <dgm:pt modelId="{7F5314A5-0B63-4463-A0E3-0506DEE6198F}" type="sibTrans" cxnId="{069CDACD-9F1F-4332-A491-2D4EAADE5E09}">
      <dgm:prSet/>
      <dgm:spPr/>
      <dgm:t>
        <a:bodyPr/>
        <a:lstStyle/>
        <a:p>
          <a:endParaRPr lang="it-IT"/>
        </a:p>
      </dgm:t>
    </dgm:pt>
    <dgm:pt modelId="{F0340D29-5CE4-46FD-8B2E-CB3F9B147BF8}">
      <dgm:prSet phldrT="[Testo]"/>
      <dgm:spPr/>
      <dgm:t>
        <a:bodyPr/>
        <a:lstStyle/>
        <a:p>
          <a:r>
            <a:rPr lang="it-IT" dirty="0">
              <a:solidFill>
                <a:schemeClr val="tx1"/>
              </a:solidFill>
            </a:rPr>
            <a:t>Un</a:t>
          </a:r>
          <a:r>
            <a:rPr lang="it-IT" baseline="0" dirty="0">
              <a:solidFill>
                <a:schemeClr val="tx1"/>
              </a:solidFill>
            </a:rPr>
            <a:t> boss mafioso</a:t>
          </a:r>
          <a:endParaRPr lang="it-IT" dirty="0">
            <a:solidFill>
              <a:schemeClr val="tx1"/>
            </a:solidFill>
          </a:endParaRPr>
        </a:p>
      </dgm:t>
    </dgm:pt>
    <dgm:pt modelId="{714CE8B0-74A9-4AF4-9309-3AE09E6ABA95}" type="parTrans" cxnId="{44DD3F66-DD02-45BE-A5F3-F6AFFA483E9C}">
      <dgm:prSet/>
      <dgm:spPr/>
      <dgm:t>
        <a:bodyPr/>
        <a:lstStyle/>
        <a:p>
          <a:endParaRPr lang="it-IT"/>
        </a:p>
      </dgm:t>
    </dgm:pt>
    <dgm:pt modelId="{685113A6-32D1-4F9D-BB9D-2A5AAFE229F9}" type="sibTrans" cxnId="{44DD3F66-DD02-45BE-A5F3-F6AFFA483E9C}">
      <dgm:prSet/>
      <dgm:spPr/>
      <dgm:t>
        <a:bodyPr/>
        <a:lstStyle/>
        <a:p>
          <a:endParaRPr lang="it-IT"/>
        </a:p>
      </dgm:t>
    </dgm:pt>
    <dgm:pt modelId="{3349B7F3-14E9-4227-AE6F-1F61A13E031D}">
      <dgm:prSet phldrT="[Testo]"/>
      <dgm:spPr/>
      <dgm:t>
        <a:bodyPr/>
        <a:lstStyle/>
        <a:p>
          <a:r>
            <a:rPr lang="it-IT" dirty="0">
              <a:solidFill>
                <a:schemeClr val="tx1"/>
              </a:solidFill>
            </a:rPr>
            <a:t>30 anni di reclusione</a:t>
          </a:r>
        </a:p>
      </dgm:t>
    </dgm:pt>
    <dgm:pt modelId="{BE9430D9-7EF3-43B8-81F3-106CC803EA02}" type="parTrans" cxnId="{CBCAB22C-C9C6-43B8-9F17-18F36B80B544}">
      <dgm:prSet/>
      <dgm:spPr/>
      <dgm:t>
        <a:bodyPr/>
        <a:lstStyle/>
        <a:p>
          <a:endParaRPr lang="it-IT"/>
        </a:p>
      </dgm:t>
    </dgm:pt>
    <dgm:pt modelId="{F24E1E75-09AC-4DCF-BFDE-8F90F39D2BC9}" type="sibTrans" cxnId="{CBCAB22C-C9C6-43B8-9F17-18F36B80B544}">
      <dgm:prSet/>
      <dgm:spPr/>
      <dgm:t>
        <a:bodyPr/>
        <a:lstStyle/>
        <a:p>
          <a:endParaRPr lang="it-IT"/>
        </a:p>
      </dgm:t>
    </dgm:pt>
    <dgm:pt modelId="{358CFD7F-2104-40F5-BA18-7AE0A2EB192C}" type="pres">
      <dgm:prSet presAssocID="{A031EE77-82CB-4521-B535-D2929D677E5E}" presName="rootnode" presStyleCnt="0">
        <dgm:presLayoutVars>
          <dgm:chMax/>
          <dgm:chPref/>
          <dgm:dir/>
          <dgm:animLvl val="lvl"/>
        </dgm:presLayoutVars>
      </dgm:prSet>
      <dgm:spPr/>
    </dgm:pt>
    <dgm:pt modelId="{51630DD6-0888-4AD9-BA57-9D5C11FB9B58}" type="pres">
      <dgm:prSet presAssocID="{C2AB539C-2D6A-4BD3-9013-79362CA83926}" presName="composite" presStyleCnt="0"/>
      <dgm:spPr/>
    </dgm:pt>
    <dgm:pt modelId="{D03ED6F9-7BFB-4EFB-A773-859AC956C268}" type="pres">
      <dgm:prSet presAssocID="{C2AB539C-2D6A-4BD3-9013-79362CA83926}" presName="bentUpArrow1" presStyleLbl="alignImgPlace1" presStyleIdx="0" presStyleCnt="3" custScaleX="153326" custLinFactX="-100000" custLinFactNeighborX="-114781" custLinFactNeighborY="15648"/>
      <dgm:spPr/>
    </dgm:pt>
    <dgm:pt modelId="{E52EF152-283B-45EF-80A9-A6BCEA4BA4D2}" type="pres">
      <dgm:prSet presAssocID="{C2AB539C-2D6A-4BD3-9013-79362CA83926}" presName="ParentText" presStyleLbl="node1" presStyleIdx="0" presStyleCnt="4" custScaleX="112170" custScaleY="126403" custLinFactX="-79386" custLinFactNeighborX="-100000" custLinFactNeighborY="-46999">
        <dgm:presLayoutVars>
          <dgm:chMax val="1"/>
          <dgm:chPref val="1"/>
          <dgm:bulletEnabled val="1"/>
        </dgm:presLayoutVars>
      </dgm:prSet>
      <dgm:spPr/>
    </dgm:pt>
    <dgm:pt modelId="{66B81114-CA01-4C9E-983E-227AC6D85F48}" type="pres">
      <dgm:prSet presAssocID="{C2AB539C-2D6A-4BD3-9013-79362CA83926}" presName="ChildText" presStyleLbl="revTx" presStyleIdx="0" presStyleCnt="3">
        <dgm:presLayoutVars>
          <dgm:chMax val="0"/>
          <dgm:chPref val="0"/>
          <dgm:bulletEnabled val="1"/>
        </dgm:presLayoutVars>
      </dgm:prSet>
      <dgm:spPr/>
    </dgm:pt>
    <dgm:pt modelId="{57154D78-7809-4F4C-A14C-BF9EE791AA86}" type="pres">
      <dgm:prSet presAssocID="{C39D4193-F7A1-4E72-9D70-395BA44D8FDD}" presName="sibTrans" presStyleCnt="0"/>
      <dgm:spPr/>
    </dgm:pt>
    <dgm:pt modelId="{DC3798B5-56F9-4968-800B-C07606317DB3}" type="pres">
      <dgm:prSet presAssocID="{20A14F72-6CFA-445F-8844-F878768D6C08}" presName="composite" presStyleCnt="0"/>
      <dgm:spPr/>
    </dgm:pt>
    <dgm:pt modelId="{6984A326-804A-46A3-BF6A-5CB90728BC79}" type="pres">
      <dgm:prSet presAssocID="{20A14F72-6CFA-445F-8844-F878768D6C08}" presName="bentUpArrow1" presStyleLbl="alignImgPlace1" presStyleIdx="1" presStyleCnt="3" custScaleX="202642" custScaleY="66232" custLinFactX="-21584" custLinFactNeighborX="-100000" custLinFactNeighborY="6537"/>
      <dgm:spPr/>
    </dgm:pt>
    <dgm:pt modelId="{F61BCEC4-8957-4EEE-858F-DBED95EBF289}" type="pres">
      <dgm:prSet presAssocID="{20A14F72-6CFA-445F-8844-F878768D6C08}" presName="ParentText" presStyleLbl="node1" presStyleIdx="1" presStyleCnt="4" custScaleX="135696" custScaleY="134106" custLinFactX="-30263" custLinFactNeighborX="-100000" custLinFactNeighborY="2370">
        <dgm:presLayoutVars>
          <dgm:chMax val="1"/>
          <dgm:chPref val="1"/>
          <dgm:bulletEnabled val="1"/>
        </dgm:presLayoutVars>
      </dgm:prSet>
      <dgm:spPr/>
    </dgm:pt>
    <dgm:pt modelId="{ADAD98A6-D270-4303-B425-5582FDB13682}" type="pres">
      <dgm:prSet presAssocID="{20A14F72-6CFA-445F-8844-F878768D6C08}" presName="ChildText" presStyleLbl="revTx" presStyleIdx="1" presStyleCnt="3">
        <dgm:presLayoutVars>
          <dgm:chMax val="0"/>
          <dgm:chPref val="0"/>
          <dgm:bulletEnabled val="1"/>
        </dgm:presLayoutVars>
      </dgm:prSet>
      <dgm:spPr/>
    </dgm:pt>
    <dgm:pt modelId="{2208A8E7-CE83-4E66-BF26-D469067F24FB}" type="pres">
      <dgm:prSet presAssocID="{7F5314A5-0B63-4463-A0E3-0506DEE6198F}" presName="sibTrans" presStyleCnt="0"/>
      <dgm:spPr/>
    </dgm:pt>
    <dgm:pt modelId="{9EAB4886-697D-441C-9150-F90798B81041}" type="pres">
      <dgm:prSet presAssocID="{F0340D29-5CE4-46FD-8B2E-CB3F9B147BF8}" presName="composite" presStyleCnt="0"/>
      <dgm:spPr/>
    </dgm:pt>
    <dgm:pt modelId="{A34059DB-F6D8-4FEA-A35D-00B8E81AA0B8}" type="pres">
      <dgm:prSet presAssocID="{F0340D29-5CE4-46FD-8B2E-CB3F9B147BF8}" presName="bentUpArrow1" presStyleLbl="alignImgPlace1" presStyleIdx="2" presStyleCnt="3" custScaleX="147244" custLinFactNeighborX="17971" custLinFactNeighborY="9635"/>
      <dgm:spPr/>
    </dgm:pt>
    <dgm:pt modelId="{6A8ABAFA-38E3-4FD6-9988-3AC13D11A646}" type="pres">
      <dgm:prSet presAssocID="{F0340D29-5CE4-46FD-8B2E-CB3F9B147BF8}" presName="ParentText" presStyleLbl="node1" presStyleIdx="2" presStyleCnt="4" custLinFactNeighborX="-34500" custLinFactNeighborY="4672">
        <dgm:presLayoutVars>
          <dgm:chMax val="1"/>
          <dgm:chPref val="1"/>
          <dgm:bulletEnabled val="1"/>
        </dgm:presLayoutVars>
      </dgm:prSet>
      <dgm:spPr/>
    </dgm:pt>
    <dgm:pt modelId="{F96306C6-4AE4-4FAA-92D7-D0FA76B29728}" type="pres">
      <dgm:prSet presAssocID="{F0340D29-5CE4-46FD-8B2E-CB3F9B147BF8}" presName="ChildText" presStyleLbl="revTx" presStyleIdx="2" presStyleCnt="3">
        <dgm:presLayoutVars>
          <dgm:chMax val="0"/>
          <dgm:chPref val="0"/>
          <dgm:bulletEnabled val="1"/>
        </dgm:presLayoutVars>
      </dgm:prSet>
      <dgm:spPr/>
    </dgm:pt>
    <dgm:pt modelId="{5F949E4C-BB6C-4D6E-B24A-92FB032E525C}" type="pres">
      <dgm:prSet presAssocID="{685113A6-32D1-4F9D-BB9D-2A5AAFE229F9}" presName="sibTrans" presStyleCnt="0"/>
      <dgm:spPr/>
    </dgm:pt>
    <dgm:pt modelId="{99191B69-2282-4C74-9BEC-E1ECFAF499E7}" type="pres">
      <dgm:prSet presAssocID="{3349B7F3-14E9-4227-AE6F-1F61A13E031D}" presName="composite" presStyleCnt="0"/>
      <dgm:spPr/>
    </dgm:pt>
    <dgm:pt modelId="{00D7BA61-9ABA-425E-A613-BC6B90D002F2}" type="pres">
      <dgm:prSet presAssocID="{3349B7F3-14E9-4227-AE6F-1F61A13E031D}" presName="ParentText" presStyleLbl="node1" presStyleIdx="3" presStyleCnt="4" custLinFactNeighborX="27092" custLinFactNeighborY="-4672">
        <dgm:presLayoutVars>
          <dgm:chMax val="1"/>
          <dgm:chPref val="1"/>
          <dgm:bulletEnabled val="1"/>
        </dgm:presLayoutVars>
      </dgm:prSet>
      <dgm:spPr/>
    </dgm:pt>
  </dgm:ptLst>
  <dgm:cxnLst>
    <dgm:cxn modelId="{CBCAB22C-C9C6-43B8-9F17-18F36B80B544}" srcId="{A031EE77-82CB-4521-B535-D2929D677E5E}" destId="{3349B7F3-14E9-4227-AE6F-1F61A13E031D}" srcOrd="3" destOrd="0" parTransId="{BE9430D9-7EF3-43B8-81F3-106CC803EA02}" sibTransId="{F24E1E75-09AC-4DCF-BFDE-8F90F39D2BC9}"/>
    <dgm:cxn modelId="{A37EA432-167B-4B71-A364-13BCE70582E7}" srcId="{A031EE77-82CB-4521-B535-D2929D677E5E}" destId="{C2AB539C-2D6A-4BD3-9013-79362CA83926}" srcOrd="0" destOrd="0" parTransId="{17B0F6E9-7E27-4511-B2B3-CF1607FD3AEE}" sibTransId="{C39D4193-F7A1-4E72-9D70-395BA44D8FDD}"/>
    <dgm:cxn modelId="{44DD3F66-DD02-45BE-A5F3-F6AFFA483E9C}" srcId="{A031EE77-82CB-4521-B535-D2929D677E5E}" destId="{F0340D29-5CE4-46FD-8B2E-CB3F9B147BF8}" srcOrd="2" destOrd="0" parTransId="{714CE8B0-74A9-4AF4-9309-3AE09E6ABA95}" sibTransId="{685113A6-32D1-4F9D-BB9D-2A5AAFE229F9}"/>
    <dgm:cxn modelId="{A304A46A-AA96-44B2-BC57-88BDA4E66843}" type="presOf" srcId="{C2AB539C-2D6A-4BD3-9013-79362CA83926}" destId="{E52EF152-283B-45EF-80A9-A6BCEA4BA4D2}" srcOrd="0" destOrd="0" presId="urn:microsoft.com/office/officeart/2005/8/layout/StepDownProcess"/>
    <dgm:cxn modelId="{93F4C554-9955-41A2-B768-5E8B933A2E65}" type="presOf" srcId="{20A14F72-6CFA-445F-8844-F878768D6C08}" destId="{F61BCEC4-8957-4EEE-858F-DBED95EBF289}" srcOrd="0" destOrd="0" presId="urn:microsoft.com/office/officeart/2005/8/layout/StepDownProcess"/>
    <dgm:cxn modelId="{1B6DE2C0-6102-4093-9113-F2FDB33DBCB4}" type="presOf" srcId="{A031EE77-82CB-4521-B535-D2929D677E5E}" destId="{358CFD7F-2104-40F5-BA18-7AE0A2EB192C}" srcOrd="0" destOrd="0" presId="urn:microsoft.com/office/officeart/2005/8/layout/StepDownProcess"/>
    <dgm:cxn modelId="{255FB3C3-34C7-4B6E-90F9-2D5101C03C15}" type="presOf" srcId="{F0340D29-5CE4-46FD-8B2E-CB3F9B147BF8}" destId="{6A8ABAFA-38E3-4FD6-9988-3AC13D11A646}" srcOrd="0" destOrd="0" presId="urn:microsoft.com/office/officeart/2005/8/layout/StepDownProcess"/>
    <dgm:cxn modelId="{4891A3CA-07B2-45E4-B632-DA019D09E5F7}" type="presOf" srcId="{3349B7F3-14E9-4227-AE6F-1F61A13E031D}" destId="{00D7BA61-9ABA-425E-A613-BC6B90D002F2}" srcOrd="0" destOrd="0" presId="urn:microsoft.com/office/officeart/2005/8/layout/StepDownProcess"/>
    <dgm:cxn modelId="{069CDACD-9F1F-4332-A491-2D4EAADE5E09}" srcId="{A031EE77-82CB-4521-B535-D2929D677E5E}" destId="{20A14F72-6CFA-445F-8844-F878768D6C08}" srcOrd="1" destOrd="0" parTransId="{BC254E68-61E8-495C-9264-3B8A53D5850B}" sibTransId="{7F5314A5-0B63-4463-A0E3-0506DEE6198F}"/>
    <dgm:cxn modelId="{CB9F87F9-4CB8-4E9C-8DB1-A6552E4CD883}" type="presParOf" srcId="{358CFD7F-2104-40F5-BA18-7AE0A2EB192C}" destId="{51630DD6-0888-4AD9-BA57-9D5C11FB9B58}" srcOrd="0" destOrd="0" presId="urn:microsoft.com/office/officeart/2005/8/layout/StepDownProcess"/>
    <dgm:cxn modelId="{DEB6326E-A2C1-42D6-94DD-F052744FBCAD}" type="presParOf" srcId="{51630DD6-0888-4AD9-BA57-9D5C11FB9B58}" destId="{D03ED6F9-7BFB-4EFB-A773-859AC956C268}" srcOrd="0" destOrd="0" presId="urn:microsoft.com/office/officeart/2005/8/layout/StepDownProcess"/>
    <dgm:cxn modelId="{5859DEBB-605C-481F-B433-4DC42AA0D681}" type="presParOf" srcId="{51630DD6-0888-4AD9-BA57-9D5C11FB9B58}" destId="{E52EF152-283B-45EF-80A9-A6BCEA4BA4D2}" srcOrd="1" destOrd="0" presId="urn:microsoft.com/office/officeart/2005/8/layout/StepDownProcess"/>
    <dgm:cxn modelId="{03BA6924-8359-4B84-BC87-797E44A5DC15}" type="presParOf" srcId="{51630DD6-0888-4AD9-BA57-9D5C11FB9B58}" destId="{66B81114-CA01-4C9E-983E-227AC6D85F48}" srcOrd="2" destOrd="0" presId="urn:microsoft.com/office/officeart/2005/8/layout/StepDownProcess"/>
    <dgm:cxn modelId="{A0E7DE46-467D-4394-A58B-6CE46B383E78}" type="presParOf" srcId="{358CFD7F-2104-40F5-BA18-7AE0A2EB192C}" destId="{57154D78-7809-4F4C-A14C-BF9EE791AA86}" srcOrd="1" destOrd="0" presId="urn:microsoft.com/office/officeart/2005/8/layout/StepDownProcess"/>
    <dgm:cxn modelId="{C0DA6F96-42CA-4257-AF0C-C116C5094A4D}" type="presParOf" srcId="{358CFD7F-2104-40F5-BA18-7AE0A2EB192C}" destId="{DC3798B5-56F9-4968-800B-C07606317DB3}" srcOrd="2" destOrd="0" presId="urn:microsoft.com/office/officeart/2005/8/layout/StepDownProcess"/>
    <dgm:cxn modelId="{DFE69D63-F7C5-4585-A73E-C5755F5F55E7}" type="presParOf" srcId="{DC3798B5-56F9-4968-800B-C07606317DB3}" destId="{6984A326-804A-46A3-BF6A-5CB90728BC79}" srcOrd="0" destOrd="0" presId="urn:microsoft.com/office/officeart/2005/8/layout/StepDownProcess"/>
    <dgm:cxn modelId="{A50BBF28-A27B-4505-AD84-14E3442BC28D}" type="presParOf" srcId="{DC3798B5-56F9-4968-800B-C07606317DB3}" destId="{F61BCEC4-8957-4EEE-858F-DBED95EBF289}" srcOrd="1" destOrd="0" presId="urn:microsoft.com/office/officeart/2005/8/layout/StepDownProcess"/>
    <dgm:cxn modelId="{DD063ECD-7FFA-45B1-8B82-278F88A02ACE}" type="presParOf" srcId="{DC3798B5-56F9-4968-800B-C07606317DB3}" destId="{ADAD98A6-D270-4303-B425-5582FDB13682}" srcOrd="2" destOrd="0" presId="urn:microsoft.com/office/officeart/2005/8/layout/StepDownProcess"/>
    <dgm:cxn modelId="{95CC605C-BAE1-4D45-988C-87E3456252C3}" type="presParOf" srcId="{358CFD7F-2104-40F5-BA18-7AE0A2EB192C}" destId="{2208A8E7-CE83-4E66-BF26-D469067F24FB}" srcOrd="3" destOrd="0" presId="urn:microsoft.com/office/officeart/2005/8/layout/StepDownProcess"/>
    <dgm:cxn modelId="{DBFA6F25-FCFE-476A-98DF-660B42AC57DB}" type="presParOf" srcId="{358CFD7F-2104-40F5-BA18-7AE0A2EB192C}" destId="{9EAB4886-697D-441C-9150-F90798B81041}" srcOrd="4" destOrd="0" presId="urn:microsoft.com/office/officeart/2005/8/layout/StepDownProcess"/>
    <dgm:cxn modelId="{2EB0BE6A-FDB9-4408-8035-43DCF3DC80F5}" type="presParOf" srcId="{9EAB4886-697D-441C-9150-F90798B81041}" destId="{A34059DB-F6D8-4FEA-A35D-00B8E81AA0B8}" srcOrd="0" destOrd="0" presId="urn:microsoft.com/office/officeart/2005/8/layout/StepDownProcess"/>
    <dgm:cxn modelId="{3D9D78F6-C5DE-4257-ABBD-B31A77C4BF2F}" type="presParOf" srcId="{9EAB4886-697D-441C-9150-F90798B81041}" destId="{6A8ABAFA-38E3-4FD6-9988-3AC13D11A646}" srcOrd="1" destOrd="0" presId="urn:microsoft.com/office/officeart/2005/8/layout/StepDownProcess"/>
    <dgm:cxn modelId="{822B0347-7ADC-478A-8960-4694FBAE8DA8}" type="presParOf" srcId="{9EAB4886-697D-441C-9150-F90798B81041}" destId="{F96306C6-4AE4-4FAA-92D7-D0FA76B29728}" srcOrd="2" destOrd="0" presId="urn:microsoft.com/office/officeart/2005/8/layout/StepDownProcess"/>
    <dgm:cxn modelId="{D39E84D0-0E39-4919-B879-305A49875760}" type="presParOf" srcId="{358CFD7F-2104-40F5-BA18-7AE0A2EB192C}" destId="{5F949E4C-BB6C-4D6E-B24A-92FB032E525C}" srcOrd="5" destOrd="0" presId="urn:microsoft.com/office/officeart/2005/8/layout/StepDownProcess"/>
    <dgm:cxn modelId="{51EDAA3C-91D2-4A79-93C4-486E7268C8E3}" type="presParOf" srcId="{358CFD7F-2104-40F5-BA18-7AE0A2EB192C}" destId="{99191B69-2282-4C74-9BEC-E1ECFAF499E7}" srcOrd="6" destOrd="0" presId="urn:microsoft.com/office/officeart/2005/8/layout/StepDownProcess"/>
    <dgm:cxn modelId="{D2AA7A73-DC24-4FF8-8EDA-3E27BFAF0085}" type="presParOf" srcId="{99191B69-2282-4C74-9BEC-E1ECFAF499E7}" destId="{00D7BA61-9ABA-425E-A613-BC6B90D002F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49C716-DEA1-40FE-81EC-6DEB3FFDAD4B}" type="doc">
      <dgm:prSet loTypeId="urn:microsoft.com/office/officeart/2005/8/layout/process5" loCatId="process" qsTypeId="urn:microsoft.com/office/officeart/2005/8/quickstyle/simple5" qsCatId="simple" csTypeId="urn:microsoft.com/office/officeart/2005/8/colors/colorful1" csCatId="colorful" phldr="1"/>
      <dgm:spPr/>
      <dgm:t>
        <a:bodyPr/>
        <a:lstStyle/>
        <a:p>
          <a:endParaRPr lang="it-IT"/>
        </a:p>
      </dgm:t>
    </dgm:pt>
    <dgm:pt modelId="{E8997BE5-3FDB-409E-AD34-E175CE08FBBF}">
      <dgm:prSet phldrT="[Testo]"/>
      <dgm:spPr/>
      <dgm:t>
        <a:bodyPr/>
        <a:lstStyle/>
        <a:p>
          <a:r>
            <a:rPr lang="it-IT" dirty="0">
              <a:solidFill>
                <a:schemeClr val="tx1"/>
              </a:solidFill>
            </a:rPr>
            <a:t>Edoardo Mazza</a:t>
          </a:r>
        </a:p>
      </dgm:t>
    </dgm:pt>
    <dgm:pt modelId="{1F370DA1-E174-4BD0-8D45-5AA8C20DA51D}" type="parTrans" cxnId="{D61D5E7F-2655-45CC-84C5-D8F0584E8B80}">
      <dgm:prSet/>
      <dgm:spPr/>
      <dgm:t>
        <a:bodyPr/>
        <a:lstStyle/>
        <a:p>
          <a:endParaRPr lang="it-IT"/>
        </a:p>
      </dgm:t>
    </dgm:pt>
    <dgm:pt modelId="{C6153F38-E263-494C-92B2-135370974C51}" type="sibTrans" cxnId="{D61D5E7F-2655-45CC-84C5-D8F0584E8B80}">
      <dgm:prSet/>
      <dgm:spPr/>
      <dgm:t>
        <a:bodyPr/>
        <a:lstStyle/>
        <a:p>
          <a:endParaRPr lang="it-IT"/>
        </a:p>
      </dgm:t>
    </dgm:pt>
    <dgm:pt modelId="{4BE9038C-197F-4729-B2B4-16299989DE0A}">
      <dgm:prSet phldrT="[Testo]"/>
      <dgm:spPr/>
      <dgm:t>
        <a:bodyPr/>
        <a:lstStyle/>
        <a:p>
          <a:r>
            <a:rPr lang="it-IT" dirty="0">
              <a:solidFill>
                <a:schemeClr val="tx1"/>
              </a:solidFill>
            </a:rPr>
            <a:t>Sindaco di Seregno</a:t>
          </a:r>
        </a:p>
      </dgm:t>
    </dgm:pt>
    <dgm:pt modelId="{D16BD764-8574-4BCE-82AC-E0F2EBDDD706}" type="parTrans" cxnId="{DEE21A43-C310-4332-B588-59D30D467A1D}">
      <dgm:prSet/>
      <dgm:spPr/>
      <dgm:t>
        <a:bodyPr/>
        <a:lstStyle/>
        <a:p>
          <a:endParaRPr lang="it-IT"/>
        </a:p>
      </dgm:t>
    </dgm:pt>
    <dgm:pt modelId="{F1106188-9890-4C9B-A2C9-6DAB6AC7C64A}" type="sibTrans" cxnId="{DEE21A43-C310-4332-B588-59D30D467A1D}">
      <dgm:prSet/>
      <dgm:spPr/>
      <dgm:t>
        <a:bodyPr/>
        <a:lstStyle/>
        <a:p>
          <a:endParaRPr lang="it-IT"/>
        </a:p>
      </dgm:t>
    </dgm:pt>
    <dgm:pt modelId="{061E37F2-7A9B-4D11-B607-B33133CEC937}">
      <dgm:prSet phldrT="[Testo]"/>
      <dgm:spPr/>
      <dgm:t>
        <a:bodyPr/>
        <a:lstStyle/>
        <a:p>
          <a:r>
            <a:rPr lang="it-IT" dirty="0">
              <a:solidFill>
                <a:schemeClr val="tx1"/>
              </a:solidFill>
            </a:rPr>
            <a:t>Giacinto Mariani</a:t>
          </a:r>
        </a:p>
      </dgm:t>
    </dgm:pt>
    <dgm:pt modelId="{64CD2938-0A68-4D4D-A290-521EB1F060F7}" type="parTrans" cxnId="{C90107B4-1828-4850-81B9-63EB58610863}">
      <dgm:prSet/>
      <dgm:spPr/>
      <dgm:t>
        <a:bodyPr/>
        <a:lstStyle/>
        <a:p>
          <a:endParaRPr lang="it-IT"/>
        </a:p>
      </dgm:t>
    </dgm:pt>
    <dgm:pt modelId="{97E6C89A-B25A-4626-89A5-58CB5E9C2DC4}" type="sibTrans" cxnId="{C90107B4-1828-4850-81B9-63EB58610863}">
      <dgm:prSet/>
      <dgm:spPr/>
      <dgm:t>
        <a:bodyPr/>
        <a:lstStyle/>
        <a:p>
          <a:endParaRPr lang="it-IT"/>
        </a:p>
      </dgm:t>
    </dgm:pt>
    <dgm:pt modelId="{7C6A12AE-5975-4E4A-AECB-6D4F99F7DF62}">
      <dgm:prSet phldrT="[Testo]"/>
      <dgm:spPr/>
      <dgm:t>
        <a:bodyPr/>
        <a:lstStyle/>
        <a:p>
          <a:r>
            <a:rPr lang="it-IT" dirty="0">
              <a:solidFill>
                <a:schemeClr val="tx1"/>
              </a:solidFill>
            </a:rPr>
            <a:t>Vicesindaco di Seregno</a:t>
          </a:r>
        </a:p>
      </dgm:t>
    </dgm:pt>
    <dgm:pt modelId="{AF5A0FB5-5BDD-4752-919F-2149A1869366}" type="parTrans" cxnId="{353EAA8A-B240-42A8-9359-CAFDA2B79911}">
      <dgm:prSet/>
      <dgm:spPr/>
      <dgm:t>
        <a:bodyPr/>
        <a:lstStyle/>
        <a:p>
          <a:endParaRPr lang="it-IT"/>
        </a:p>
      </dgm:t>
    </dgm:pt>
    <dgm:pt modelId="{643124AB-AD0C-4245-B9FE-8F5051EE2189}" type="sibTrans" cxnId="{353EAA8A-B240-42A8-9359-CAFDA2B79911}">
      <dgm:prSet/>
      <dgm:spPr/>
      <dgm:t>
        <a:bodyPr/>
        <a:lstStyle/>
        <a:p>
          <a:endParaRPr lang="it-IT"/>
        </a:p>
      </dgm:t>
    </dgm:pt>
    <dgm:pt modelId="{0297190C-62D8-4C36-9042-79399C227F25}">
      <dgm:prSet phldrT="[Testo]"/>
      <dgm:spPr/>
      <dgm:t>
        <a:bodyPr/>
        <a:lstStyle/>
        <a:p>
          <a:r>
            <a:rPr lang="it-IT" dirty="0">
              <a:solidFill>
                <a:schemeClr val="tx1"/>
              </a:solidFill>
            </a:rPr>
            <a:t>Molto Club; </a:t>
          </a:r>
          <a:r>
            <a:rPr lang="it-IT" dirty="0" err="1">
              <a:solidFill>
                <a:schemeClr val="tx1"/>
              </a:solidFill>
            </a:rPr>
            <a:t>Mucho</a:t>
          </a:r>
          <a:r>
            <a:rPr lang="it-IT" dirty="0">
              <a:solidFill>
                <a:schemeClr val="tx1"/>
              </a:solidFill>
            </a:rPr>
            <a:t> Mas e Noir </a:t>
          </a:r>
        </a:p>
      </dgm:t>
    </dgm:pt>
    <dgm:pt modelId="{1E1950BD-7E1B-41CE-A279-AA698BA26D55}" type="parTrans" cxnId="{D3147573-CBF8-4529-B4AA-E32DB0A0C9D8}">
      <dgm:prSet/>
      <dgm:spPr/>
      <dgm:t>
        <a:bodyPr/>
        <a:lstStyle/>
        <a:p>
          <a:endParaRPr lang="it-IT"/>
        </a:p>
      </dgm:t>
    </dgm:pt>
    <dgm:pt modelId="{6BCE7F64-E2CF-4EFF-A111-7EDD34017E08}" type="sibTrans" cxnId="{D3147573-CBF8-4529-B4AA-E32DB0A0C9D8}">
      <dgm:prSet/>
      <dgm:spPr/>
      <dgm:t>
        <a:bodyPr/>
        <a:lstStyle/>
        <a:p>
          <a:endParaRPr lang="it-IT"/>
        </a:p>
      </dgm:t>
    </dgm:pt>
    <dgm:pt modelId="{4E5AF875-7468-4B84-8679-C7E46B878A34}">
      <dgm:prSet phldrT="[Testo]"/>
      <dgm:spPr/>
      <dgm:t>
        <a:bodyPr/>
        <a:lstStyle/>
        <a:p>
          <a:r>
            <a:rPr lang="it-IT" dirty="0">
              <a:solidFill>
                <a:schemeClr val="tx1"/>
              </a:solidFill>
            </a:rPr>
            <a:t>Proprietà dei soci di Mariani</a:t>
          </a:r>
        </a:p>
      </dgm:t>
    </dgm:pt>
    <dgm:pt modelId="{9A5C9C29-3A9B-4F7F-AC03-96D8CC123EE8}" type="parTrans" cxnId="{C573E167-E850-4B08-AFC2-2586D153327F}">
      <dgm:prSet/>
      <dgm:spPr/>
      <dgm:t>
        <a:bodyPr/>
        <a:lstStyle/>
        <a:p>
          <a:endParaRPr lang="it-IT"/>
        </a:p>
      </dgm:t>
    </dgm:pt>
    <dgm:pt modelId="{D06FB32F-A905-400C-A191-1A93383B44C6}" type="sibTrans" cxnId="{C573E167-E850-4B08-AFC2-2586D153327F}">
      <dgm:prSet/>
      <dgm:spPr/>
      <dgm:t>
        <a:bodyPr/>
        <a:lstStyle/>
        <a:p>
          <a:endParaRPr lang="it-IT"/>
        </a:p>
      </dgm:t>
    </dgm:pt>
    <dgm:pt modelId="{62490C14-5DEE-40C2-9BE1-AAE7C633E192}">
      <dgm:prSet phldrT="[Testo]"/>
      <dgm:spPr/>
      <dgm:t>
        <a:bodyPr/>
        <a:lstStyle/>
        <a:p>
          <a:r>
            <a:rPr lang="it-IT" dirty="0">
              <a:solidFill>
                <a:schemeClr val="tx1"/>
              </a:solidFill>
            </a:rPr>
            <a:t>Noir era un punto di incontro della </a:t>
          </a:r>
          <a:r>
            <a:rPr lang="it-IT" dirty="0" err="1">
              <a:solidFill>
                <a:schemeClr val="tx1"/>
              </a:solidFill>
            </a:rPr>
            <a:t>‘Ndrangheta</a:t>
          </a:r>
          <a:endParaRPr lang="it-IT" dirty="0">
            <a:solidFill>
              <a:schemeClr val="tx1"/>
            </a:solidFill>
          </a:endParaRPr>
        </a:p>
      </dgm:t>
    </dgm:pt>
    <dgm:pt modelId="{18F61AEE-AFF6-48AE-A430-552B78DABB82}" type="sibTrans" cxnId="{997436EC-80A9-441C-97CC-2FC2874E5AF2}">
      <dgm:prSet/>
      <dgm:spPr/>
      <dgm:t>
        <a:bodyPr/>
        <a:lstStyle/>
        <a:p>
          <a:endParaRPr lang="it-IT"/>
        </a:p>
      </dgm:t>
    </dgm:pt>
    <dgm:pt modelId="{CB8D3135-544C-4E42-852C-E66302567DB6}" type="parTrans" cxnId="{997436EC-80A9-441C-97CC-2FC2874E5AF2}">
      <dgm:prSet/>
      <dgm:spPr/>
      <dgm:t>
        <a:bodyPr/>
        <a:lstStyle/>
        <a:p>
          <a:endParaRPr lang="it-IT"/>
        </a:p>
      </dgm:t>
    </dgm:pt>
    <dgm:pt modelId="{AA98A98B-33E4-49D3-8129-B0CFDB42E1AE}" type="pres">
      <dgm:prSet presAssocID="{5049C716-DEA1-40FE-81EC-6DEB3FFDAD4B}" presName="diagram" presStyleCnt="0">
        <dgm:presLayoutVars>
          <dgm:dir/>
          <dgm:resizeHandles val="exact"/>
        </dgm:presLayoutVars>
      </dgm:prSet>
      <dgm:spPr/>
    </dgm:pt>
    <dgm:pt modelId="{A483DF4E-2F31-49AD-8933-457012984AC9}" type="pres">
      <dgm:prSet presAssocID="{E8997BE5-3FDB-409E-AD34-E175CE08FBBF}" presName="node" presStyleLbl="node1" presStyleIdx="0" presStyleCnt="4">
        <dgm:presLayoutVars>
          <dgm:bulletEnabled val="1"/>
        </dgm:presLayoutVars>
      </dgm:prSet>
      <dgm:spPr/>
    </dgm:pt>
    <dgm:pt modelId="{F99CDD52-B93F-4A0D-B600-54AF80B3644E}" type="pres">
      <dgm:prSet presAssocID="{C6153F38-E263-494C-92B2-135370974C51}" presName="sibTrans" presStyleLbl="sibTrans2D1" presStyleIdx="0" presStyleCnt="3"/>
      <dgm:spPr/>
    </dgm:pt>
    <dgm:pt modelId="{15FC9085-969F-4B59-98A7-9B319C180ED4}" type="pres">
      <dgm:prSet presAssocID="{C6153F38-E263-494C-92B2-135370974C51}" presName="connectorText" presStyleLbl="sibTrans2D1" presStyleIdx="0" presStyleCnt="3"/>
      <dgm:spPr/>
    </dgm:pt>
    <dgm:pt modelId="{E5C72C06-8ADB-474C-B70F-016EC67205C9}" type="pres">
      <dgm:prSet presAssocID="{061E37F2-7A9B-4D11-B607-B33133CEC937}" presName="node" presStyleLbl="node1" presStyleIdx="1" presStyleCnt="4">
        <dgm:presLayoutVars>
          <dgm:bulletEnabled val="1"/>
        </dgm:presLayoutVars>
      </dgm:prSet>
      <dgm:spPr/>
    </dgm:pt>
    <dgm:pt modelId="{C1C58121-CC43-44AF-B89F-D534D662680D}" type="pres">
      <dgm:prSet presAssocID="{97E6C89A-B25A-4626-89A5-58CB5E9C2DC4}" presName="sibTrans" presStyleLbl="sibTrans2D1" presStyleIdx="1" presStyleCnt="3"/>
      <dgm:spPr/>
    </dgm:pt>
    <dgm:pt modelId="{0195B83B-F63A-4DB2-8269-D381D47B7D58}" type="pres">
      <dgm:prSet presAssocID="{97E6C89A-B25A-4626-89A5-58CB5E9C2DC4}" presName="connectorText" presStyleLbl="sibTrans2D1" presStyleIdx="1" presStyleCnt="3"/>
      <dgm:spPr/>
    </dgm:pt>
    <dgm:pt modelId="{8FB81D7B-151A-4817-BF28-45E96B56216C}" type="pres">
      <dgm:prSet presAssocID="{0297190C-62D8-4C36-9042-79399C227F25}" presName="node" presStyleLbl="node1" presStyleIdx="2" presStyleCnt="4">
        <dgm:presLayoutVars>
          <dgm:bulletEnabled val="1"/>
        </dgm:presLayoutVars>
      </dgm:prSet>
      <dgm:spPr/>
    </dgm:pt>
    <dgm:pt modelId="{F6F0674C-3E2C-4E02-8BA4-D65DF1575EA6}" type="pres">
      <dgm:prSet presAssocID="{6BCE7F64-E2CF-4EFF-A111-7EDD34017E08}" presName="sibTrans" presStyleLbl="sibTrans2D1" presStyleIdx="2" presStyleCnt="3"/>
      <dgm:spPr/>
    </dgm:pt>
    <dgm:pt modelId="{90BED57F-8972-4896-BAE1-597A7A70667C}" type="pres">
      <dgm:prSet presAssocID="{6BCE7F64-E2CF-4EFF-A111-7EDD34017E08}" presName="connectorText" presStyleLbl="sibTrans2D1" presStyleIdx="2" presStyleCnt="3"/>
      <dgm:spPr/>
    </dgm:pt>
    <dgm:pt modelId="{88E664CE-9E49-48EB-BDBF-831E295D38C0}" type="pres">
      <dgm:prSet presAssocID="{62490C14-5DEE-40C2-9BE1-AAE7C633E192}" presName="node" presStyleLbl="node1" presStyleIdx="3" presStyleCnt="4">
        <dgm:presLayoutVars>
          <dgm:bulletEnabled val="1"/>
        </dgm:presLayoutVars>
      </dgm:prSet>
      <dgm:spPr/>
    </dgm:pt>
  </dgm:ptLst>
  <dgm:cxnLst>
    <dgm:cxn modelId="{0197F324-3641-4ACA-BB2C-D4F864766DE6}" type="presOf" srcId="{4E5AF875-7468-4B84-8679-C7E46B878A34}" destId="{8FB81D7B-151A-4817-BF28-45E96B56216C}" srcOrd="0" destOrd="1" presId="urn:microsoft.com/office/officeart/2005/8/layout/process5"/>
    <dgm:cxn modelId="{9B8DFD2B-CFE2-43D3-BAEE-F194C857CC5A}" type="presOf" srcId="{7C6A12AE-5975-4E4A-AECB-6D4F99F7DF62}" destId="{E5C72C06-8ADB-474C-B70F-016EC67205C9}" srcOrd="0" destOrd="1" presId="urn:microsoft.com/office/officeart/2005/8/layout/process5"/>
    <dgm:cxn modelId="{A755DF2C-370D-4B20-BB0D-F4D0CC59F3C9}" type="presOf" srcId="{62490C14-5DEE-40C2-9BE1-AAE7C633E192}" destId="{88E664CE-9E49-48EB-BDBF-831E295D38C0}" srcOrd="0" destOrd="0" presId="urn:microsoft.com/office/officeart/2005/8/layout/process5"/>
    <dgm:cxn modelId="{79C2562E-B951-4F9C-A272-D26475C59A5C}" type="presOf" srcId="{5049C716-DEA1-40FE-81EC-6DEB3FFDAD4B}" destId="{AA98A98B-33E4-49D3-8129-B0CFDB42E1AE}" srcOrd="0" destOrd="0" presId="urn:microsoft.com/office/officeart/2005/8/layout/process5"/>
    <dgm:cxn modelId="{006E6B36-1908-4A1B-865D-EF7989A2540C}" type="presOf" srcId="{C6153F38-E263-494C-92B2-135370974C51}" destId="{F99CDD52-B93F-4A0D-B600-54AF80B3644E}" srcOrd="0" destOrd="0" presId="urn:microsoft.com/office/officeart/2005/8/layout/process5"/>
    <dgm:cxn modelId="{DEE21A43-C310-4332-B588-59D30D467A1D}" srcId="{E8997BE5-3FDB-409E-AD34-E175CE08FBBF}" destId="{4BE9038C-197F-4729-B2B4-16299989DE0A}" srcOrd="0" destOrd="0" parTransId="{D16BD764-8574-4BCE-82AC-E0F2EBDDD706}" sibTransId="{F1106188-9890-4C9B-A2C9-6DAB6AC7C64A}"/>
    <dgm:cxn modelId="{C573E167-E850-4B08-AFC2-2586D153327F}" srcId="{0297190C-62D8-4C36-9042-79399C227F25}" destId="{4E5AF875-7468-4B84-8679-C7E46B878A34}" srcOrd="0" destOrd="0" parTransId="{9A5C9C29-3A9B-4F7F-AC03-96D8CC123EE8}" sibTransId="{D06FB32F-A905-400C-A191-1A93383B44C6}"/>
    <dgm:cxn modelId="{3A585D48-856C-4907-B19F-82B8398E5BB0}" type="presOf" srcId="{97E6C89A-B25A-4626-89A5-58CB5E9C2DC4}" destId="{C1C58121-CC43-44AF-B89F-D534D662680D}" srcOrd="0" destOrd="0" presId="urn:microsoft.com/office/officeart/2005/8/layout/process5"/>
    <dgm:cxn modelId="{9872604F-DDD1-451D-A6F3-85427C3E332E}" type="presOf" srcId="{061E37F2-7A9B-4D11-B607-B33133CEC937}" destId="{E5C72C06-8ADB-474C-B70F-016EC67205C9}" srcOrd="0" destOrd="0" presId="urn:microsoft.com/office/officeart/2005/8/layout/process5"/>
    <dgm:cxn modelId="{D3147573-CBF8-4529-B4AA-E32DB0A0C9D8}" srcId="{5049C716-DEA1-40FE-81EC-6DEB3FFDAD4B}" destId="{0297190C-62D8-4C36-9042-79399C227F25}" srcOrd="2" destOrd="0" parTransId="{1E1950BD-7E1B-41CE-A279-AA698BA26D55}" sibTransId="{6BCE7F64-E2CF-4EFF-A111-7EDD34017E08}"/>
    <dgm:cxn modelId="{D61D5E7F-2655-45CC-84C5-D8F0584E8B80}" srcId="{5049C716-DEA1-40FE-81EC-6DEB3FFDAD4B}" destId="{E8997BE5-3FDB-409E-AD34-E175CE08FBBF}" srcOrd="0" destOrd="0" parTransId="{1F370DA1-E174-4BD0-8D45-5AA8C20DA51D}" sibTransId="{C6153F38-E263-494C-92B2-135370974C51}"/>
    <dgm:cxn modelId="{353EAA8A-B240-42A8-9359-CAFDA2B79911}" srcId="{061E37F2-7A9B-4D11-B607-B33133CEC937}" destId="{7C6A12AE-5975-4E4A-AECB-6D4F99F7DF62}" srcOrd="0" destOrd="0" parTransId="{AF5A0FB5-5BDD-4752-919F-2149A1869366}" sibTransId="{643124AB-AD0C-4245-B9FE-8F5051EE2189}"/>
    <dgm:cxn modelId="{6C52C78D-CF37-495A-B164-BCD52582987D}" type="presOf" srcId="{C6153F38-E263-494C-92B2-135370974C51}" destId="{15FC9085-969F-4B59-98A7-9B319C180ED4}" srcOrd="1" destOrd="0" presId="urn:microsoft.com/office/officeart/2005/8/layout/process5"/>
    <dgm:cxn modelId="{11B5FE92-0055-4484-A0F9-04FDBFAA5B6A}" type="presOf" srcId="{6BCE7F64-E2CF-4EFF-A111-7EDD34017E08}" destId="{90BED57F-8972-4896-BAE1-597A7A70667C}" srcOrd="1" destOrd="0" presId="urn:microsoft.com/office/officeart/2005/8/layout/process5"/>
    <dgm:cxn modelId="{C90107B4-1828-4850-81B9-63EB58610863}" srcId="{5049C716-DEA1-40FE-81EC-6DEB3FFDAD4B}" destId="{061E37F2-7A9B-4D11-B607-B33133CEC937}" srcOrd="1" destOrd="0" parTransId="{64CD2938-0A68-4D4D-A290-521EB1F060F7}" sibTransId="{97E6C89A-B25A-4626-89A5-58CB5E9C2DC4}"/>
    <dgm:cxn modelId="{10491CBD-31B0-4AC0-B901-06014F63190F}" type="presOf" srcId="{E8997BE5-3FDB-409E-AD34-E175CE08FBBF}" destId="{A483DF4E-2F31-49AD-8933-457012984AC9}" srcOrd="0" destOrd="0" presId="urn:microsoft.com/office/officeart/2005/8/layout/process5"/>
    <dgm:cxn modelId="{0C8A38C0-617B-452D-9863-ED7BC7ED987A}" type="presOf" srcId="{97E6C89A-B25A-4626-89A5-58CB5E9C2DC4}" destId="{0195B83B-F63A-4DB2-8269-D381D47B7D58}" srcOrd="1" destOrd="0" presId="urn:microsoft.com/office/officeart/2005/8/layout/process5"/>
    <dgm:cxn modelId="{1CDAFBD2-220B-49B6-8434-3E7B959D6C00}" type="presOf" srcId="{6BCE7F64-E2CF-4EFF-A111-7EDD34017E08}" destId="{F6F0674C-3E2C-4E02-8BA4-D65DF1575EA6}" srcOrd="0" destOrd="0" presId="urn:microsoft.com/office/officeart/2005/8/layout/process5"/>
    <dgm:cxn modelId="{0204FEDE-F982-4554-83EA-F8B7DB3A6109}" type="presOf" srcId="{4BE9038C-197F-4729-B2B4-16299989DE0A}" destId="{A483DF4E-2F31-49AD-8933-457012984AC9}" srcOrd="0" destOrd="1" presId="urn:microsoft.com/office/officeart/2005/8/layout/process5"/>
    <dgm:cxn modelId="{6A6ABAE5-BB16-4BC0-B72C-F750ECB9CC0D}" type="presOf" srcId="{0297190C-62D8-4C36-9042-79399C227F25}" destId="{8FB81D7B-151A-4817-BF28-45E96B56216C}" srcOrd="0" destOrd="0" presId="urn:microsoft.com/office/officeart/2005/8/layout/process5"/>
    <dgm:cxn modelId="{997436EC-80A9-441C-97CC-2FC2874E5AF2}" srcId="{5049C716-DEA1-40FE-81EC-6DEB3FFDAD4B}" destId="{62490C14-5DEE-40C2-9BE1-AAE7C633E192}" srcOrd="3" destOrd="0" parTransId="{CB8D3135-544C-4E42-852C-E66302567DB6}" sibTransId="{18F61AEE-AFF6-48AE-A430-552B78DABB82}"/>
    <dgm:cxn modelId="{DFD684E6-90DD-4A73-9DC4-B064A5CA17C8}" type="presParOf" srcId="{AA98A98B-33E4-49D3-8129-B0CFDB42E1AE}" destId="{A483DF4E-2F31-49AD-8933-457012984AC9}" srcOrd="0" destOrd="0" presId="urn:microsoft.com/office/officeart/2005/8/layout/process5"/>
    <dgm:cxn modelId="{DB4A34FB-C506-4733-B296-B5C868A6826F}" type="presParOf" srcId="{AA98A98B-33E4-49D3-8129-B0CFDB42E1AE}" destId="{F99CDD52-B93F-4A0D-B600-54AF80B3644E}" srcOrd="1" destOrd="0" presId="urn:microsoft.com/office/officeart/2005/8/layout/process5"/>
    <dgm:cxn modelId="{C8FEF5C4-DE30-4246-AD3B-EDF26833D109}" type="presParOf" srcId="{F99CDD52-B93F-4A0D-B600-54AF80B3644E}" destId="{15FC9085-969F-4B59-98A7-9B319C180ED4}" srcOrd="0" destOrd="0" presId="urn:microsoft.com/office/officeart/2005/8/layout/process5"/>
    <dgm:cxn modelId="{6EC5C7D8-089D-4826-84EE-83C473561085}" type="presParOf" srcId="{AA98A98B-33E4-49D3-8129-B0CFDB42E1AE}" destId="{E5C72C06-8ADB-474C-B70F-016EC67205C9}" srcOrd="2" destOrd="0" presId="urn:microsoft.com/office/officeart/2005/8/layout/process5"/>
    <dgm:cxn modelId="{7803E973-78B3-4DC9-816F-9E30910BF7AD}" type="presParOf" srcId="{AA98A98B-33E4-49D3-8129-B0CFDB42E1AE}" destId="{C1C58121-CC43-44AF-B89F-D534D662680D}" srcOrd="3" destOrd="0" presId="urn:microsoft.com/office/officeart/2005/8/layout/process5"/>
    <dgm:cxn modelId="{E714EE90-AB21-4936-8FB7-8FF145300743}" type="presParOf" srcId="{C1C58121-CC43-44AF-B89F-D534D662680D}" destId="{0195B83B-F63A-4DB2-8269-D381D47B7D58}" srcOrd="0" destOrd="0" presId="urn:microsoft.com/office/officeart/2005/8/layout/process5"/>
    <dgm:cxn modelId="{154EE51D-2B79-4383-B38A-8E5B0E539AD5}" type="presParOf" srcId="{AA98A98B-33E4-49D3-8129-B0CFDB42E1AE}" destId="{8FB81D7B-151A-4817-BF28-45E96B56216C}" srcOrd="4" destOrd="0" presId="urn:microsoft.com/office/officeart/2005/8/layout/process5"/>
    <dgm:cxn modelId="{9638C9CB-88F6-46B9-BA00-98F9C8548761}" type="presParOf" srcId="{AA98A98B-33E4-49D3-8129-B0CFDB42E1AE}" destId="{F6F0674C-3E2C-4E02-8BA4-D65DF1575EA6}" srcOrd="5" destOrd="0" presId="urn:microsoft.com/office/officeart/2005/8/layout/process5"/>
    <dgm:cxn modelId="{709B5F38-F7D5-4EDE-8AD1-577CDF166292}" type="presParOf" srcId="{F6F0674C-3E2C-4E02-8BA4-D65DF1575EA6}" destId="{90BED57F-8972-4896-BAE1-597A7A70667C}" srcOrd="0" destOrd="0" presId="urn:microsoft.com/office/officeart/2005/8/layout/process5"/>
    <dgm:cxn modelId="{67719AE2-589F-4D17-8FE8-C2CD9D2B7132}" type="presParOf" srcId="{AA98A98B-33E4-49D3-8129-B0CFDB42E1AE}" destId="{88E664CE-9E49-48EB-BDBF-831E295D38C0}"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7EE0C0-9C73-401B-8724-6C8BB006826E}" type="doc">
      <dgm:prSet loTypeId="urn:microsoft.com/office/officeart/2005/8/layout/hProcess4" loCatId="process" qsTypeId="urn:microsoft.com/office/officeart/2005/8/quickstyle/simple5" qsCatId="simple" csTypeId="urn:microsoft.com/office/officeart/2005/8/colors/colorful2" csCatId="colorful" phldr="1"/>
      <dgm:spPr/>
      <dgm:t>
        <a:bodyPr/>
        <a:lstStyle/>
        <a:p>
          <a:endParaRPr lang="it-IT"/>
        </a:p>
      </dgm:t>
    </dgm:pt>
    <dgm:pt modelId="{772B6CA0-5252-41CA-A0C2-BF8FF25ADB7D}">
      <dgm:prSet phldrT="[Testo]"/>
      <dgm:spPr/>
      <dgm:t>
        <a:bodyPr/>
        <a:lstStyle/>
        <a:p>
          <a:r>
            <a:rPr lang="it-IT" dirty="0"/>
            <a:t>Filippo Valente</a:t>
          </a:r>
        </a:p>
      </dgm:t>
    </dgm:pt>
    <dgm:pt modelId="{8B92D2EC-DD49-4092-829E-F95FF0CF9EC6}" type="parTrans" cxnId="{0591B532-6C25-42CA-9C16-046123E3283F}">
      <dgm:prSet/>
      <dgm:spPr/>
      <dgm:t>
        <a:bodyPr/>
        <a:lstStyle/>
        <a:p>
          <a:endParaRPr lang="it-IT"/>
        </a:p>
      </dgm:t>
    </dgm:pt>
    <dgm:pt modelId="{66667A21-245A-4254-8EF0-618302799226}" type="sibTrans" cxnId="{0591B532-6C25-42CA-9C16-046123E3283F}">
      <dgm:prSet/>
      <dgm:spPr/>
      <dgm:t>
        <a:bodyPr/>
        <a:lstStyle/>
        <a:p>
          <a:endParaRPr lang="it-IT"/>
        </a:p>
      </dgm:t>
    </dgm:pt>
    <dgm:pt modelId="{F887BD52-0228-46A2-8D93-F898D54D9509}">
      <dgm:prSet phldrT="[Testo]"/>
      <dgm:spPr/>
      <dgm:t>
        <a:bodyPr/>
        <a:lstStyle/>
        <a:p>
          <a:r>
            <a:rPr lang="it-IT" dirty="0"/>
            <a:t>Imprenditore legato all’Ndrangheta</a:t>
          </a:r>
        </a:p>
      </dgm:t>
    </dgm:pt>
    <dgm:pt modelId="{30F6E25A-E3C7-4AF2-BD37-CBB9F6786280}" type="parTrans" cxnId="{531D8CBF-0FEB-4997-91A2-38313EE4DE45}">
      <dgm:prSet/>
      <dgm:spPr/>
      <dgm:t>
        <a:bodyPr/>
        <a:lstStyle/>
        <a:p>
          <a:endParaRPr lang="it-IT"/>
        </a:p>
      </dgm:t>
    </dgm:pt>
    <dgm:pt modelId="{78C05309-81C4-4BE5-9EF0-C5D2F237B800}" type="sibTrans" cxnId="{531D8CBF-0FEB-4997-91A2-38313EE4DE45}">
      <dgm:prSet/>
      <dgm:spPr/>
      <dgm:t>
        <a:bodyPr/>
        <a:lstStyle/>
        <a:p>
          <a:endParaRPr lang="it-IT"/>
        </a:p>
      </dgm:t>
    </dgm:pt>
    <dgm:pt modelId="{A9F0161E-1628-4D69-A545-94620EBAE051}">
      <dgm:prSet phldrT="[Testo]"/>
      <dgm:spPr/>
      <dgm:t>
        <a:bodyPr/>
        <a:lstStyle/>
        <a:p>
          <a:r>
            <a:rPr lang="it-IT" dirty="0"/>
            <a:t>Famiglia </a:t>
          </a:r>
        </a:p>
      </dgm:t>
    </dgm:pt>
    <dgm:pt modelId="{0AE63A61-724E-4474-8063-4ECDFD296714}" type="parTrans" cxnId="{F1566031-9D2E-4BCF-9318-CCF058957B42}">
      <dgm:prSet/>
      <dgm:spPr/>
      <dgm:t>
        <a:bodyPr/>
        <a:lstStyle/>
        <a:p>
          <a:endParaRPr lang="it-IT"/>
        </a:p>
      </dgm:t>
    </dgm:pt>
    <dgm:pt modelId="{8156EF76-C6BD-4308-8090-3DC45C19BB89}" type="sibTrans" cxnId="{F1566031-9D2E-4BCF-9318-CCF058957B42}">
      <dgm:prSet/>
      <dgm:spPr/>
      <dgm:t>
        <a:bodyPr/>
        <a:lstStyle/>
        <a:p>
          <a:endParaRPr lang="it-IT"/>
        </a:p>
      </dgm:t>
    </dgm:pt>
    <dgm:pt modelId="{ED1CF956-510D-405C-9DFB-6A10B13993DD}">
      <dgm:prSet phldrT="[Testo]"/>
      <dgm:spPr/>
      <dgm:t>
        <a:bodyPr/>
        <a:lstStyle/>
        <a:p>
          <a:r>
            <a:rPr lang="it-IT" dirty="0"/>
            <a:t>Suo fratello e suo padre sono stati uccisi dalla mafia</a:t>
          </a:r>
        </a:p>
      </dgm:t>
    </dgm:pt>
    <dgm:pt modelId="{30D463A4-9712-4961-A399-8A6AFA6916B3}" type="parTrans" cxnId="{93FC5B15-A927-4DB1-8BCD-7BD5E407B3B4}">
      <dgm:prSet/>
      <dgm:spPr/>
      <dgm:t>
        <a:bodyPr/>
        <a:lstStyle/>
        <a:p>
          <a:endParaRPr lang="it-IT"/>
        </a:p>
      </dgm:t>
    </dgm:pt>
    <dgm:pt modelId="{6D90EEDD-0402-4EC4-8C63-B2009B84DCD9}" type="sibTrans" cxnId="{93FC5B15-A927-4DB1-8BCD-7BD5E407B3B4}">
      <dgm:prSet/>
      <dgm:spPr/>
      <dgm:t>
        <a:bodyPr/>
        <a:lstStyle/>
        <a:p>
          <a:endParaRPr lang="it-IT"/>
        </a:p>
      </dgm:t>
    </dgm:pt>
    <dgm:pt modelId="{C4D293F1-75F3-475B-B1D0-357CB57AC8B0}">
      <dgm:prSet phldrT="[Testo]"/>
      <dgm:spPr/>
      <dgm:t>
        <a:bodyPr/>
        <a:lstStyle/>
        <a:p>
          <a:r>
            <a:rPr lang="it-IT" dirty="0"/>
            <a:t>Mr. Cicciò</a:t>
          </a:r>
        </a:p>
      </dgm:t>
    </dgm:pt>
    <dgm:pt modelId="{A789E70D-DC55-4928-9B8B-BFB6373FA7DC}" type="parTrans" cxnId="{76F8A252-06D8-4D3D-8A9D-BC2F0B8F0D6F}">
      <dgm:prSet/>
      <dgm:spPr/>
      <dgm:t>
        <a:bodyPr/>
        <a:lstStyle/>
        <a:p>
          <a:endParaRPr lang="it-IT"/>
        </a:p>
      </dgm:t>
    </dgm:pt>
    <dgm:pt modelId="{BE754F63-3DA7-40E3-BF2A-A53949C6FD6A}" type="sibTrans" cxnId="{76F8A252-06D8-4D3D-8A9D-BC2F0B8F0D6F}">
      <dgm:prSet/>
      <dgm:spPr/>
      <dgm:t>
        <a:bodyPr/>
        <a:lstStyle/>
        <a:p>
          <a:endParaRPr lang="it-IT"/>
        </a:p>
      </dgm:t>
    </dgm:pt>
    <dgm:pt modelId="{8D1C1ACE-B974-470A-B77D-879CB3E897ED}">
      <dgm:prSet phldrT="[Testo]"/>
      <dgm:spPr/>
      <dgm:t>
        <a:bodyPr/>
        <a:lstStyle/>
        <a:p>
          <a:r>
            <a:rPr lang="it-IT" dirty="0"/>
            <a:t>Società di ristorazione a Lissone confiscata</a:t>
          </a:r>
        </a:p>
      </dgm:t>
    </dgm:pt>
    <dgm:pt modelId="{C95915A9-E6C3-4BB3-90F8-5AC329A75C98}" type="parTrans" cxnId="{E8476420-BF71-4759-A402-EEB16E32313D}">
      <dgm:prSet/>
      <dgm:spPr/>
      <dgm:t>
        <a:bodyPr/>
        <a:lstStyle/>
        <a:p>
          <a:endParaRPr lang="it-IT"/>
        </a:p>
      </dgm:t>
    </dgm:pt>
    <dgm:pt modelId="{9DE2249A-BD46-4149-88B5-385ABA5ABF8D}" type="sibTrans" cxnId="{E8476420-BF71-4759-A402-EEB16E32313D}">
      <dgm:prSet/>
      <dgm:spPr/>
      <dgm:t>
        <a:bodyPr/>
        <a:lstStyle/>
        <a:p>
          <a:endParaRPr lang="it-IT"/>
        </a:p>
      </dgm:t>
    </dgm:pt>
    <dgm:pt modelId="{BC4C01F4-42D6-4ADB-890F-6073FF95308A}">
      <dgm:prSet phldrT="[Testo]"/>
      <dgm:spPr/>
      <dgm:t>
        <a:bodyPr/>
        <a:lstStyle/>
        <a:p>
          <a:r>
            <a:rPr lang="it-IT" dirty="0"/>
            <a:t>Trafficante di </a:t>
          </a:r>
          <a:r>
            <a:rPr lang="it-IT" dirty="0" err="1"/>
            <a:t>supefacienti</a:t>
          </a:r>
          <a:endParaRPr lang="it-IT" dirty="0"/>
        </a:p>
      </dgm:t>
    </dgm:pt>
    <dgm:pt modelId="{FD89B857-72D6-437A-8572-65F39CC1044C}" type="parTrans" cxnId="{37AFB4E0-81FB-486E-8B62-6F6C09D228D0}">
      <dgm:prSet/>
      <dgm:spPr/>
      <dgm:t>
        <a:bodyPr/>
        <a:lstStyle/>
        <a:p>
          <a:endParaRPr lang="it-IT"/>
        </a:p>
      </dgm:t>
    </dgm:pt>
    <dgm:pt modelId="{E18A1ECF-5D4E-4ECD-A948-5767EC10038F}" type="sibTrans" cxnId="{37AFB4E0-81FB-486E-8B62-6F6C09D228D0}">
      <dgm:prSet/>
      <dgm:spPr/>
      <dgm:t>
        <a:bodyPr/>
        <a:lstStyle/>
        <a:p>
          <a:endParaRPr lang="it-IT"/>
        </a:p>
      </dgm:t>
    </dgm:pt>
    <dgm:pt modelId="{B0F51386-3CCD-4301-ADCE-966B6582432D}" type="pres">
      <dgm:prSet presAssocID="{3E7EE0C0-9C73-401B-8724-6C8BB006826E}" presName="Name0" presStyleCnt="0">
        <dgm:presLayoutVars>
          <dgm:dir/>
          <dgm:animLvl val="lvl"/>
          <dgm:resizeHandles val="exact"/>
        </dgm:presLayoutVars>
      </dgm:prSet>
      <dgm:spPr/>
    </dgm:pt>
    <dgm:pt modelId="{B294FD5F-D2A2-4B6B-BDF5-F8EC12A29D49}" type="pres">
      <dgm:prSet presAssocID="{3E7EE0C0-9C73-401B-8724-6C8BB006826E}" presName="tSp" presStyleCnt="0"/>
      <dgm:spPr/>
    </dgm:pt>
    <dgm:pt modelId="{C6743B6C-3DC0-4EA1-9AFF-CC7899AE6627}" type="pres">
      <dgm:prSet presAssocID="{3E7EE0C0-9C73-401B-8724-6C8BB006826E}" presName="bSp" presStyleCnt="0"/>
      <dgm:spPr/>
    </dgm:pt>
    <dgm:pt modelId="{DC3D214F-A8E9-4882-B09D-9CF2765C0F22}" type="pres">
      <dgm:prSet presAssocID="{3E7EE0C0-9C73-401B-8724-6C8BB006826E}" presName="process" presStyleCnt="0"/>
      <dgm:spPr/>
    </dgm:pt>
    <dgm:pt modelId="{E7DF66E4-BD4F-45F9-81CD-370BFB534A1D}" type="pres">
      <dgm:prSet presAssocID="{772B6CA0-5252-41CA-A0C2-BF8FF25ADB7D}" presName="composite1" presStyleCnt="0"/>
      <dgm:spPr/>
    </dgm:pt>
    <dgm:pt modelId="{8EC70B0B-93B5-4D39-B7AE-F220719A8EB6}" type="pres">
      <dgm:prSet presAssocID="{772B6CA0-5252-41CA-A0C2-BF8FF25ADB7D}" presName="dummyNode1" presStyleLbl="node1" presStyleIdx="0" presStyleCnt="3"/>
      <dgm:spPr/>
    </dgm:pt>
    <dgm:pt modelId="{35649872-8B40-4B58-90C7-86274A2CC25F}" type="pres">
      <dgm:prSet presAssocID="{772B6CA0-5252-41CA-A0C2-BF8FF25ADB7D}" presName="childNode1" presStyleLbl="bgAcc1" presStyleIdx="0" presStyleCnt="3">
        <dgm:presLayoutVars>
          <dgm:bulletEnabled val="1"/>
        </dgm:presLayoutVars>
      </dgm:prSet>
      <dgm:spPr/>
    </dgm:pt>
    <dgm:pt modelId="{B3CBC22C-CC5A-45EB-B5AD-259A884273BE}" type="pres">
      <dgm:prSet presAssocID="{772B6CA0-5252-41CA-A0C2-BF8FF25ADB7D}" presName="childNode1tx" presStyleLbl="bgAcc1" presStyleIdx="0" presStyleCnt="3">
        <dgm:presLayoutVars>
          <dgm:bulletEnabled val="1"/>
        </dgm:presLayoutVars>
      </dgm:prSet>
      <dgm:spPr/>
    </dgm:pt>
    <dgm:pt modelId="{37905E84-0FCA-4233-9A1D-01E8A82234D8}" type="pres">
      <dgm:prSet presAssocID="{772B6CA0-5252-41CA-A0C2-BF8FF25ADB7D}" presName="parentNode1" presStyleLbl="node1" presStyleIdx="0" presStyleCnt="3">
        <dgm:presLayoutVars>
          <dgm:chMax val="1"/>
          <dgm:bulletEnabled val="1"/>
        </dgm:presLayoutVars>
      </dgm:prSet>
      <dgm:spPr/>
    </dgm:pt>
    <dgm:pt modelId="{CC2E2B4C-90D0-46BC-93A7-FA817EB685F8}" type="pres">
      <dgm:prSet presAssocID="{772B6CA0-5252-41CA-A0C2-BF8FF25ADB7D}" presName="connSite1" presStyleCnt="0"/>
      <dgm:spPr/>
    </dgm:pt>
    <dgm:pt modelId="{07D627E3-9A03-4055-9991-545CFD851BB6}" type="pres">
      <dgm:prSet presAssocID="{66667A21-245A-4254-8EF0-618302799226}" presName="Name9" presStyleLbl="sibTrans2D1" presStyleIdx="0" presStyleCnt="2"/>
      <dgm:spPr/>
    </dgm:pt>
    <dgm:pt modelId="{D1EACE5B-4B31-4B93-BE52-EF21AFB1A95F}" type="pres">
      <dgm:prSet presAssocID="{A9F0161E-1628-4D69-A545-94620EBAE051}" presName="composite2" presStyleCnt="0"/>
      <dgm:spPr/>
    </dgm:pt>
    <dgm:pt modelId="{AC9F5979-C355-4DA5-97A5-5881AF3AA33B}" type="pres">
      <dgm:prSet presAssocID="{A9F0161E-1628-4D69-A545-94620EBAE051}" presName="dummyNode2" presStyleLbl="node1" presStyleIdx="0" presStyleCnt="3"/>
      <dgm:spPr/>
    </dgm:pt>
    <dgm:pt modelId="{036BFBBE-EAC1-4974-AF7B-A123792FB7D1}" type="pres">
      <dgm:prSet presAssocID="{A9F0161E-1628-4D69-A545-94620EBAE051}" presName="childNode2" presStyleLbl="bgAcc1" presStyleIdx="1" presStyleCnt="3">
        <dgm:presLayoutVars>
          <dgm:bulletEnabled val="1"/>
        </dgm:presLayoutVars>
      </dgm:prSet>
      <dgm:spPr/>
    </dgm:pt>
    <dgm:pt modelId="{833E641C-7E8A-4DCE-8668-D70D6B1C57CF}" type="pres">
      <dgm:prSet presAssocID="{A9F0161E-1628-4D69-A545-94620EBAE051}" presName="childNode2tx" presStyleLbl="bgAcc1" presStyleIdx="1" presStyleCnt="3">
        <dgm:presLayoutVars>
          <dgm:bulletEnabled val="1"/>
        </dgm:presLayoutVars>
      </dgm:prSet>
      <dgm:spPr/>
    </dgm:pt>
    <dgm:pt modelId="{29059859-63A2-459E-BCF4-12D6AF824551}" type="pres">
      <dgm:prSet presAssocID="{A9F0161E-1628-4D69-A545-94620EBAE051}" presName="parentNode2" presStyleLbl="node1" presStyleIdx="1" presStyleCnt="3">
        <dgm:presLayoutVars>
          <dgm:chMax val="0"/>
          <dgm:bulletEnabled val="1"/>
        </dgm:presLayoutVars>
      </dgm:prSet>
      <dgm:spPr/>
    </dgm:pt>
    <dgm:pt modelId="{9B9AA8DC-E1A4-4E7D-8BD0-B4F6B3CD5416}" type="pres">
      <dgm:prSet presAssocID="{A9F0161E-1628-4D69-A545-94620EBAE051}" presName="connSite2" presStyleCnt="0"/>
      <dgm:spPr/>
    </dgm:pt>
    <dgm:pt modelId="{8716960B-6C75-4CEC-823B-9324102A72AF}" type="pres">
      <dgm:prSet presAssocID="{8156EF76-C6BD-4308-8090-3DC45C19BB89}" presName="Name18" presStyleLbl="sibTrans2D1" presStyleIdx="1" presStyleCnt="2"/>
      <dgm:spPr/>
    </dgm:pt>
    <dgm:pt modelId="{2C3705D4-6FB5-428D-8DC5-9A32514D9352}" type="pres">
      <dgm:prSet presAssocID="{C4D293F1-75F3-475B-B1D0-357CB57AC8B0}" presName="composite1" presStyleCnt="0"/>
      <dgm:spPr/>
    </dgm:pt>
    <dgm:pt modelId="{974CB965-BC03-4352-810B-01428E7CD29F}" type="pres">
      <dgm:prSet presAssocID="{C4D293F1-75F3-475B-B1D0-357CB57AC8B0}" presName="dummyNode1" presStyleLbl="node1" presStyleIdx="1" presStyleCnt="3"/>
      <dgm:spPr/>
    </dgm:pt>
    <dgm:pt modelId="{E8B2F033-BFB8-4104-AC97-13E605A3E80D}" type="pres">
      <dgm:prSet presAssocID="{C4D293F1-75F3-475B-B1D0-357CB57AC8B0}" presName="childNode1" presStyleLbl="bgAcc1" presStyleIdx="2" presStyleCnt="3">
        <dgm:presLayoutVars>
          <dgm:bulletEnabled val="1"/>
        </dgm:presLayoutVars>
      </dgm:prSet>
      <dgm:spPr/>
    </dgm:pt>
    <dgm:pt modelId="{13C65DD3-1A3F-400D-B60D-4CF23FC32478}" type="pres">
      <dgm:prSet presAssocID="{C4D293F1-75F3-475B-B1D0-357CB57AC8B0}" presName="childNode1tx" presStyleLbl="bgAcc1" presStyleIdx="2" presStyleCnt="3">
        <dgm:presLayoutVars>
          <dgm:bulletEnabled val="1"/>
        </dgm:presLayoutVars>
      </dgm:prSet>
      <dgm:spPr/>
    </dgm:pt>
    <dgm:pt modelId="{D14EBA2B-FC0D-44AF-A427-ECB09BCFD0FE}" type="pres">
      <dgm:prSet presAssocID="{C4D293F1-75F3-475B-B1D0-357CB57AC8B0}" presName="parentNode1" presStyleLbl="node1" presStyleIdx="2" presStyleCnt="3">
        <dgm:presLayoutVars>
          <dgm:chMax val="1"/>
          <dgm:bulletEnabled val="1"/>
        </dgm:presLayoutVars>
      </dgm:prSet>
      <dgm:spPr/>
    </dgm:pt>
    <dgm:pt modelId="{E58AF1FB-B7DA-4F6B-B5AB-2B4B1C3C0367}" type="pres">
      <dgm:prSet presAssocID="{C4D293F1-75F3-475B-B1D0-357CB57AC8B0}" presName="connSite1" presStyleCnt="0"/>
      <dgm:spPr/>
    </dgm:pt>
  </dgm:ptLst>
  <dgm:cxnLst>
    <dgm:cxn modelId="{93FC5B15-A927-4DB1-8BCD-7BD5E407B3B4}" srcId="{A9F0161E-1628-4D69-A545-94620EBAE051}" destId="{ED1CF956-510D-405C-9DFB-6A10B13993DD}" srcOrd="0" destOrd="0" parTransId="{30D463A4-9712-4961-A399-8A6AFA6916B3}" sibTransId="{6D90EEDD-0402-4EC4-8C63-B2009B84DCD9}"/>
    <dgm:cxn modelId="{F67FBD19-41B5-4537-A76B-1F2ED375540E}" type="presOf" srcId="{F887BD52-0228-46A2-8D93-F898D54D9509}" destId="{35649872-8B40-4B58-90C7-86274A2CC25F}" srcOrd="0" destOrd="0" presId="urn:microsoft.com/office/officeart/2005/8/layout/hProcess4"/>
    <dgm:cxn modelId="{E8476420-BF71-4759-A402-EEB16E32313D}" srcId="{C4D293F1-75F3-475B-B1D0-357CB57AC8B0}" destId="{8D1C1ACE-B974-470A-B77D-879CB3E897ED}" srcOrd="0" destOrd="0" parTransId="{C95915A9-E6C3-4BB3-90F8-5AC329A75C98}" sibTransId="{9DE2249A-BD46-4149-88B5-385ABA5ABF8D}"/>
    <dgm:cxn modelId="{2767E221-3BFB-489B-80A1-1661A8607661}" type="presOf" srcId="{ED1CF956-510D-405C-9DFB-6A10B13993DD}" destId="{036BFBBE-EAC1-4974-AF7B-A123792FB7D1}" srcOrd="0" destOrd="0" presId="urn:microsoft.com/office/officeart/2005/8/layout/hProcess4"/>
    <dgm:cxn modelId="{F1566031-9D2E-4BCF-9318-CCF058957B42}" srcId="{3E7EE0C0-9C73-401B-8724-6C8BB006826E}" destId="{A9F0161E-1628-4D69-A545-94620EBAE051}" srcOrd="1" destOrd="0" parTransId="{0AE63A61-724E-4474-8063-4ECDFD296714}" sibTransId="{8156EF76-C6BD-4308-8090-3DC45C19BB89}"/>
    <dgm:cxn modelId="{0591B532-6C25-42CA-9C16-046123E3283F}" srcId="{3E7EE0C0-9C73-401B-8724-6C8BB006826E}" destId="{772B6CA0-5252-41CA-A0C2-BF8FF25ADB7D}" srcOrd="0" destOrd="0" parTransId="{8B92D2EC-DD49-4092-829E-F95FF0CF9EC6}" sibTransId="{66667A21-245A-4254-8EF0-618302799226}"/>
    <dgm:cxn modelId="{44C6294A-D738-4C76-93CC-97288BB79B86}" type="presOf" srcId="{ED1CF956-510D-405C-9DFB-6A10B13993DD}" destId="{833E641C-7E8A-4DCE-8668-D70D6B1C57CF}" srcOrd="1" destOrd="0" presId="urn:microsoft.com/office/officeart/2005/8/layout/hProcess4"/>
    <dgm:cxn modelId="{76F8A252-06D8-4D3D-8A9D-BC2F0B8F0D6F}" srcId="{3E7EE0C0-9C73-401B-8724-6C8BB006826E}" destId="{C4D293F1-75F3-475B-B1D0-357CB57AC8B0}" srcOrd="2" destOrd="0" parTransId="{A789E70D-DC55-4928-9B8B-BFB6373FA7DC}" sibTransId="{BE754F63-3DA7-40E3-BF2A-A53949C6FD6A}"/>
    <dgm:cxn modelId="{C17CF858-256C-4F6E-9560-CEC976AFD3C3}" type="presOf" srcId="{772B6CA0-5252-41CA-A0C2-BF8FF25ADB7D}" destId="{37905E84-0FCA-4233-9A1D-01E8A82234D8}" srcOrd="0" destOrd="0" presId="urn:microsoft.com/office/officeart/2005/8/layout/hProcess4"/>
    <dgm:cxn modelId="{3F9ECB82-2FC8-4B30-B161-30291B5B359F}" type="presOf" srcId="{C4D293F1-75F3-475B-B1D0-357CB57AC8B0}" destId="{D14EBA2B-FC0D-44AF-A427-ECB09BCFD0FE}" srcOrd="0" destOrd="0" presId="urn:microsoft.com/office/officeart/2005/8/layout/hProcess4"/>
    <dgm:cxn modelId="{0551EE88-1452-4315-A116-0D6EF8FD6DEE}" type="presOf" srcId="{BC4C01F4-42D6-4ADB-890F-6073FF95308A}" destId="{B3CBC22C-CC5A-45EB-B5AD-259A884273BE}" srcOrd="1" destOrd="1" presId="urn:microsoft.com/office/officeart/2005/8/layout/hProcess4"/>
    <dgm:cxn modelId="{F4552B92-9B14-4A40-82B5-9D805637DA88}" type="presOf" srcId="{8D1C1ACE-B974-470A-B77D-879CB3E897ED}" destId="{13C65DD3-1A3F-400D-B60D-4CF23FC32478}" srcOrd="1" destOrd="0" presId="urn:microsoft.com/office/officeart/2005/8/layout/hProcess4"/>
    <dgm:cxn modelId="{26F9799A-6782-40AC-8959-1D43E9418DBF}" type="presOf" srcId="{BC4C01F4-42D6-4ADB-890F-6073FF95308A}" destId="{35649872-8B40-4B58-90C7-86274A2CC25F}" srcOrd="0" destOrd="1" presId="urn:microsoft.com/office/officeart/2005/8/layout/hProcess4"/>
    <dgm:cxn modelId="{E39C01AD-3F9E-4405-ABC3-10C0D2180958}" type="presOf" srcId="{F887BD52-0228-46A2-8D93-F898D54D9509}" destId="{B3CBC22C-CC5A-45EB-B5AD-259A884273BE}" srcOrd="1" destOrd="0" presId="urn:microsoft.com/office/officeart/2005/8/layout/hProcess4"/>
    <dgm:cxn modelId="{35BB3CB3-6447-4C8D-829D-63AEEC50C4E7}" type="presOf" srcId="{3E7EE0C0-9C73-401B-8724-6C8BB006826E}" destId="{B0F51386-3CCD-4301-ADCE-966B6582432D}" srcOrd="0" destOrd="0" presId="urn:microsoft.com/office/officeart/2005/8/layout/hProcess4"/>
    <dgm:cxn modelId="{531D8CBF-0FEB-4997-91A2-38313EE4DE45}" srcId="{772B6CA0-5252-41CA-A0C2-BF8FF25ADB7D}" destId="{F887BD52-0228-46A2-8D93-F898D54D9509}" srcOrd="0" destOrd="0" parTransId="{30F6E25A-E3C7-4AF2-BD37-CBB9F6786280}" sibTransId="{78C05309-81C4-4BE5-9EF0-C5D2F237B800}"/>
    <dgm:cxn modelId="{13B21CC8-A89E-4700-920B-60FE8265F2F8}" type="presOf" srcId="{8156EF76-C6BD-4308-8090-3DC45C19BB89}" destId="{8716960B-6C75-4CEC-823B-9324102A72AF}" srcOrd="0" destOrd="0" presId="urn:microsoft.com/office/officeart/2005/8/layout/hProcess4"/>
    <dgm:cxn modelId="{37AFB4E0-81FB-486E-8B62-6F6C09D228D0}" srcId="{772B6CA0-5252-41CA-A0C2-BF8FF25ADB7D}" destId="{BC4C01F4-42D6-4ADB-890F-6073FF95308A}" srcOrd="1" destOrd="0" parTransId="{FD89B857-72D6-437A-8572-65F39CC1044C}" sibTransId="{E18A1ECF-5D4E-4ECD-A948-5767EC10038F}"/>
    <dgm:cxn modelId="{5F3076F2-CC64-4D8C-800D-1003DC1A8C38}" type="presOf" srcId="{A9F0161E-1628-4D69-A545-94620EBAE051}" destId="{29059859-63A2-459E-BCF4-12D6AF824551}" srcOrd="0" destOrd="0" presId="urn:microsoft.com/office/officeart/2005/8/layout/hProcess4"/>
    <dgm:cxn modelId="{120787F7-3AC6-4569-88BE-E7B250E52668}" type="presOf" srcId="{8D1C1ACE-B974-470A-B77D-879CB3E897ED}" destId="{E8B2F033-BFB8-4104-AC97-13E605A3E80D}" srcOrd="0" destOrd="0" presId="urn:microsoft.com/office/officeart/2005/8/layout/hProcess4"/>
    <dgm:cxn modelId="{CA9233FE-815F-4148-AA9D-7EB6591D4614}" type="presOf" srcId="{66667A21-245A-4254-8EF0-618302799226}" destId="{07D627E3-9A03-4055-9991-545CFD851BB6}" srcOrd="0" destOrd="0" presId="urn:microsoft.com/office/officeart/2005/8/layout/hProcess4"/>
    <dgm:cxn modelId="{AED99569-197E-4052-A130-A4A0DBCF165B}" type="presParOf" srcId="{B0F51386-3CCD-4301-ADCE-966B6582432D}" destId="{B294FD5F-D2A2-4B6B-BDF5-F8EC12A29D49}" srcOrd="0" destOrd="0" presId="urn:microsoft.com/office/officeart/2005/8/layout/hProcess4"/>
    <dgm:cxn modelId="{A9D7E47E-EEF3-491F-8652-3D58FBB469EA}" type="presParOf" srcId="{B0F51386-3CCD-4301-ADCE-966B6582432D}" destId="{C6743B6C-3DC0-4EA1-9AFF-CC7899AE6627}" srcOrd="1" destOrd="0" presId="urn:microsoft.com/office/officeart/2005/8/layout/hProcess4"/>
    <dgm:cxn modelId="{8306B45A-C31B-4423-95B1-4490A8504D13}" type="presParOf" srcId="{B0F51386-3CCD-4301-ADCE-966B6582432D}" destId="{DC3D214F-A8E9-4882-B09D-9CF2765C0F22}" srcOrd="2" destOrd="0" presId="urn:microsoft.com/office/officeart/2005/8/layout/hProcess4"/>
    <dgm:cxn modelId="{D39FCEE7-624C-48B3-BF17-1F289F8C540B}" type="presParOf" srcId="{DC3D214F-A8E9-4882-B09D-9CF2765C0F22}" destId="{E7DF66E4-BD4F-45F9-81CD-370BFB534A1D}" srcOrd="0" destOrd="0" presId="urn:microsoft.com/office/officeart/2005/8/layout/hProcess4"/>
    <dgm:cxn modelId="{7DEADA3D-BD0C-4BB7-B7FF-BB340DED1FA8}" type="presParOf" srcId="{E7DF66E4-BD4F-45F9-81CD-370BFB534A1D}" destId="{8EC70B0B-93B5-4D39-B7AE-F220719A8EB6}" srcOrd="0" destOrd="0" presId="urn:microsoft.com/office/officeart/2005/8/layout/hProcess4"/>
    <dgm:cxn modelId="{D7CCF429-700A-414E-9973-B602FB510FC9}" type="presParOf" srcId="{E7DF66E4-BD4F-45F9-81CD-370BFB534A1D}" destId="{35649872-8B40-4B58-90C7-86274A2CC25F}" srcOrd="1" destOrd="0" presId="urn:microsoft.com/office/officeart/2005/8/layout/hProcess4"/>
    <dgm:cxn modelId="{0D7181D5-E438-42BC-A280-F8BAF64C3D97}" type="presParOf" srcId="{E7DF66E4-BD4F-45F9-81CD-370BFB534A1D}" destId="{B3CBC22C-CC5A-45EB-B5AD-259A884273BE}" srcOrd="2" destOrd="0" presId="urn:microsoft.com/office/officeart/2005/8/layout/hProcess4"/>
    <dgm:cxn modelId="{7D3BC9CC-D9FA-4EF6-9840-516E339F1562}" type="presParOf" srcId="{E7DF66E4-BD4F-45F9-81CD-370BFB534A1D}" destId="{37905E84-0FCA-4233-9A1D-01E8A82234D8}" srcOrd="3" destOrd="0" presId="urn:microsoft.com/office/officeart/2005/8/layout/hProcess4"/>
    <dgm:cxn modelId="{D0EFC022-BF85-4380-A7F1-3F2511B208CA}" type="presParOf" srcId="{E7DF66E4-BD4F-45F9-81CD-370BFB534A1D}" destId="{CC2E2B4C-90D0-46BC-93A7-FA817EB685F8}" srcOrd="4" destOrd="0" presId="urn:microsoft.com/office/officeart/2005/8/layout/hProcess4"/>
    <dgm:cxn modelId="{E9CEB1C8-F068-4C9D-8B41-F879E197FC61}" type="presParOf" srcId="{DC3D214F-A8E9-4882-B09D-9CF2765C0F22}" destId="{07D627E3-9A03-4055-9991-545CFD851BB6}" srcOrd="1" destOrd="0" presId="urn:microsoft.com/office/officeart/2005/8/layout/hProcess4"/>
    <dgm:cxn modelId="{B33EF19A-8929-4A0A-874C-D22875F4D0C9}" type="presParOf" srcId="{DC3D214F-A8E9-4882-B09D-9CF2765C0F22}" destId="{D1EACE5B-4B31-4B93-BE52-EF21AFB1A95F}" srcOrd="2" destOrd="0" presId="urn:microsoft.com/office/officeart/2005/8/layout/hProcess4"/>
    <dgm:cxn modelId="{45447FC7-2B05-4C2D-A14F-51D857049179}" type="presParOf" srcId="{D1EACE5B-4B31-4B93-BE52-EF21AFB1A95F}" destId="{AC9F5979-C355-4DA5-97A5-5881AF3AA33B}" srcOrd="0" destOrd="0" presId="urn:microsoft.com/office/officeart/2005/8/layout/hProcess4"/>
    <dgm:cxn modelId="{ECCB7EE7-CD5B-4563-9BCA-C99B14FCFAB6}" type="presParOf" srcId="{D1EACE5B-4B31-4B93-BE52-EF21AFB1A95F}" destId="{036BFBBE-EAC1-4974-AF7B-A123792FB7D1}" srcOrd="1" destOrd="0" presId="urn:microsoft.com/office/officeart/2005/8/layout/hProcess4"/>
    <dgm:cxn modelId="{B53242DA-BC1B-4136-87EB-62E7BF37460F}" type="presParOf" srcId="{D1EACE5B-4B31-4B93-BE52-EF21AFB1A95F}" destId="{833E641C-7E8A-4DCE-8668-D70D6B1C57CF}" srcOrd="2" destOrd="0" presId="urn:microsoft.com/office/officeart/2005/8/layout/hProcess4"/>
    <dgm:cxn modelId="{75538662-3C0E-4F39-B0F3-F62311F88AFD}" type="presParOf" srcId="{D1EACE5B-4B31-4B93-BE52-EF21AFB1A95F}" destId="{29059859-63A2-459E-BCF4-12D6AF824551}" srcOrd="3" destOrd="0" presId="urn:microsoft.com/office/officeart/2005/8/layout/hProcess4"/>
    <dgm:cxn modelId="{140D1A0F-9A9A-4F9F-AA51-C04575A827C4}" type="presParOf" srcId="{D1EACE5B-4B31-4B93-BE52-EF21AFB1A95F}" destId="{9B9AA8DC-E1A4-4E7D-8BD0-B4F6B3CD5416}" srcOrd="4" destOrd="0" presId="urn:microsoft.com/office/officeart/2005/8/layout/hProcess4"/>
    <dgm:cxn modelId="{38FC434B-214E-4C97-A968-6F5473E68E90}" type="presParOf" srcId="{DC3D214F-A8E9-4882-B09D-9CF2765C0F22}" destId="{8716960B-6C75-4CEC-823B-9324102A72AF}" srcOrd="3" destOrd="0" presId="urn:microsoft.com/office/officeart/2005/8/layout/hProcess4"/>
    <dgm:cxn modelId="{DF63325B-5817-4924-A90A-08E8300784F8}" type="presParOf" srcId="{DC3D214F-A8E9-4882-B09D-9CF2765C0F22}" destId="{2C3705D4-6FB5-428D-8DC5-9A32514D9352}" srcOrd="4" destOrd="0" presId="urn:microsoft.com/office/officeart/2005/8/layout/hProcess4"/>
    <dgm:cxn modelId="{31B8179C-8DCC-427D-B655-A19FFD7C387F}" type="presParOf" srcId="{2C3705D4-6FB5-428D-8DC5-9A32514D9352}" destId="{974CB965-BC03-4352-810B-01428E7CD29F}" srcOrd="0" destOrd="0" presId="urn:microsoft.com/office/officeart/2005/8/layout/hProcess4"/>
    <dgm:cxn modelId="{2899746F-8B69-4460-92CB-4BBC528094F1}" type="presParOf" srcId="{2C3705D4-6FB5-428D-8DC5-9A32514D9352}" destId="{E8B2F033-BFB8-4104-AC97-13E605A3E80D}" srcOrd="1" destOrd="0" presId="urn:microsoft.com/office/officeart/2005/8/layout/hProcess4"/>
    <dgm:cxn modelId="{AD35950D-104A-483E-827E-AF3DCBFA9F11}" type="presParOf" srcId="{2C3705D4-6FB5-428D-8DC5-9A32514D9352}" destId="{13C65DD3-1A3F-400D-B60D-4CF23FC32478}" srcOrd="2" destOrd="0" presId="urn:microsoft.com/office/officeart/2005/8/layout/hProcess4"/>
    <dgm:cxn modelId="{0B62F470-FBE1-481E-A911-10F5F7C2887E}" type="presParOf" srcId="{2C3705D4-6FB5-428D-8DC5-9A32514D9352}" destId="{D14EBA2B-FC0D-44AF-A427-ECB09BCFD0FE}" srcOrd="3" destOrd="0" presId="urn:microsoft.com/office/officeart/2005/8/layout/hProcess4"/>
    <dgm:cxn modelId="{33E2FD66-301A-4C29-B5ED-EEE64F291336}" type="presParOf" srcId="{2C3705D4-6FB5-428D-8DC5-9A32514D9352}" destId="{E58AF1FB-B7DA-4F6B-B5AB-2B4B1C3C036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DD475F-5182-4B9A-99E3-76C824A66331}" type="doc">
      <dgm:prSet loTypeId="urn:microsoft.com/office/officeart/2005/8/layout/chevron1" loCatId="process" qsTypeId="urn:microsoft.com/office/officeart/2005/8/quickstyle/simple5" qsCatId="simple" csTypeId="urn:microsoft.com/office/officeart/2005/8/colors/colorful2" csCatId="colorful" phldr="1"/>
      <dgm:spPr/>
    </dgm:pt>
    <dgm:pt modelId="{C0405C06-3A91-432E-A073-0E0BB2622A66}">
      <dgm:prSet phldrT="[Testo]"/>
      <dgm:spPr/>
      <dgm:t>
        <a:bodyPr/>
        <a:lstStyle/>
        <a:p>
          <a:r>
            <a:rPr lang="it-IT" dirty="0">
              <a:solidFill>
                <a:schemeClr val="tx1"/>
              </a:solidFill>
            </a:rPr>
            <a:t>Aliprandi Samuele</a:t>
          </a:r>
        </a:p>
      </dgm:t>
    </dgm:pt>
    <dgm:pt modelId="{2D4A6B3B-301C-4DB9-B01F-B09877850279}" type="parTrans" cxnId="{46ECD003-8AEA-430E-9E7D-BD464E3A4249}">
      <dgm:prSet/>
      <dgm:spPr/>
      <dgm:t>
        <a:bodyPr/>
        <a:lstStyle/>
        <a:p>
          <a:endParaRPr lang="it-IT"/>
        </a:p>
      </dgm:t>
    </dgm:pt>
    <dgm:pt modelId="{4DFEFE4E-90FB-43CC-B809-588B55471DB2}" type="sibTrans" cxnId="{46ECD003-8AEA-430E-9E7D-BD464E3A4249}">
      <dgm:prSet/>
      <dgm:spPr/>
      <dgm:t>
        <a:bodyPr/>
        <a:lstStyle/>
        <a:p>
          <a:endParaRPr lang="it-IT"/>
        </a:p>
      </dgm:t>
    </dgm:pt>
    <dgm:pt modelId="{395D2FA3-D70C-466E-9693-49556145ADE7}">
      <dgm:prSet phldrT="[Testo]"/>
      <dgm:spPr/>
      <dgm:t>
        <a:bodyPr/>
        <a:lstStyle/>
        <a:p>
          <a:r>
            <a:rPr lang="it-IT" dirty="0">
              <a:solidFill>
                <a:schemeClr val="tx1"/>
              </a:solidFill>
            </a:rPr>
            <a:t>Giorgolo Gabriele</a:t>
          </a:r>
        </a:p>
      </dgm:t>
    </dgm:pt>
    <dgm:pt modelId="{26B231BE-F9F2-482D-BC1A-29E6BAFF3EE1}" type="parTrans" cxnId="{07946D9A-D54A-4D51-BC6D-55DCBF7E08B6}">
      <dgm:prSet/>
      <dgm:spPr/>
      <dgm:t>
        <a:bodyPr/>
        <a:lstStyle/>
        <a:p>
          <a:endParaRPr lang="it-IT"/>
        </a:p>
      </dgm:t>
    </dgm:pt>
    <dgm:pt modelId="{6C88FAE1-276A-4CC9-B4A2-ADA93E68E95A}" type="sibTrans" cxnId="{07946D9A-D54A-4D51-BC6D-55DCBF7E08B6}">
      <dgm:prSet/>
      <dgm:spPr/>
      <dgm:t>
        <a:bodyPr/>
        <a:lstStyle/>
        <a:p>
          <a:endParaRPr lang="it-IT"/>
        </a:p>
      </dgm:t>
    </dgm:pt>
    <dgm:pt modelId="{EB826F74-E515-4742-A5AC-752E401F7E17}">
      <dgm:prSet phldrT="[Testo]"/>
      <dgm:spPr/>
      <dgm:t>
        <a:bodyPr/>
        <a:lstStyle/>
        <a:p>
          <a:r>
            <a:rPr lang="it-IT" dirty="0">
              <a:solidFill>
                <a:schemeClr val="tx1"/>
              </a:solidFill>
            </a:rPr>
            <a:t>Marangoni Sofia</a:t>
          </a:r>
        </a:p>
      </dgm:t>
    </dgm:pt>
    <dgm:pt modelId="{F9FBAF66-5FF1-42CD-A084-0686AAC6C3BA}" type="parTrans" cxnId="{66A78EC1-EACD-4A82-8DE8-12B043C9F750}">
      <dgm:prSet/>
      <dgm:spPr/>
      <dgm:t>
        <a:bodyPr/>
        <a:lstStyle/>
        <a:p>
          <a:endParaRPr lang="it-IT"/>
        </a:p>
      </dgm:t>
    </dgm:pt>
    <dgm:pt modelId="{4B7CCF9B-CC50-499C-AD63-7157F3E36009}" type="sibTrans" cxnId="{66A78EC1-EACD-4A82-8DE8-12B043C9F750}">
      <dgm:prSet/>
      <dgm:spPr/>
      <dgm:t>
        <a:bodyPr/>
        <a:lstStyle/>
        <a:p>
          <a:endParaRPr lang="it-IT"/>
        </a:p>
      </dgm:t>
    </dgm:pt>
    <dgm:pt modelId="{0B42C976-6E2C-4711-BF25-4B4E1CB9FB0A}">
      <dgm:prSet phldrT="[Testo]"/>
      <dgm:spPr/>
      <dgm:t>
        <a:bodyPr/>
        <a:lstStyle/>
        <a:p>
          <a:r>
            <a:rPr lang="it-IT" dirty="0">
              <a:solidFill>
                <a:schemeClr val="tx1"/>
              </a:solidFill>
            </a:rPr>
            <a:t>Nasef Omar</a:t>
          </a:r>
        </a:p>
      </dgm:t>
    </dgm:pt>
    <dgm:pt modelId="{6EC22CCF-DEEC-4242-A6F6-806B1C6DC0D3}" type="parTrans" cxnId="{577258CC-B630-4B1D-B077-88AD0544060F}">
      <dgm:prSet/>
      <dgm:spPr/>
      <dgm:t>
        <a:bodyPr/>
        <a:lstStyle/>
        <a:p>
          <a:endParaRPr lang="it-IT"/>
        </a:p>
      </dgm:t>
    </dgm:pt>
    <dgm:pt modelId="{DB0D7C7C-C2B5-41BE-88BB-6FCEE0B81AB0}" type="sibTrans" cxnId="{577258CC-B630-4B1D-B077-88AD0544060F}">
      <dgm:prSet/>
      <dgm:spPr/>
      <dgm:t>
        <a:bodyPr/>
        <a:lstStyle/>
        <a:p>
          <a:endParaRPr lang="it-IT"/>
        </a:p>
      </dgm:t>
    </dgm:pt>
    <dgm:pt modelId="{61A0F2A6-8AC6-4240-8187-01D212522C9F}">
      <dgm:prSet phldrT="[Testo]"/>
      <dgm:spPr/>
      <dgm:t>
        <a:bodyPr/>
        <a:lstStyle/>
        <a:p>
          <a:r>
            <a:rPr lang="it-IT" dirty="0">
              <a:solidFill>
                <a:schemeClr val="tx1"/>
              </a:solidFill>
            </a:rPr>
            <a:t>Riva Claudia</a:t>
          </a:r>
        </a:p>
      </dgm:t>
    </dgm:pt>
    <dgm:pt modelId="{31725ACD-B85A-482C-AB35-E45DCDF17655}" type="parTrans" cxnId="{46855E42-C873-4F1C-9C40-1CAE5A580AF3}">
      <dgm:prSet/>
      <dgm:spPr/>
      <dgm:t>
        <a:bodyPr/>
        <a:lstStyle/>
        <a:p>
          <a:endParaRPr lang="it-IT"/>
        </a:p>
      </dgm:t>
    </dgm:pt>
    <dgm:pt modelId="{1415F325-D656-4D16-801A-C09422E1BA79}" type="sibTrans" cxnId="{46855E42-C873-4F1C-9C40-1CAE5A580AF3}">
      <dgm:prSet/>
      <dgm:spPr/>
      <dgm:t>
        <a:bodyPr/>
        <a:lstStyle/>
        <a:p>
          <a:endParaRPr lang="it-IT"/>
        </a:p>
      </dgm:t>
    </dgm:pt>
    <dgm:pt modelId="{BFDA1096-EE0B-435F-84F4-48199840FE3C}" type="pres">
      <dgm:prSet presAssocID="{ADDD475F-5182-4B9A-99E3-76C824A66331}" presName="Name0" presStyleCnt="0">
        <dgm:presLayoutVars>
          <dgm:dir/>
          <dgm:animLvl val="lvl"/>
          <dgm:resizeHandles val="exact"/>
        </dgm:presLayoutVars>
      </dgm:prSet>
      <dgm:spPr/>
    </dgm:pt>
    <dgm:pt modelId="{52E4A52F-404D-4659-B06D-BE583406BB4E}" type="pres">
      <dgm:prSet presAssocID="{C0405C06-3A91-432E-A073-0E0BB2622A66}" presName="parTxOnly" presStyleLbl="node1" presStyleIdx="0" presStyleCnt="5">
        <dgm:presLayoutVars>
          <dgm:chMax val="0"/>
          <dgm:chPref val="0"/>
          <dgm:bulletEnabled val="1"/>
        </dgm:presLayoutVars>
      </dgm:prSet>
      <dgm:spPr/>
    </dgm:pt>
    <dgm:pt modelId="{D615F58F-188E-429F-BF28-815BA6F29098}" type="pres">
      <dgm:prSet presAssocID="{4DFEFE4E-90FB-43CC-B809-588B55471DB2}" presName="parTxOnlySpace" presStyleCnt="0"/>
      <dgm:spPr/>
    </dgm:pt>
    <dgm:pt modelId="{2C82C3E7-2598-40D0-8704-9F8050BFE23B}" type="pres">
      <dgm:prSet presAssocID="{395D2FA3-D70C-466E-9693-49556145ADE7}" presName="parTxOnly" presStyleLbl="node1" presStyleIdx="1" presStyleCnt="5">
        <dgm:presLayoutVars>
          <dgm:chMax val="0"/>
          <dgm:chPref val="0"/>
          <dgm:bulletEnabled val="1"/>
        </dgm:presLayoutVars>
      </dgm:prSet>
      <dgm:spPr/>
    </dgm:pt>
    <dgm:pt modelId="{7984488B-EB32-411A-A13B-247FE34FA3F1}" type="pres">
      <dgm:prSet presAssocID="{6C88FAE1-276A-4CC9-B4A2-ADA93E68E95A}" presName="parTxOnlySpace" presStyleCnt="0"/>
      <dgm:spPr/>
    </dgm:pt>
    <dgm:pt modelId="{D6BB2336-C92D-434C-A883-95C96C975FDA}" type="pres">
      <dgm:prSet presAssocID="{EB826F74-E515-4742-A5AC-752E401F7E17}" presName="parTxOnly" presStyleLbl="node1" presStyleIdx="2" presStyleCnt="5">
        <dgm:presLayoutVars>
          <dgm:chMax val="0"/>
          <dgm:chPref val="0"/>
          <dgm:bulletEnabled val="1"/>
        </dgm:presLayoutVars>
      </dgm:prSet>
      <dgm:spPr/>
    </dgm:pt>
    <dgm:pt modelId="{3E23EA8A-FC09-4AD3-A249-BACB1301538A}" type="pres">
      <dgm:prSet presAssocID="{4B7CCF9B-CC50-499C-AD63-7157F3E36009}" presName="parTxOnlySpace" presStyleCnt="0"/>
      <dgm:spPr/>
    </dgm:pt>
    <dgm:pt modelId="{B641CD30-29EA-47AB-9944-0D522E14D5CB}" type="pres">
      <dgm:prSet presAssocID="{0B42C976-6E2C-4711-BF25-4B4E1CB9FB0A}" presName="parTxOnly" presStyleLbl="node1" presStyleIdx="3" presStyleCnt="5">
        <dgm:presLayoutVars>
          <dgm:chMax val="0"/>
          <dgm:chPref val="0"/>
          <dgm:bulletEnabled val="1"/>
        </dgm:presLayoutVars>
      </dgm:prSet>
      <dgm:spPr/>
    </dgm:pt>
    <dgm:pt modelId="{1D2858F0-C0D3-46D0-ACC8-E6F2A24585B9}" type="pres">
      <dgm:prSet presAssocID="{DB0D7C7C-C2B5-41BE-88BB-6FCEE0B81AB0}" presName="parTxOnlySpace" presStyleCnt="0"/>
      <dgm:spPr/>
    </dgm:pt>
    <dgm:pt modelId="{B92E687F-9F16-417D-90DB-2DB42674B05B}" type="pres">
      <dgm:prSet presAssocID="{61A0F2A6-8AC6-4240-8187-01D212522C9F}" presName="parTxOnly" presStyleLbl="node1" presStyleIdx="4" presStyleCnt="5">
        <dgm:presLayoutVars>
          <dgm:chMax val="0"/>
          <dgm:chPref val="0"/>
          <dgm:bulletEnabled val="1"/>
        </dgm:presLayoutVars>
      </dgm:prSet>
      <dgm:spPr/>
    </dgm:pt>
  </dgm:ptLst>
  <dgm:cxnLst>
    <dgm:cxn modelId="{46ECD003-8AEA-430E-9E7D-BD464E3A4249}" srcId="{ADDD475F-5182-4B9A-99E3-76C824A66331}" destId="{C0405C06-3A91-432E-A073-0E0BB2622A66}" srcOrd="0" destOrd="0" parTransId="{2D4A6B3B-301C-4DB9-B01F-B09877850279}" sibTransId="{4DFEFE4E-90FB-43CC-B809-588B55471DB2}"/>
    <dgm:cxn modelId="{AA46333B-722A-4444-95A2-894D5036F4DA}" type="presOf" srcId="{ADDD475F-5182-4B9A-99E3-76C824A66331}" destId="{BFDA1096-EE0B-435F-84F4-48199840FE3C}" srcOrd="0" destOrd="0" presId="urn:microsoft.com/office/officeart/2005/8/layout/chevron1"/>
    <dgm:cxn modelId="{46855E42-C873-4F1C-9C40-1CAE5A580AF3}" srcId="{ADDD475F-5182-4B9A-99E3-76C824A66331}" destId="{61A0F2A6-8AC6-4240-8187-01D212522C9F}" srcOrd="4" destOrd="0" parTransId="{31725ACD-B85A-482C-AB35-E45DCDF17655}" sibTransId="{1415F325-D656-4D16-801A-C09422E1BA79}"/>
    <dgm:cxn modelId="{F14E064A-5418-4F8E-B07C-D54F2CED2FB0}" type="presOf" srcId="{EB826F74-E515-4742-A5AC-752E401F7E17}" destId="{D6BB2336-C92D-434C-A883-95C96C975FDA}" srcOrd="0" destOrd="0" presId="urn:microsoft.com/office/officeart/2005/8/layout/chevron1"/>
    <dgm:cxn modelId="{07946D9A-D54A-4D51-BC6D-55DCBF7E08B6}" srcId="{ADDD475F-5182-4B9A-99E3-76C824A66331}" destId="{395D2FA3-D70C-466E-9693-49556145ADE7}" srcOrd="1" destOrd="0" parTransId="{26B231BE-F9F2-482D-BC1A-29E6BAFF3EE1}" sibTransId="{6C88FAE1-276A-4CC9-B4A2-ADA93E68E95A}"/>
    <dgm:cxn modelId="{5B6F20B6-1D0E-49EF-AD73-FABBD266B1D7}" type="presOf" srcId="{61A0F2A6-8AC6-4240-8187-01D212522C9F}" destId="{B92E687F-9F16-417D-90DB-2DB42674B05B}" srcOrd="0" destOrd="0" presId="urn:microsoft.com/office/officeart/2005/8/layout/chevron1"/>
    <dgm:cxn modelId="{66A78EC1-EACD-4A82-8DE8-12B043C9F750}" srcId="{ADDD475F-5182-4B9A-99E3-76C824A66331}" destId="{EB826F74-E515-4742-A5AC-752E401F7E17}" srcOrd="2" destOrd="0" parTransId="{F9FBAF66-5FF1-42CD-A084-0686AAC6C3BA}" sibTransId="{4B7CCF9B-CC50-499C-AD63-7157F3E36009}"/>
    <dgm:cxn modelId="{5BEE8EC7-D168-42C8-96D4-7C0CC451622B}" type="presOf" srcId="{395D2FA3-D70C-466E-9693-49556145ADE7}" destId="{2C82C3E7-2598-40D0-8704-9F8050BFE23B}" srcOrd="0" destOrd="0" presId="urn:microsoft.com/office/officeart/2005/8/layout/chevron1"/>
    <dgm:cxn modelId="{577258CC-B630-4B1D-B077-88AD0544060F}" srcId="{ADDD475F-5182-4B9A-99E3-76C824A66331}" destId="{0B42C976-6E2C-4711-BF25-4B4E1CB9FB0A}" srcOrd="3" destOrd="0" parTransId="{6EC22CCF-DEEC-4242-A6F6-806B1C6DC0D3}" sibTransId="{DB0D7C7C-C2B5-41BE-88BB-6FCEE0B81AB0}"/>
    <dgm:cxn modelId="{AA3FB4CE-25B8-4AAE-AC37-677F0897EB5F}" type="presOf" srcId="{0B42C976-6E2C-4711-BF25-4B4E1CB9FB0A}" destId="{B641CD30-29EA-47AB-9944-0D522E14D5CB}" srcOrd="0" destOrd="0" presId="urn:microsoft.com/office/officeart/2005/8/layout/chevron1"/>
    <dgm:cxn modelId="{AEC9C0D3-F0A8-42C6-9B23-6FF20FAF1025}" type="presOf" srcId="{C0405C06-3A91-432E-A073-0E0BB2622A66}" destId="{52E4A52F-404D-4659-B06D-BE583406BB4E}" srcOrd="0" destOrd="0" presId="urn:microsoft.com/office/officeart/2005/8/layout/chevron1"/>
    <dgm:cxn modelId="{1FE04D23-6FF7-4A31-9BA0-FCE48E7C1683}" type="presParOf" srcId="{BFDA1096-EE0B-435F-84F4-48199840FE3C}" destId="{52E4A52F-404D-4659-B06D-BE583406BB4E}" srcOrd="0" destOrd="0" presId="urn:microsoft.com/office/officeart/2005/8/layout/chevron1"/>
    <dgm:cxn modelId="{DBAAE3E6-1462-4489-89B7-EE0EA47BC9C9}" type="presParOf" srcId="{BFDA1096-EE0B-435F-84F4-48199840FE3C}" destId="{D615F58F-188E-429F-BF28-815BA6F29098}" srcOrd="1" destOrd="0" presId="urn:microsoft.com/office/officeart/2005/8/layout/chevron1"/>
    <dgm:cxn modelId="{358995E3-054B-47AB-A2DD-86F958206455}" type="presParOf" srcId="{BFDA1096-EE0B-435F-84F4-48199840FE3C}" destId="{2C82C3E7-2598-40D0-8704-9F8050BFE23B}" srcOrd="2" destOrd="0" presId="urn:microsoft.com/office/officeart/2005/8/layout/chevron1"/>
    <dgm:cxn modelId="{89088D04-C7A9-4C73-B71C-287F2183BEEB}" type="presParOf" srcId="{BFDA1096-EE0B-435F-84F4-48199840FE3C}" destId="{7984488B-EB32-411A-A13B-247FE34FA3F1}" srcOrd="3" destOrd="0" presId="urn:microsoft.com/office/officeart/2005/8/layout/chevron1"/>
    <dgm:cxn modelId="{626BE0F2-9A6A-48D2-B840-4A51A5BE9458}" type="presParOf" srcId="{BFDA1096-EE0B-435F-84F4-48199840FE3C}" destId="{D6BB2336-C92D-434C-A883-95C96C975FDA}" srcOrd="4" destOrd="0" presId="urn:microsoft.com/office/officeart/2005/8/layout/chevron1"/>
    <dgm:cxn modelId="{B365E092-18FF-4BA9-9EF2-CFB56D6B50A2}" type="presParOf" srcId="{BFDA1096-EE0B-435F-84F4-48199840FE3C}" destId="{3E23EA8A-FC09-4AD3-A249-BACB1301538A}" srcOrd="5" destOrd="0" presId="urn:microsoft.com/office/officeart/2005/8/layout/chevron1"/>
    <dgm:cxn modelId="{D7357BBD-AADE-4829-A5D6-0A5E4726D7BD}" type="presParOf" srcId="{BFDA1096-EE0B-435F-84F4-48199840FE3C}" destId="{B641CD30-29EA-47AB-9944-0D522E14D5CB}" srcOrd="6" destOrd="0" presId="urn:microsoft.com/office/officeart/2005/8/layout/chevron1"/>
    <dgm:cxn modelId="{9ECF2DF6-D065-4EBA-B754-91A22933E3F3}" type="presParOf" srcId="{BFDA1096-EE0B-435F-84F4-48199840FE3C}" destId="{1D2858F0-C0D3-46D0-ACC8-E6F2A24585B9}" srcOrd="7" destOrd="0" presId="urn:microsoft.com/office/officeart/2005/8/layout/chevron1"/>
    <dgm:cxn modelId="{64C70DB7-61E6-481B-8576-B2278CB91806}" type="presParOf" srcId="{BFDA1096-EE0B-435F-84F4-48199840FE3C}" destId="{B92E687F-9F16-417D-90DB-2DB42674B05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65CBC-C7BF-40E7-9CC3-A1EB705265CC}">
      <dsp:nvSpPr>
        <dsp:cNvPr id="0" name=""/>
        <dsp:cNvSpPr/>
      </dsp:nvSpPr>
      <dsp:spPr>
        <a:xfrm>
          <a:off x="541020" y="279009"/>
          <a:ext cx="9738360" cy="88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l" defTabSz="1289050" rtl="0">
            <a:lnSpc>
              <a:spcPct val="90000"/>
            </a:lnSpc>
            <a:spcBef>
              <a:spcPct val="0"/>
            </a:spcBef>
            <a:spcAft>
              <a:spcPct val="35000"/>
            </a:spcAft>
            <a:buNone/>
          </a:pPr>
          <a:r>
            <a:rPr lang="it-IT" sz="2900" kern="1200" dirty="0"/>
            <a:t>La mafia educa da subito insegnando la sua cultura.</a:t>
          </a:r>
        </a:p>
      </dsp:txBody>
      <dsp:txXfrm>
        <a:off x="541020" y="279009"/>
        <a:ext cx="9738360" cy="885305"/>
      </dsp:txXfrm>
    </dsp:sp>
    <dsp:sp modelId="{D1ADC164-6BA9-4C56-97F2-5E76604B43E2}">
      <dsp:nvSpPr>
        <dsp:cNvPr id="0" name=""/>
        <dsp:cNvSpPr/>
      </dsp:nvSpPr>
      <dsp:spPr>
        <a:xfrm>
          <a:off x="541020" y="1164315"/>
          <a:ext cx="1298448" cy="216408"/>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ABCB2-874C-4923-8EA9-E43D4F084E27}">
      <dsp:nvSpPr>
        <dsp:cNvPr id="0" name=""/>
        <dsp:cNvSpPr/>
      </dsp:nvSpPr>
      <dsp:spPr>
        <a:xfrm>
          <a:off x="1915210" y="1164315"/>
          <a:ext cx="1298448" cy="216408"/>
        </a:xfrm>
        <a:prstGeom prst="parallelogram">
          <a:avLst>
            <a:gd name="adj" fmla="val 140840"/>
          </a:avLst>
        </a:prstGeom>
        <a:solidFill>
          <a:schemeClr val="accent2">
            <a:hueOff val="-92213"/>
            <a:satOff val="528"/>
            <a:lumOff val="216"/>
            <a:alphaOff val="0"/>
          </a:schemeClr>
        </a:solidFill>
        <a:ln w="12700" cap="flat" cmpd="sng" algn="ctr">
          <a:solidFill>
            <a:schemeClr val="accent2">
              <a:hueOff val="-92213"/>
              <a:satOff val="528"/>
              <a:lumOff val="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46CD4-32F3-4CAC-9B60-B1A3AE8D14F5}">
      <dsp:nvSpPr>
        <dsp:cNvPr id="0" name=""/>
        <dsp:cNvSpPr/>
      </dsp:nvSpPr>
      <dsp:spPr>
        <a:xfrm>
          <a:off x="3289401" y="1164315"/>
          <a:ext cx="1298448" cy="216408"/>
        </a:xfrm>
        <a:prstGeom prst="parallelogram">
          <a:avLst>
            <a:gd name="adj" fmla="val 140840"/>
          </a:avLst>
        </a:prstGeom>
        <a:solidFill>
          <a:schemeClr val="accent2">
            <a:hueOff val="-184427"/>
            <a:satOff val="1056"/>
            <a:lumOff val="431"/>
            <a:alphaOff val="0"/>
          </a:schemeClr>
        </a:solidFill>
        <a:ln w="12700" cap="flat" cmpd="sng" algn="ctr">
          <a:solidFill>
            <a:schemeClr val="accent2">
              <a:hueOff val="-184427"/>
              <a:satOff val="1056"/>
              <a:lumOff val="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AC97B-DBAA-4EA6-AF4D-FF213BEAA1A2}">
      <dsp:nvSpPr>
        <dsp:cNvPr id="0" name=""/>
        <dsp:cNvSpPr/>
      </dsp:nvSpPr>
      <dsp:spPr>
        <a:xfrm>
          <a:off x="4663592" y="1164315"/>
          <a:ext cx="1298448" cy="216408"/>
        </a:xfrm>
        <a:prstGeom prst="parallelogram">
          <a:avLst>
            <a:gd name="adj" fmla="val 140840"/>
          </a:avLst>
        </a:prstGeom>
        <a:solidFill>
          <a:schemeClr val="accent2">
            <a:hueOff val="-276640"/>
            <a:satOff val="1584"/>
            <a:lumOff val="647"/>
            <a:alphaOff val="0"/>
          </a:schemeClr>
        </a:solidFill>
        <a:ln w="12700" cap="flat" cmpd="sng" algn="ctr">
          <a:solidFill>
            <a:schemeClr val="accent2">
              <a:hueOff val="-276640"/>
              <a:satOff val="1584"/>
              <a:lumOff val="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275EB-E096-4CF5-9777-07436F4FA491}">
      <dsp:nvSpPr>
        <dsp:cNvPr id="0" name=""/>
        <dsp:cNvSpPr/>
      </dsp:nvSpPr>
      <dsp:spPr>
        <a:xfrm>
          <a:off x="6037783" y="1164315"/>
          <a:ext cx="1298448" cy="216408"/>
        </a:xfrm>
        <a:prstGeom prst="parallelogram">
          <a:avLst>
            <a:gd name="adj" fmla="val 140840"/>
          </a:avLst>
        </a:prstGeom>
        <a:solidFill>
          <a:schemeClr val="accent2">
            <a:hueOff val="-368853"/>
            <a:satOff val="2112"/>
            <a:lumOff val="863"/>
            <a:alphaOff val="0"/>
          </a:schemeClr>
        </a:solidFill>
        <a:ln w="12700" cap="flat" cmpd="sng" algn="ctr">
          <a:solidFill>
            <a:schemeClr val="accent2">
              <a:hueOff val="-368853"/>
              <a:satOff val="2112"/>
              <a:lumOff val="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76B280-7AD2-4B6C-816E-7122FAED20AE}">
      <dsp:nvSpPr>
        <dsp:cNvPr id="0" name=""/>
        <dsp:cNvSpPr/>
      </dsp:nvSpPr>
      <dsp:spPr>
        <a:xfrm>
          <a:off x="7411974" y="1164315"/>
          <a:ext cx="1298448" cy="216408"/>
        </a:xfrm>
        <a:prstGeom prst="parallelogram">
          <a:avLst>
            <a:gd name="adj" fmla="val 140840"/>
          </a:avLst>
        </a:prstGeom>
        <a:solidFill>
          <a:schemeClr val="accent2">
            <a:hueOff val="-461067"/>
            <a:satOff val="2640"/>
            <a:lumOff val="1079"/>
            <a:alphaOff val="0"/>
          </a:schemeClr>
        </a:solidFill>
        <a:ln w="12700" cap="flat" cmpd="sng" algn="ctr">
          <a:solidFill>
            <a:schemeClr val="accent2">
              <a:hueOff val="-461067"/>
              <a:satOff val="2640"/>
              <a:lumOff val="1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D506D-6E8C-4732-AE2B-5BB02D9DB79C}">
      <dsp:nvSpPr>
        <dsp:cNvPr id="0" name=""/>
        <dsp:cNvSpPr/>
      </dsp:nvSpPr>
      <dsp:spPr>
        <a:xfrm>
          <a:off x="8786164" y="1164315"/>
          <a:ext cx="1298448" cy="216408"/>
        </a:xfrm>
        <a:prstGeom prst="parallelogram">
          <a:avLst>
            <a:gd name="adj" fmla="val 140840"/>
          </a:avLst>
        </a:prstGeom>
        <a:solidFill>
          <a:schemeClr val="accent2">
            <a:hueOff val="-553280"/>
            <a:satOff val="3169"/>
            <a:lumOff val="1294"/>
            <a:alphaOff val="0"/>
          </a:schemeClr>
        </a:solidFill>
        <a:ln w="12700" cap="flat" cmpd="sng" algn="ctr">
          <a:solidFill>
            <a:schemeClr val="accent2">
              <a:hueOff val="-553280"/>
              <a:satOff val="3169"/>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CB521-7FD3-4F48-8267-0BF57B2C9FB5}">
      <dsp:nvSpPr>
        <dsp:cNvPr id="0" name=""/>
        <dsp:cNvSpPr/>
      </dsp:nvSpPr>
      <dsp:spPr>
        <a:xfrm>
          <a:off x="541020" y="1461205"/>
          <a:ext cx="9738360" cy="88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l" defTabSz="1289050" rtl="0">
            <a:lnSpc>
              <a:spcPct val="90000"/>
            </a:lnSpc>
            <a:spcBef>
              <a:spcPct val="0"/>
            </a:spcBef>
            <a:spcAft>
              <a:spcPct val="35000"/>
            </a:spcAft>
            <a:buNone/>
          </a:pPr>
          <a:r>
            <a:rPr lang="it-IT" sz="2900" kern="1200" dirty="0"/>
            <a:t>Perché la mafia ‘attrae’ specialmente i giovani?</a:t>
          </a:r>
        </a:p>
      </dsp:txBody>
      <dsp:txXfrm>
        <a:off x="541020" y="1461205"/>
        <a:ext cx="9738360" cy="885305"/>
      </dsp:txXfrm>
    </dsp:sp>
    <dsp:sp modelId="{8EBCAD59-98AC-4983-BC0B-9DCD22D90C7A}">
      <dsp:nvSpPr>
        <dsp:cNvPr id="0" name=""/>
        <dsp:cNvSpPr/>
      </dsp:nvSpPr>
      <dsp:spPr>
        <a:xfrm>
          <a:off x="541020" y="2346511"/>
          <a:ext cx="1298448" cy="216408"/>
        </a:xfrm>
        <a:prstGeom prst="parallelogram">
          <a:avLst>
            <a:gd name="adj" fmla="val 140840"/>
          </a:avLst>
        </a:prstGeom>
        <a:solidFill>
          <a:schemeClr val="accent2">
            <a:hueOff val="-645493"/>
            <a:satOff val="3697"/>
            <a:lumOff val="1510"/>
            <a:alphaOff val="0"/>
          </a:schemeClr>
        </a:solidFill>
        <a:ln w="12700" cap="flat" cmpd="sng" algn="ctr">
          <a:solidFill>
            <a:schemeClr val="accent2">
              <a:hueOff val="-645493"/>
              <a:satOff val="3697"/>
              <a:lumOff val="1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C4F88-C672-4C08-A5C1-8CA879AC238A}">
      <dsp:nvSpPr>
        <dsp:cNvPr id="0" name=""/>
        <dsp:cNvSpPr/>
      </dsp:nvSpPr>
      <dsp:spPr>
        <a:xfrm>
          <a:off x="1915210" y="2346511"/>
          <a:ext cx="1298448" cy="216408"/>
        </a:xfrm>
        <a:prstGeom prst="parallelogram">
          <a:avLst>
            <a:gd name="adj" fmla="val 140840"/>
          </a:avLst>
        </a:prstGeom>
        <a:solidFill>
          <a:schemeClr val="accent2">
            <a:hueOff val="-737706"/>
            <a:satOff val="4225"/>
            <a:lumOff val="1726"/>
            <a:alphaOff val="0"/>
          </a:schemeClr>
        </a:solidFill>
        <a:ln w="12700" cap="flat" cmpd="sng" algn="ctr">
          <a:solidFill>
            <a:schemeClr val="accent2">
              <a:hueOff val="-737706"/>
              <a:satOff val="4225"/>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EDB4D-C7FD-474C-A057-88EC9B3B621C}">
      <dsp:nvSpPr>
        <dsp:cNvPr id="0" name=""/>
        <dsp:cNvSpPr/>
      </dsp:nvSpPr>
      <dsp:spPr>
        <a:xfrm>
          <a:off x="3289401" y="2346511"/>
          <a:ext cx="1298448" cy="216408"/>
        </a:xfrm>
        <a:prstGeom prst="parallelogram">
          <a:avLst>
            <a:gd name="adj" fmla="val 140840"/>
          </a:avLst>
        </a:prstGeom>
        <a:solidFill>
          <a:schemeClr val="accent2">
            <a:hueOff val="-829920"/>
            <a:satOff val="4753"/>
            <a:lumOff val="1941"/>
            <a:alphaOff val="0"/>
          </a:schemeClr>
        </a:solidFill>
        <a:ln w="12700" cap="flat" cmpd="sng" algn="ctr">
          <a:solidFill>
            <a:schemeClr val="accent2">
              <a:hueOff val="-829920"/>
              <a:satOff val="4753"/>
              <a:lumOff val="1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107E3-2BE6-486C-AF00-AB348B478EAB}">
      <dsp:nvSpPr>
        <dsp:cNvPr id="0" name=""/>
        <dsp:cNvSpPr/>
      </dsp:nvSpPr>
      <dsp:spPr>
        <a:xfrm>
          <a:off x="4663592" y="2346511"/>
          <a:ext cx="1298448" cy="216408"/>
        </a:xfrm>
        <a:prstGeom prst="parallelogram">
          <a:avLst>
            <a:gd name="adj" fmla="val 140840"/>
          </a:avLst>
        </a:prstGeom>
        <a:solidFill>
          <a:schemeClr val="accent2">
            <a:hueOff val="-922133"/>
            <a:satOff val="5281"/>
            <a:lumOff val="2157"/>
            <a:alphaOff val="0"/>
          </a:schemeClr>
        </a:solidFill>
        <a:ln w="12700" cap="flat" cmpd="sng" algn="ctr">
          <a:solidFill>
            <a:schemeClr val="accent2">
              <a:hueOff val="-922133"/>
              <a:satOff val="5281"/>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F9F6C3-144A-4464-8085-3FACDCD00094}">
      <dsp:nvSpPr>
        <dsp:cNvPr id="0" name=""/>
        <dsp:cNvSpPr/>
      </dsp:nvSpPr>
      <dsp:spPr>
        <a:xfrm>
          <a:off x="6037783" y="2346511"/>
          <a:ext cx="1298448" cy="216408"/>
        </a:xfrm>
        <a:prstGeom prst="parallelogram">
          <a:avLst>
            <a:gd name="adj" fmla="val 140840"/>
          </a:avLst>
        </a:prstGeom>
        <a:solidFill>
          <a:schemeClr val="accent2">
            <a:hueOff val="-1014346"/>
            <a:satOff val="5809"/>
            <a:lumOff val="2373"/>
            <a:alphaOff val="0"/>
          </a:schemeClr>
        </a:solidFill>
        <a:ln w="12700" cap="flat" cmpd="sng" algn="ctr">
          <a:solidFill>
            <a:schemeClr val="accent2">
              <a:hueOff val="-1014346"/>
              <a:satOff val="5809"/>
              <a:lumOff val="2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0FD5C-D461-4E3C-B310-2FF7566B6A78}">
      <dsp:nvSpPr>
        <dsp:cNvPr id="0" name=""/>
        <dsp:cNvSpPr/>
      </dsp:nvSpPr>
      <dsp:spPr>
        <a:xfrm>
          <a:off x="7411974" y="2346511"/>
          <a:ext cx="1298448" cy="216408"/>
        </a:xfrm>
        <a:prstGeom prst="parallelogram">
          <a:avLst>
            <a:gd name="adj" fmla="val 140840"/>
          </a:avLst>
        </a:prstGeom>
        <a:solidFill>
          <a:schemeClr val="accent2">
            <a:hueOff val="-1106560"/>
            <a:satOff val="6337"/>
            <a:lumOff val="2588"/>
            <a:alphaOff val="0"/>
          </a:schemeClr>
        </a:solidFill>
        <a:ln w="12700" cap="flat" cmpd="sng" algn="ctr">
          <a:solidFill>
            <a:schemeClr val="accent2">
              <a:hueOff val="-1106560"/>
              <a:satOff val="6337"/>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20EF0-C608-413E-A18F-571D2AA0FFF4}">
      <dsp:nvSpPr>
        <dsp:cNvPr id="0" name=""/>
        <dsp:cNvSpPr/>
      </dsp:nvSpPr>
      <dsp:spPr>
        <a:xfrm>
          <a:off x="8786164" y="2346511"/>
          <a:ext cx="1298448" cy="216408"/>
        </a:xfrm>
        <a:prstGeom prst="parallelogram">
          <a:avLst>
            <a:gd name="adj" fmla="val 140840"/>
          </a:avLst>
        </a:prstGeom>
        <a:solidFill>
          <a:schemeClr val="accent2">
            <a:hueOff val="-1198773"/>
            <a:satOff val="6865"/>
            <a:lumOff val="2804"/>
            <a:alphaOff val="0"/>
          </a:schemeClr>
        </a:solidFill>
        <a:ln w="12700" cap="flat" cmpd="sng" algn="ctr">
          <a:solidFill>
            <a:schemeClr val="accent2">
              <a:hueOff val="-1198773"/>
              <a:satOff val="6865"/>
              <a:lumOff val="2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9781D-A04B-4102-A4A4-0C775306BAB3}">
      <dsp:nvSpPr>
        <dsp:cNvPr id="0" name=""/>
        <dsp:cNvSpPr/>
      </dsp:nvSpPr>
      <dsp:spPr>
        <a:xfrm>
          <a:off x="541020" y="2643401"/>
          <a:ext cx="9738360" cy="88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l" defTabSz="1289050" rtl="0">
            <a:lnSpc>
              <a:spcPct val="90000"/>
            </a:lnSpc>
            <a:spcBef>
              <a:spcPct val="0"/>
            </a:spcBef>
            <a:spcAft>
              <a:spcPct val="35000"/>
            </a:spcAft>
            <a:buNone/>
          </a:pPr>
          <a:r>
            <a:rPr lang="it-IT" sz="2900" kern="1200"/>
            <a:t>I soldi delle estorsioni chi li usa?</a:t>
          </a:r>
        </a:p>
      </dsp:txBody>
      <dsp:txXfrm>
        <a:off x="541020" y="2643401"/>
        <a:ext cx="9738360" cy="885305"/>
      </dsp:txXfrm>
    </dsp:sp>
    <dsp:sp modelId="{DB03C3B8-1F46-4921-A693-0EDEADEE0579}">
      <dsp:nvSpPr>
        <dsp:cNvPr id="0" name=""/>
        <dsp:cNvSpPr/>
      </dsp:nvSpPr>
      <dsp:spPr>
        <a:xfrm>
          <a:off x="541020" y="3528707"/>
          <a:ext cx="1298448" cy="216408"/>
        </a:xfrm>
        <a:prstGeom prst="parallelogram">
          <a:avLst>
            <a:gd name="adj" fmla="val 140840"/>
          </a:avLst>
        </a:prstGeom>
        <a:solidFill>
          <a:schemeClr val="accent2">
            <a:hueOff val="-1290986"/>
            <a:satOff val="7393"/>
            <a:lumOff val="3020"/>
            <a:alphaOff val="0"/>
          </a:schemeClr>
        </a:solidFill>
        <a:ln w="12700" cap="flat" cmpd="sng" algn="ctr">
          <a:solidFill>
            <a:schemeClr val="accent2">
              <a:hueOff val="-1290986"/>
              <a:satOff val="7393"/>
              <a:lumOff val="3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4F856-7896-4AC6-9C66-8BE6E80C4FAA}">
      <dsp:nvSpPr>
        <dsp:cNvPr id="0" name=""/>
        <dsp:cNvSpPr/>
      </dsp:nvSpPr>
      <dsp:spPr>
        <a:xfrm>
          <a:off x="1915210" y="3528707"/>
          <a:ext cx="1298448" cy="216408"/>
        </a:xfrm>
        <a:prstGeom prst="parallelogram">
          <a:avLst>
            <a:gd name="adj" fmla="val 140840"/>
          </a:avLst>
        </a:prstGeom>
        <a:solidFill>
          <a:schemeClr val="accent2">
            <a:hueOff val="-1383200"/>
            <a:satOff val="7921"/>
            <a:lumOff val="3236"/>
            <a:alphaOff val="0"/>
          </a:schemeClr>
        </a:solidFill>
        <a:ln w="12700" cap="flat" cmpd="sng" algn="ctr">
          <a:solidFill>
            <a:schemeClr val="accent2">
              <a:hueOff val="-1383200"/>
              <a:satOff val="7921"/>
              <a:lumOff val="3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59FA3-177D-40F5-B1A2-086E4FFCF595}">
      <dsp:nvSpPr>
        <dsp:cNvPr id="0" name=""/>
        <dsp:cNvSpPr/>
      </dsp:nvSpPr>
      <dsp:spPr>
        <a:xfrm>
          <a:off x="3289401" y="3528707"/>
          <a:ext cx="1298448" cy="216408"/>
        </a:xfrm>
        <a:prstGeom prst="parallelogram">
          <a:avLst>
            <a:gd name="adj" fmla="val 140840"/>
          </a:avLst>
        </a:prstGeom>
        <a:solidFill>
          <a:schemeClr val="accent2">
            <a:hueOff val="-1475413"/>
            <a:satOff val="8450"/>
            <a:lumOff val="3451"/>
            <a:alphaOff val="0"/>
          </a:schemeClr>
        </a:solidFill>
        <a:ln w="12700" cap="flat" cmpd="sng" algn="ctr">
          <a:solidFill>
            <a:schemeClr val="accent2">
              <a:hueOff val="-1475413"/>
              <a:satOff val="8450"/>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06BE5-2B70-4D04-BDAB-A822D00128AA}">
      <dsp:nvSpPr>
        <dsp:cNvPr id="0" name=""/>
        <dsp:cNvSpPr/>
      </dsp:nvSpPr>
      <dsp:spPr>
        <a:xfrm>
          <a:off x="4663592" y="3528707"/>
          <a:ext cx="1298448" cy="216408"/>
        </a:xfrm>
        <a:prstGeom prst="parallelogram">
          <a:avLst>
            <a:gd name="adj" fmla="val 140840"/>
          </a:avLst>
        </a:prstGeom>
        <a:solidFill>
          <a:schemeClr val="accent2">
            <a:hueOff val="-1567626"/>
            <a:satOff val="8978"/>
            <a:lumOff val="3667"/>
            <a:alphaOff val="0"/>
          </a:schemeClr>
        </a:solidFill>
        <a:ln w="12700" cap="flat" cmpd="sng" algn="ctr">
          <a:solidFill>
            <a:schemeClr val="accent2">
              <a:hueOff val="-1567626"/>
              <a:satOff val="8978"/>
              <a:lumOff val="3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D19D65-727F-4544-8D94-76DAF61CEC18}">
      <dsp:nvSpPr>
        <dsp:cNvPr id="0" name=""/>
        <dsp:cNvSpPr/>
      </dsp:nvSpPr>
      <dsp:spPr>
        <a:xfrm>
          <a:off x="6037783" y="3528707"/>
          <a:ext cx="1298448" cy="216408"/>
        </a:xfrm>
        <a:prstGeom prst="parallelogram">
          <a:avLst>
            <a:gd name="adj" fmla="val 140840"/>
          </a:avLst>
        </a:prstGeom>
        <a:solidFill>
          <a:schemeClr val="accent2">
            <a:hueOff val="-1659840"/>
            <a:satOff val="9506"/>
            <a:lumOff val="3883"/>
            <a:alphaOff val="0"/>
          </a:schemeClr>
        </a:solidFill>
        <a:ln w="12700" cap="flat" cmpd="sng" algn="ctr">
          <a:solidFill>
            <a:schemeClr val="accent2">
              <a:hueOff val="-1659840"/>
              <a:satOff val="9506"/>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35F5A-AB71-4813-90B8-A5CD3778DB33}">
      <dsp:nvSpPr>
        <dsp:cNvPr id="0" name=""/>
        <dsp:cNvSpPr/>
      </dsp:nvSpPr>
      <dsp:spPr>
        <a:xfrm>
          <a:off x="7411974" y="3528707"/>
          <a:ext cx="1298448" cy="216408"/>
        </a:xfrm>
        <a:prstGeom prst="parallelogram">
          <a:avLst>
            <a:gd name="adj" fmla="val 140840"/>
          </a:avLst>
        </a:prstGeom>
        <a:solidFill>
          <a:schemeClr val="accent2">
            <a:hueOff val="-1752053"/>
            <a:satOff val="10034"/>
            <a:lumOff val="4098"/>
            <a:alphaOff val="0"/>
          </a:schemeClr>
        </a:solidFill>
        <a:ln w="12700" cap="flat" cmpd="sng" algn="ctr">
          <a:solidFill>
            <a:schemeClr val="accent2">
              <a:hueOff val="-1752053"/>
              <a:satOff val="10034"/>
              <a:lumOff val="4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49FCF-157A-44A4-8C46-BBABC9CDA924}">
      <dsp:nvSpPr>
        <dsp:cNvPr id="0" name=""/>
        <dsp:cNvSpPr/>
      </dsp:nvSpPr>
      <dsp:spPr>
        <a:xfrm>
          <a:off x="8786164" y="3528707"/>
          <a:ext cx="1298448" cy="216408"/>
        </a:xfrm>
        <a:prstGeom prst="parallelogram">
          <a:avLst>
            <a:gd name="adj" fmla="val 140840"/>
          </a:avLst>
        </a:prstGeom>
        <a:solidFill>
          <a:schemeClr val="accent2">
            <a:hueOff val="-1844266"/>
            <a:satOff val="10562"/>
            <a:lumOff val="4314"/>
            <a:alphaOff val="0"/>
          </a:schemeClr>
        </a:solidFill>
        <a:ln w="12700" cap="flat" cmpd="sng" algn="ctr">
          <a:solidFill>
            <a:schemeClr val="accent2">
              <a:hueOff val="-1844266"/>
              <a:satOff val="10562"/>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C2C1E-DD4B-410D-A86E-E79B61CA1265}">
      <dsp:nvSpPr>
        <dsp:cNvPr id="0" name=""/>
        <dsp:cNvSpPr/>
      </dsp:nvSpPr>
      <dsp:spPr>
        <a:xfrm>
          <a:off x="4512358" y="1458260"/>
          <a:ext cx="180618" cy="2263747"/>
        </a:xfrm>
        <a:custGeom>
          <a:avLst/>
          <a:gdLst/>
          <a:ahLst/>
          <a:cxnLst/>
          <a:rect l="0" t="0" r="0" b="0"/>
          <a:pathLst>
            <a:path>
              <a:moveTo>
                <a:pt x="0" y="0"/>
              </a:moveTo>
              <a:lnTo>
                <a:pt x="0" y="2263747"/>
              </a:lnTo>
              <a:lnTo>
                <a:pt x="180618" y="2263747"/>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B8FB0C-F5ED-4B44-8477-32BCA6B11263}">
      <dsp:nvSpPr>
        <dsp:cNvPr id="0" name=""/>
        <dsp:cNvSpPr/>
      </dsp:nvSpPr>
      <dsp:spPr>
        <a:xfrm>
          <a:off x="4512358" y="1458260"/>
          <a:ext cx="180618" cy="1408821"/>
        </a:xfrm>
        <a:custGeom>
          <a:avLst/>
          <a:gdLst/>
          <a:ahLst/>
          <a:cxnLst/>
          <a:rect l="0" t="0" r="0" b="0"/>
          <a:pathLst>
            <a:path>
              <a:moveTo>
                <a:pt x="0" y="0"/>
              </a:moveTo>
              <a:lnTo>
                <a:pt x="0" y="1408821"/>
              </a:lnTo>
              <a:lnTo>
                <a:pt x="180618" y="140882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F55B2-A7BA-48CC-9509-7F9349445643}">
      <dsp:nvSpPr>
        <dsp:cNvPr id="0" name=""/>
        <dsp:cNvSpPr/>
      </dsp:nvSpPr>
      <dsp:spPr>
        <a:xfrm>
          <a:off x="4512358" y="1458260"/>
          <a:ext cx="180618" cy="553895"/>
        </a:xfrm>
        <a:custGeom>
          <a:avLst/>
          <a:gdLst/>
          <a:ahLst/>
          <a:cxnLst/>
          <a:rect l="0" t="0" r="0" b="0"/>
          <a:pathLst>
            <a:path>
              <a:moveTo>
                <a:pt x="0" y="0"/>
              </a:moveTo>
              <a:lnTo>
                <a:pt x="0" y="553895"/>
              </a:lnTo>
              <a:lnTo>
                <a:pt x="180618" y="553895"/>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36577A-E878-44FF-8499-3EBF55B017D3}">
      <dsp:nvSpPr>
        <dsp:cNvPr id="0" name=""/>
        <dsp:cNvSpPr/>
      </dsp:nvSpPr>
      <dsp:spPr>
        <a:xfrm>
          <a:off x="3537020" y="603335"/>
          <a:ext cx="1456986" cy="252865"/>
        </a:xfrm>
        <a:custGeom>
          <a:avLst/>
          <a:gdLst/>
          <a:ahLst/>
          <a:cxnLst/>
          <a:rect l="0" t="0" r="0" b="0"/>
          <a:pathLst>
            <a:path>
              <a:moveTo>
                <a:pt x="0" y="0"/>
              </a:moveTo>
              <a:lnTo>
                <a:pt x="0" y="126432"/>
              </a:lnTo>
              <a:lnTo>
                <a:pt x="1456986" y="126432"/>
              </a:lnTo>
              <a:lnTo>
                <a:pt x="1456986" y="25286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36502-F59F-4CD8-B458-F3A1CCF4AE1E}">
      <dsp:nvSpPr>
        <dsp:cNvPr id="0" name=""/>
        <dsp:cNvSpPr/>
      </dsp:nvSpPr>
      <dsp:spPr>
        <a:xfrm>
          <a:off x="3055372" y="1458260"/>
          <a:ext cx="180618" cy="553895"/>
        </a:xfrm>
        <a:custGeom>
          <a:avLst/>
          <a:gdLst/>
          <a:ahLst/>
          <a:cxnLst/>
          <a:rect l="0" t="0" r="0" b="0"/>
          <a:pathLst>
            <a:path>
              <a:moveTo>
                <a:pt x="0" y="0"/>
              </a:moveTo>
              <a:lnTo>
                <a:pt x="0" y="553895"/>
              </a:lnTo>
              <a:lnTo>
                <a:pt x="180618" y="553895"/>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DE117-2EA7-4DB7-B1B2-9D4DA2B3B30A}">
      <dsp:nvSpPr>
        <dsp:cNvPr id="0" name=""/>
        <dsp:cNvSpPr/>
      </dsp:nvSpPr>
      <dsp:spPr>
        <a:xfrm>
          <a:off x="3491300" y="603335"/>
          <a:ext cx="91440" cy="252865"/>
        </a:xfrm>
        <a:custGeom>
          <a:avLst/>
          <a:gdLst/>
          <a:ahLst/>
          <a:cxnLst/>
          <a:rect l="0" t="0" r="0" b="0"/>
          <a:pathLst>
            <a:path>
              <a:moveTo>
                <a:pt x="45720" y="0"/>
              </a:moveTo>
              <a:lnTo>
                <a:pt x="45720" y="25286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071FC-2DA7-4AFF-90B4-19EC68B92BE7}">
      <dsp:nvSpPr>
        <dsp:cNvPr id="0" name=""/>
        <dsp:cNvSpPr/>
      </dsp:nvSpPr>
      <dsp:spPr>
        <a:xfrm>
          <a:off x="2052327" y="603335"/>
          <a:ext cx="1484692" cy="277766"/>
        </a:xfrm>
        <a:custGeom>
          <a:avLst/>
          <a:gdLst/>
          <a:ahLst/>
          <a:cxnLst/>
          <a:rect l="0" t="0" r="0" b="0"/>
          <a:pathLst>
            <a:path>
              <a:moveTo>
                <a:pt x="1484692" y="0"/>
              </a:moveTo>
              <a:lnTo>
                <a:pt x="1484692" y="151333"/>
              </a:lnTo>
              <a:lnTo>
                <a:pt x="0" y="151333"/>
              </a:lnTo>
              <a:lnTo>
                <a:pt x="0" y="27776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620E3-FB2A-4FEC-B30D-BF1D5B9ABC4F}">
      <dsp:nvSpPr>
        <dsp:cNvPr id="0" name=""/>
        <dsp:cNvSpPr/>
      </dsp:nvSpPr>
      <dsp:spPr>
        <a:xfrm>
          <a:off x="2934960" y="1274"/>
          <a:ext cx="1204120" cy="602060"/>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b="1" kern="1200" dirty="0">
              <a:solidFill>
                <a:schemeClr val="tx1"/>
              </a:solidFill>
            </a:rPr>
            <a:t>LOCALI IN MONZA E BRIANZA </a:t>
          </a:r>
        </a:p>
      </dsp:txBody>
      <dsp:txXfrm>
        <a:off x="2934960" y="1274"/>
        <a:ext cx="1204120" cy="602060"/>
      </dsp:txXfrm>
    </dsp:sp>
    <dsp:sp modelId="{65E208A3-AB85-4E43-9D97-44500FBA569F}">
      <dsp:nvSpPr>
        <dsp:cNvPr id="0" name=""/>
        <dsp:cNvSpPr/>
      </dsp:nvSpPr>
      <dsp:spPr>
        <a:xfrm>
          <a:off x="1450267" y="881101"/>
          <a:ext cx="1204120" cy="602060"/>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Desio</a:t>
          </a:r>
          <a:r>
            <a:rPr lang="it-IT" sz="1200" kern="1200" dirty="0">
              <a:solidFill>
                <a:schemeClr val="tx1"/>
              </a:solidFill>
            </a:rPr>
            <a:t>: fondata negli anni ‘70</a:t>
          </a:r>
        </a:p>
      </dsp:txBody>
      <dsp:txXfrm>
        <a:off x="1450267" y="881101"/>
        <a:ext cx="1204120" cy="602060"/>
      </dsp:txXfrm>
    </dsp:sp>
    <dsp:sp modelId="{3A43414A-6CF2-4491-BF3A-72BC3897004D}">
      <dsp:nvSpPr>
        <dsp:cNvPr id="0" name=""/>
        <dsp:cNvSpPr/>
      </dsp:nvSpPr>
      <dsp:spPr>
        <a:xfrm>
          <a:off x="2934960" y="856200"/>
          <a:ext cx="1204120" cy="602060"/>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b="1" kern="1200" dirty="0">
              <a:solidFill>
                <a:schemeClr val="tx1"/>
              </a:solidFill>
            </a:rPr>
            <a:t>Seregno</a:t>
          </a:r>
          <a:r>
            <a:rPr lang="it-IT" sz="1100" kern="1200" dirty="0">
              <a:solidFill>
                <a:schemeClr val="tx1"/>
              </a:solidFill>
            </a:rPr>
            <a:t>: fondata alla fine degli anni ‘80</a:t>
          </a:r>
          <a:endParaRPr lang="it-IT" sz="700" kern="1200" dirty="0">
            <a:solidFill>
              <a:schemeClr val="tx1"/>
            </a:solidFill>
          </a:endParaRPr>
        </a:p>
      </dsp:txBody>
      <dsp:txXfrm>
        <a:off x="2934960" y="856200"/>
        <a:ext cx="1204120" cy="602060"/>
      </dsp:txXfrm>
    </dsp:sp>
    <dsp:sp modelId="{7B1C655B-7D69-4117-90DB-4D487202FF1C}">
      <dsp:nvSpPr>
        <dsp:cNvPr id="0" name=""/>
        <dsp:cNvSpPr/>
      </dsp:nvSpPr>
      <dsp:spPr>
        <a:xfrm>
          <a:off x="3235990" y="1711126"/>
          <a:ext cx="1204120" cy="602060"/>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it-IT" sz="1050" kern="1200" dirty="0">
              <a:solidFill>
                <a:schemeClr val="tx1"/>
              </a:solidFill>
            </a:rPr>
            <a:t>Con a capo (fino al 2008) Rocco </a:t>
          </a:r>
          <a:r>
            <a:rPr lang="it-IT" sz="1050" kern="1200" dirty="0" err="1">
              <a:solidFill>
                <a:schemeClr val="tx1"/>
              </a:solidFill>
            </a:rPr>
            <a:t>Cristello</a:t>
          </a:r>
          <a:r>
            <a:rPr lang="it-IT" sz="1050" kern="1200" dirty="0">
              <a:solidFill>
                <a:schemeClr val="tx1"/>
              </a:solidFill>
            </a:rPr>
            <a:t> </a:t>
          </a:r>
          <a:endParaRPr lang="it-IT" sz="800" kern="1200" dirty="0">
            <a:solidFill>
              <a:schemeClr val="tx1"/>
            </a:solidFill>
          </a:endParaRPr>
        </a:p>
      </dsp:txBody>
      <dsp:txXfrm>
        <a:off x="3235990" y="1711126"/>
        <a:ext cx="1204120" cy="602060"/>
      </dsp:txXfrm>
    </dsp:sp>
    <dsp:sp modelId="{8E35FEE4-D51A-4C08-8F59-00D3A69D954E}">
      <dsp:nvSpPr>
        <dsp:cNvPr id="0" name=""/>
        <dsp:cNvSpPr/>
      </dsp:nvSpPr>
      <dsp:spPr>
        <a:xfrm>
          <a:off x="4391946" y="856200"/>
          <a:ext cx="1204120" cy="602060"/>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b="1" kern="1200" dirty="0">
              <a:solidFill>
                <a:schemeClr val="tx1"/>
              </a:solidFill>
            </a:rPr>
            <a:t>Giussano</a:t>
          </a:r>
          <a:r>
            <a:rPr lang="it-IT" sz="1100" kern="1200" dirty="0">
              <a:solidFill>
                <a:schemeClr val="tx1"/>
              </a:solidFill>
            </a:rPr>
            <a:t>: fondata nel 2008</a:t>
          </a:r>
          <a:endParaRPr lang="it-IT" sz="800" kern="1200" dirty="0">
            <a:solidFill>
              <a:schemeClr val="tx1"/>
            </a:solidFill>
          </a:endParaRPr>
        </a:p>
      </dsp:txBody>
      <dsp:txXfrm>
        <a:off x="4391946" y="856200"/>
        <a:ext cx="1204120" cy="602060"/>
      </dsp:txXfrm>
    </dsp:sp>
    <dsp:sp modelId="{132F9360-1ACF-45BB-9D27-76103494EBA3}">
      <dsp:nvSpPr>
        <dsp:cNvPr id="0" name=""/>
        <dsp:cNvSpPr/>
      </dsp:nvSpPr>
      <dsp:spPr>
        <a:xfrm>
          <a:off x="4692976" y="1711126"/>
          <a:ext cx="1204120" cy="602060"/>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it-IT" sz="1050" kern="1200" dirty="0">
              <a:solidFill>
                <a:schemeClr val="tx1"/>
              </a:solidFill>
            </a:rPr>
            <a:t>Gestita da Antonino Belnome con vice </a:t>
          </a:r>
          <a:r>
            <a:rPr lang="it-IT" sz="1050" b="0" i="0" u="none" strike="noStrike" kern="1200" dirty="0">
              <a:solidFill>
                <a:schemeClr val="tx1"/>
              </a:solidFill>
              <a:effectLst/>
              <a:latin typeface="+mn-lt"/>
              <a:ea typeface="+mn-ea"/>
              <a:cs typeface="+mn-cs"/>
            </a:rPr>
            <a:t>Michael </a:t>
          </a:r>
          <a:r>
            <a:rPr lang="it-IT" sz="1050" b="0" i="0" u="none" strike="noStrike" kern="1200" dirty="0" err="1">
              <a:solidFill>
                <a:schemeClr val="tx1"/>
              </a:solidFill>
              <a:effectLst/>
              <a:latin typeface="+mn-lt"/>
              <a:ea typeface="+mn-ea"/>
              <a:cs typeface="+mn-cs"/>
            </a:rPr>
            <a:t>Panajia</a:t>
          </a:r>
          <a:r>
            <a:rPr lang="it-IT" sz="800" b="0" i="0" u="none" strike="noStrike" kern="1200" dirty="0">
              <a:effectLst/>
              <a:latin typeface="+mn-lt"/>
              <a:ea typeface="+mn-ea"/>
              <a:cs typeface="+mn-cs"/>
            </a:rPr>
            <a:t>, </a:t>
          </a:r>
          <a:r>
            <a:rPr lang="it-IT" sz="800" kern="1200" dirty="0"/>
            <a:t>  </a:t>
          </a:r>
        </a:p>
      </dsp:txBody>
      <dsp:txXfrm>
        <a:off x="4692976" y="1711126"/>
        <a:ext cx="1204120" cy="602060"/>
      </dsp:txXfrm>
    </dsp:sp>
    <dsp:sp modelId="{D4A51FF6-4279-4522-9F6C-B493E9315323}">
      <dsp:nvSpPr>
        <dsp:cNvPr id="0" name=""/>
        <dsp:cNvSpPr/>
      </dsp:nvSpPr>
      <dsp:spPr>
        <a:xfrm>
          <a:off x="4692976" y="2566052"/>
          <a:ext cx="1204120" cy="602060"/>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it-IT" sz="1050" kern="1200" dirty="0">
              <a:solidFill>
                <a:schemeClr val="tx1"/>
              </a:solidFill>
            </a:rPr>
            <a:t>Aiutato da Ulisse </a:t>
          </a:r>
          <a:r>
            <a:rPr lang="it-IT" sz="1050" kern="1200" dirty="0" err="1">
              <a:solidFill>
                <a:schemeClr val="tx1"/>
              </a:solidFill>
            </a:rPr>
            <a:t>Panetta</a:t>
          </a:r>
          <a:r>
            <a:rPr lang="it-IT" sz="1050" kern="1200" dirty="0">
              <a:solidFill>
                <a:schemeClr val="tx1"/>
              </a:solidFill>
            </a:rPr>
            <a:t>  con il ruolo di contabile </a:t>
          </a:r>
        </a:p>
      </dsp:txBody>
      <dsp:txXfrm>
        <a:off x="4692976" y="2566052"/>
        <a:ext cx="1204120" cy="602060"/>
      </dsp:txXfrm>
    </dsp:sp>
    <dsp:sp modelId="{1636A8EB-3A87-46D3-9372-A612692B5B26}">
      <dsp:nvSpPr>
        <dsp:cNvPr id="0" name=""/>
        <dsp:cNvSpPr/>
      </dsp:nvSpPr>
      <dsp:spPr>
        <a:xfrm>
          <a:off x="4692976" y="3420977"/>
          <a:ext cx="1204120" cy="602060"/>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dirty="0">
              <a:solidFill>
                <a:schemeClr val="tx1"/>
              </a:solidFill>
            </a:rPr>
            <a:t>Come affiliati sono anche presenti Salvatore Rosario Fraietta e Giuseppe di Noto</a:t>
          </a:r>
        </a:p>
      </dsp:txBody>
      <dsp:txXfrm>
        <a:off x="4692976" y="3420977"/>
        <a:ext cx="1204120" cy="602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EF0FA-D32B-4FB3-9247-3B318B9E3038}">
      <dsp:nvSpPr>
        <dsp:cNvPr id="0" name=""/>
        <dsp:cNvSpPr/>
      </dsp:nvSpPr>
      <dsp:spPr>
        <a:xfrm>
          <a:off x="0" y="636269"/>
          <a:ext cx="2178957" cy="1307374"/>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u="sng" kern="1200" dirty="0">
              <a:solidFill>
                <a:schemeClr val="tx1"/>
              </a:solidFill>
            </a:rPr>
            <a:t>Il tutto viene scoperto durante l’operazione Infinito nel 2010</a:t>
          </a:r>
        </a:p>
      </dsp:txBody>
      <dsp:txXfrm>
        <a:off x="0" y="636269"/>
        <a:ext cx="2178957" cy="1307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9181D-DF07-42F9-971E-BDBE3042558D}">
      <dsp:nvSpPr>
        <dsp:cNvPr id="0" name=""/>
        <dsp:cNvSpPr/>
      </dsp:nvSpPr>
      <dsp:spPr>
        <a:xfrm>
          <a:off x="528044" y="1610"/>
          <a:ext cx="2511048" cy="1506628"/>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solidFill>
                <a:schemeClr val="tx1"/>
              </a:solidFill>
            </a:rPr>
            <a:t>Il tutto gestito dal capo dei capi di tutte le cosche della Lombardia : </a:t>
          </a:r>
          <a:r>
            <a:rPr lang="it-IT" sz="1900" b="1" i="0" u="none" strike="noStrike" kern="1200" dirty="0">
              <a:solidFill>
                <a:schemeClr val="tx1"/>
              </a:solidFill>
              <a:effectLst/>
              <a:latin typeface="+mn-lt"/>
              <a:ea typeface="+mn-ea"/>
              <a:cs typeface="+mn-cs"/>
            </a:rPr>
            <a:t>Carmelo Novella</a:t>
          </a:r>
          <a:r>
            <a:rPr lang="it-IT" sz="1900" kern="1200" dirty="0">
              <a:solidFill>
                <a:schemeClr val="tx1"/>
              </a:solidFill>
            </a:rPr>
            <a:t> </a:t>
          </a:r>
        </a:p>
      </dsp:txBody>
      <dsp:txXfrm>
        <a:off x="528044" y="1610"/>
        <a:ext cx="2511048" cy="1506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6B729-4196-472A-A479-49106A1E31A5}">
      <dsp:nvSpPr>
        <dsp:cNvPr id="0" name=""/>
        <dsp:cNvSpPr/>
      </dsp:nvSpPr>
      <dsp:spPr>
        <a:xfrm rot="21300000">
          <a:off x="800653" y="1608113"/>
          <a:ext cx="9234333" cy="807899"/>
        </a:xfrm>
        <a:prstGeom prst="mathMinus">
          <a:avLst/>
        </a:prstGeom>
        <a:gradFill rotWithShape="0">
          <a:gsLst>
            <a:gs pos="0">
              <a:schemeClr val="accent2">
                <a:tint val="40000"/>
                <a:hueOff val="0"/>
                <a:satOff val="0"/>
                <a:lumOff val="0"/>
                <a:alphaOff val="0"/>
                <a:tint val="96000"/>
                <a:satMod val="100000"/>
                <a:lumMod val="104000"/>
              </a:schemeClr>
            </a:gs>
            <a:gs pos="78000">
              <a:schemeClr val="accent2">
                <a:tint val="4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dsp:style>
    </dsp:sp>
    <dsp:sp modelId="{BC33050E-B542-4236-BF4D-BBADC8A2F0A9}">
      <dsp:nvSpPr>
        <dsp:cNvPr id="0" name=""/>
        <dsp:cNvSpPr/>
      </dsp:nvSpPr>
      <dsp:spPr>
        <a:xfrm>
          <a:off x="1300276" y="201206"/>
          <a:ext cx="3250692" cy="1609650"/>
        </a:xfrm>
        <a:prstGeom prst="downArrow">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7DA216B5-BCB7-470B-9159-604C8351BCF8}">
      <dsp:nvSpPr>
        <dsp:cNvPr id="0" name=""/>
        <dsp:cNvSpPr/>
      </dsp:nvSpPr>
      <dsp:spPr>
        <a:xfrm>
          <a:off x="5742889" y="0"/>
          <a:ext cx="3467404" cy="169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it-IT" sz="2000" kern="1200"/>
            <a:t>Lissone è un paese molto frequentato dai giovani per la presenza del grande Uci-Cinema e numerose pizzerie.</a:t>
          </a:r>
        </a:p>
      </dsp:txBody>
      <dsp:txXfrm>
        <a:off x="5742889" y="0"/>
        <a:ext cx="3467404" cy="1690132"/>
      </dsp:txXfrm>
    </dsp:sp>
    <dsp:sp modelId="{569925E5-77A2-4453-8C7A-91E269B823AE}">
      <dsp:nvSpPr>
        <dsp:cNvPr id="0" name=""/>
        <dsp:cNvSpPr/>
      </dsp:nvSpPr>
      <dsp:spPr>
        <a:xfrm>
          <a:off x="6284671" y="2213269"/>
          <a:ext cx="3250692" cy="1609650"/>
        </a:xfrm>
        <a:prstGeom prst="upArrow">
          <a:avLst/>
        </a:prstGeom>
        <a:gradFill rotWithShape="0">
          <a:gsLst>
            <a:gs pos="0">
              <a:schemeClr val="accent2">
                <a:hueOff val="-1844266"/>
                <a:satOff val="10562"/>
                <a:lumOff val="4314"/>
                <a:alphaOff val="0"/>
                <a:tint val="96000"/>
                <a:satMod val="100000"/>
                <a:lumMod val="104000"/>
              </a:schemeClr>
            </a:gs>
            <a:gs pos="78000">
              <a:schemeClr val="accent2">
                <a:hueOff val="-1844266"/>
                <a:satOff val="10562"/>
                <a:lumOff val="431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00FC491E-EA6A-4F39-906F-8A6BA7E49B50}">
      <dsp:nvSpPr>
        <dsp:cNvPr id="0" name=""/>
        <dsp:cNvSpPr/>
      </dsp:nvSpPr>
      <dsp:spPr>
        <a:xfrm>
          <a:off x="1625346" y="2333993"/>
          <a:ext cx="3467404" cy="169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it-IT" sz="2000" kern="1200" dirty="0"/>
            <a:t>Filippo Valente e il ristorante Mr. Cicciò. </a:t>
          </a:r>
        </a:p>
        <a:p>
          <a:pPr marL="0" lvl="0" indent="0" algn="ctr" defTabSz="889000" rtl="0">
            <a:lnSpc>
              <a:spcPct val="90000"/>
            </a:lnSpc>
            <a:spcBef>
              <a:spcPct val="0"/>
            </a:spcBef>
            <a:spcAft>
              <a:spcPct val="35000"/>
            </a:spcAft>
            <a:buNone/>
          </a:pPr>
          <a:r>
            <a:rPr lang="it-IT" sz="2000" kern="1200" dirty="0"/>
            <a:t> Giacinto Mariani e il locale Noir</a:t>
          </a:r>
        </a:p>
      </dsp:txBody>
      <dsp:txXfrm>
        <a:off x="1625346" y="2333993"/>
        <a:ext cx="3467404" cy="1690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ED6F9-7BFB-4EFB-A773-859AC956C268}">
      <dsp:nvSpPr>
        <dsp:cNvPr id="0" name=""/>
        <dsp:cNvSpPr/>
      </dsp:nvSpPr>
      <dsp:spPr>
        <a:xfrm rot="5400000">
          <a:off x="839110" y="1032373"/>
          <a:ext cx="898871" cy="1569035"/>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1">
          <a:scrgbClr r="0" g="0" b="0"/>
        </a:fillRef>
        <a:effectRef idx="3">
          <a:scrgbClr r="0" g="0" b="0"/>
        </a:effectRef>
        <a:fontRef idx="minor"/>
      </dsp:style>
    </dsp:sp>
    <dsp:sp modelId="{E52EF152-283B-45EF-80A9-A6BCEA4BA4D2}">
      <dsp:nvSpPr>
        <dsp:cNvPr id="0" name=""/>
        <dsp:cNvSpPr/>
      </dsp:nvSpPr>
      <dsp:spPr>
        <a:xfrm>
          <a:off x="0" y="0"/>
          <a:ext cx="1697322" cy="1338822"/>
        </a:xfrm>
        <a:prstGeom prst="roundRect">
          <a:avLst>
            <a:gd name="adj" fmla="val 1667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tx1"/>
              </a:solidFill>
            </a:rPr>
            <a:t>Angelo </a:t>
          </a:r>
          <a:r>
            <a:rPr lang="it-IT" sz="1600" kern="1200" dirty="0" err="1">
              <a:solidFill>
                <a:schemeClr val="tx1"/>
              </a:solidFill>
            </a:rPr>
            <a:t>Gammino</a:t>
          </a:r>
          <a:endParaRPr lang="it-IT" sz="1600" kern="1200" dirty="0">
            <a:solidFill>
              <a:schemeClr val="tx1"/>
            </a:solidFill>
          </a:endParaRPr>
        </a:p>
      </dsp:txBody>
      <dsp:txXfrm>
        <a:off x="65368" y="65368"/>
        <a:ext cx="1566586" cy="1208086"/>
      </dsp:txXfrm>
    </dsp:sp>
    <dsp:sp modelId="{66B81114-CA01-4C9E-983E-227AC6D85F48}">
      <dsp:nvSpPr>
        <dsp:cNvPr id="0" name=""/>
        <dsp:cNvSpPr/>
      </dsp:nvSpPr>
      <dsp:spPr>
        <a:xfrm>
          <a:off x="4312059" y="269168"/>
          <a:ext cx="1100535" cy="856067"/>
        </a:xfrm>
        <a:prstGeom prst="rect">
          <a:avLst/>
        </a:prstGeom>
        <a:noFill/>
        <a:ln>
          <a:noFill/>
        </a:ln>
        <a:effectLst/>
      </dsp:spPr>
      <dsp:style>
        <a:lnRef idx="0">
          <a:scrgbClr r="0" g="0" b="0"/>
        </a:lnRef>
        <a:fillRef idx="0">
          <a:scrgbClr r="0" g="0" b="0"/>
        </a:fillRef>
        <a:effectRef idx="0">
          <a:scrgbClr r="0" g="0" b="0"/>
        </a:effectRef>
        <a:fontRef idx="minor"/>
      </dsp:style>
    </dsp:sp>
    <dsp:sp modelId="{6984A326-804A-46A3-BF6A-5CB90728BC79}">
      <dsp:nvSpPr>
        <dsp:cNvPr id="0" name=""/>
        <dsp:cNvSpPr/>
      </dsp:nvSpPr>
      <dsp:spPr>
        <a:xfrm rot="5400000">
          <a:off x="3498032" y="2068561"/>
          <a:ext cx="595340" cy="2073702"/>
        </a:xfrm>
        <a:prstGeom prst="bentUpArrow">
          <a:avLst>
            <a:gd name="adj1" fmla="val 32840"/>
            <a:gd name="adj2" fmla="val 25000"/>
            <a:gd name="adj3" fmla="val 35780"/>
          </a:avLst>
        </a:prstGeom>
        <a:solidFill>
          <a:schemeClr val="accent2">
            <a:tint val="50000"/>
            <a:hueOff val="-1335698"/>
            <a:satOff val="8820"/>
            <a:lumOff val="6106"/>
            <a:alphaOff val="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1">
          <a:scrgbClr r="0" g="0" b="0"/>
        </a:fillRef>
        <a:effectRef idx="3">
          <a:scrgbClr r="0" g="0" b="0"/>
        </a:effectRef>
        <a:fontRef idx="minor"/>
      </dsp:style>
    </dsp:sp>
    <dsp:sp modelId="{F61BCEC4-8957-4EEE-858F-DBED95EBF289}">
      <dsp:nvSpPr>
        <dsp:cNvPr id="0" name=""/>
        <dsp:cNvSpPr/>
      </dsp:nvSpPr>
      <dsp:spPr>
        <a:xfrm>
          <a:off x="2111159" y="1383051"/>
          <a:ext cx="2053311" cy="1420410"/>
        </a:xfrm>
        <a:prstGeom prst="roundRect">
          <a:avLst>
            <a:gd name="adj" fmla="val 16670"/>
          </a:avLst>
        </a:prstGeom>
        <a:gradFill rotWithShape="0">
          <a:gsLst>
            <a:gs pos="0">
              <a:schemeClr val="accent2">
                <a:hueOff val="-614755"/>
                <a:satOff val="3521"/>
                <a:lumOff val="1438"/>
                <a:alphaOff val="0"/>
                <a:tint val="96000"/>
                <a:satMod val="100000"/>
                <a:lumMod val="104000"/>
              </a:schemeClr>
            </a:gs>
            <a:gs pos="78000">
              <a:schemeClr val="accent2">
                <a:hueOff val="-614755"/>
                <a:satOff val="3521"/>
                <a:lumOff val="1438"/>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rPr>
            <a:t>Un uomo di 69 anni di origini siciliane</a:t>
          </a:r>
        </a:p>
      </dsp:txBody>
      <dsp:txXfrm>
        <a:off x="2180510" y="1452402"/>
        <a:ext cx="1914609" cy="1281708"/>
      </dsp:txXfrm>
    </dsp:sp>
    <dsp:sp modelId="{ADAD98A6-D270-4303-B425-5582FDB13682}">
      <dsp:nvSpPr>
        <dsp:cNvPr id="0" name=""/>
        <dsp:cNvSpPr/>
      </dsp:nvSpPr>
      <dsp:spPr>
        <a:xfrm>
          <a:off x="5865500" y="1639585"/>
          <a:ext cx="1100535" cy="856067"/>
        </a:xfrm>
        <a:prstGeom prst="rect">
          <a:avLst/>
        </a:prstGeom>
        <a:noFill/>
        <a:ln>
          <a:noFill/>
        </a:ln>
        <a:effectLst/>
      </dsp:spPr>
      <dsp:style>
        <a:lnRef idx="0">
          <a:scrgbClr r="0" g="0" b="0"/>
        </a:lnRef>
        <a:fillRef idx="0">
          <a:scrgbClr r="0" g="0" b="0"/>
        </a:fillRef>
        <a:effectRef idx="0">
          <a:scrgbClr r="0" g="0" b="0"/>
        </a:effectRef>
        <a:fontRef idx="minor"/>
      </dsp:style>
    </dsp:sp>
    <dsp:sp modelId="{A34059DB-F6D8-4FEA-A35D-00B8E81AA0B8}">
      <dsp:nvSpPr>
        <dsp:cNvPr id="0" name=""/>
        <dsp:cNvSpPr/>
      </dsp:nvSpPr>
      <dsp:spPr>
        <a:xfrm rot="5400000">
          <a:off x="5792034" y="3417893"/>
          <a:ext cx="898871" cy="1506796"/>
        </a:xfrm>
        <a:prstGeom prst="bentUpArrow">
          <a:avLst>
            <a:gd name="adj1" fmla="val 32840"/>
            <a:gd name="adj2" fmla="val 25000"/>
            <a:gd name="adj3" fmla="val 35780"/>
          </a:avLst>
        </a:prstGeom>
        <a:solidFill>
          <a:schemeClr val="accent2">
            <a:tint val="50000"/>
            <a:hueOff val="-2671395"/>
            <a:satOff val="17641"/>
            <a:lumOff val="12213"/>
            <a:alphaOff val="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1">
          <a:scrgbClr r="0" g="0" b="0"/>
        </a:fillRef>
        <a:effectRef idx="3">
          <a:scrgbClr r="0" g="0" b="0"/>
        </a:effectRef>
        <a:fontRef idx="minor"/>
      </dsp:style>
    </dsp:sp>
    <dsp:sp modelId="{6A8ABAFA-38E3-4FD6-9988-3AC13D11A646}">
      <dsp:nvSpPr>
        <dsp:cNvPr id="0" name=""/>
        <dsp:cNvSpPr/>
      </dsp:nvSpPr>
      <dsp:spPr>
        <a:xfrm>
          <a:off x="4847941" y="2626086"/>
          <a:ext cx="1513169" cy="1059169"/>
        </a:xfrm>
        <a:prstGeom prst="roundRect">
          <a:avLst>
            <a:gd name="adj" fmla="val 16670"/>
          </a:avLst>
        </a:prstGeom>
        <a:gradFill rotWithShape="0">
          <a:gsLst>
            <a:gs pos="0">
              <a:schemeClr val="accent2">
                <a:hueOff val="-1229511"/>
                <a:satOff val="7041"/>
                <a:lumOff val="2876"/>
                <a:alphaOff val="0"/>
                <a:tint val="96000"/>
                <a:satMod val="100000"/>
                <a:lumMod val="104000"/>
              </a:schemeClr>
            </a:gs>
            <a:gs pos="78000">
              <a:schemeClr val="accent2">
                <a:hueOff val="-1229511"/>
                <a:satOff val="7041"/>
                <a:lumOff val="2876"/>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rPr>
            <a:t>Un</a:t>
          </a:r>
          <a:r>
            <a:rPr lang="it-IT" sz="2000" kern="1200" baseline="0" dirty="0">
              <a:solidFill>
                <a:schemeClr val="tx1"/>
              </a:solidFill>
            </a:rPr>
            <a:t> boss mafioso</a:t>
          </a:r>
          <a:endParaRPr lang="it-IT" sz="2000" kern="1200" dirty="0">
            <a:solidFill>
              <a:schemeClr val="tx1"/>
            </a:solidFill>
          </a:endParaRPr>
        </a:p>
      </dsp:txBody>
      <dsp:txXfrm>
        <a:off x="4899655" y="2677800"/>
        <a:ext cx="1409741" cy="955741"/>
      </dsp:txXfrm>
    </dsp:sp>
    <dsp:sp modelId="{F96306C6-4AE4-4FAA-92D7-D0FA76B29728}">
      <dsp:nvSpPr>
        <dsp:cNvPr id="0" name=""/>
        <dsp:cNvSpPr/>
      </dsp:nvSpPr>
      <dsp:spPr>
        <a:xfrm>
          <a:off x="6883155" y="2677617"/>
          <a:ext cx="1100535" cy="856067"/>
        </a:xfrm>
        <a:prstGeom prst="rect">
          <a:avLst/>
        </a:prstGeom>
        <a:noFill/>
        <a:ln>
          <a:noFill/>
        </a:ln>
        <a:effectLst/>
      </dsp:spPr>
      <dsp:style>
        <a:lnRef idx="0">
          <a:scrgbClr r="0" g="0" b="0"/>
        </a:lnRef>
        <a:fillRef idx="0">
          <a:scrgbClr r="0" g="0" b="0"/>
        </a:fillRef>
        <a:effectRef idx="0">
          <a:scrgbClr r="0" g="0" b="0"/>
        </a:effectRef>
        <a:fontRef idx="minor"/>
      </dsp:style>
    </dsp:sp>
    <dsp:sp modelId="{00D7BA61-9ABA-425E-A613-BC6B90D002F2}">
      <dsp:nvSpPr>
        <dsp:cNvPr id="0" name=""/>
        <dsp:cNvSpPr/>
      </dsp:nvSpPr>
      <dsp:spPr>
        <a:xfrm>
          <a:off x="7015224" y="3716914"/>
          <a:ext cx="1513169" cy="1059169"/>
        </a:xfrm>
        <a:prstGeom prst="roundRect">
          <a:avLst>
            <a:gd name="adj" fmla="val 16670"/>
          </a:avLst>
        </a:prstGeom>
        <a:gradFill rotWithShape="0">
          <a:gsLst>
            <a:gs pos="0">
              <a:schemeClr val="accent2">
                <a:hueOff val="-1844266"/>
                <a:satOff val="10562"/>
                <a:lumOff val="4314"/>
                <a:alphaOff val="0"/>
                <a:tint val="96000"/>
                <a:satMod val="100000"/>
                <a:lumMod val="104000"/>
              </a:schemeClr>
            </a:gs>
            <a:gs pos="78000">
              <a:schemeClr val="accent2">
                <a:hueOff val="-1844266"/>
                <a:satOff val="10562"/>
                <a:lumOff val="431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rPr>
            <a:t>30 anni di reclusione</a:t>
          </a:r>
        </a:p>
      </dsp:txBody>
      <dsp:txXfrm>
        <a:off x="7066938" y="3768628"/>
        <a:ext cx="1409741" cy="955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3DF4E-2F31-49AD-8933-457012984AC9}">
      <dsp:nvSpPr>
        <dsp:cNvPr id="0" name=""/>
        <dsp:cNvSpPr/>
      </dsp:nvSpPr>
      <dsp:spPr>
        <a:xfrm>
          <a:off x="1757820" y="2686"/>
          <a:ext cx="2511837" cy="1507102"/>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solidFill>
                <a:schemeClr val="tx1"/>
              </a:solidFill>
            </a:rPr>
            <a:t>Edoardo Mazza</a:t>
          </a:r>
        </a:p>
        <a:p>
          <a:pPr marL="171450" lvl="1" indent="-171450" algn="l" defTabSz="711200">
            <a:lnSpc>
              <a:spcPct val="90000"/>
            </a:lnSpc>
            <a:spcBef>
              <a:spcPct val="0"/>
            </a:spcBef>
            <a:spcAft>
              <a:spcPct val="15000"/>
            </a:spcAft>
            <a:buChar char="•"/>
          </a:pPr>
          <a:r>
            <a:rPr lang="it-IT" sz="1600" kern="1200" dirty="0">
              <a:solidFill>
                <a:schemeClr val="tx1"/>
              </a:solidFill>
            </a:rPr>
            <a:t>Sindaco di Seregno</a:t>
          </a:r>
        </a:p>
      </dsp:txBody>
      <dsp:txXfrm>
        <a:off x="1801962" y="46828"/>
        <a:ext cx="2423553" cy="1418818"/>
      </dsp:txXfrm>
    </dsp:sp>
    <dsp:sp modelId="{F99CDD52-B93F-4A0D-B600-54AF80B3644E}">
      <dsp:nvSpPr>
        <dsp:cNvPr id="0" name=""/>
        <dsp:cNvSpPr/>
      </dsp:nvSpPr>
      <dsp:spPr>
        <a:xfrm>
          <a:off x="4490699" y="444769"/>
          <a:ext cx="532509" cy="622935"/>
        </a:xfrm>
        <a:prstGeom prst="rightArrow">
          <a:avLst>
            <a:gd name="adj1" fmla="val 60000"/>
            <a:gd name="adj2" fmla="val 5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490699" y="569356"/>
        <a:ext cx="372756" cy="373761"/>
      </dsp:txXfrm>
    </dsp:sp>
    <dsp:sp modelId="{E5C72C06-8ADB-474C-B70F-016EC67205C9}">
      <dsp:nvSpPr>
        <dsp:cNvPr id="0" name=""/>
        <dsp:cNvSpPr/>
      </dsp:nvSpPr>
      <dsp:spPr>
        <a:xfrm>
          <a:off x="5274392" y="2686"/>
          <a:ext cx="2511837" cy="1507102"/>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solidFill>
                <a:schemeClr val="tx1"/>
              </a:solidFill>
            </a:rPr>
            <a:t>Giacinto Mariani</a:t>
          </a:r>
        </a:p>
        <a:p>
          <a:pPr marL="171450" lvl="1" indent="-171450" algn="l" defTabSz="711200">
            <a:lnSpc>
              <a:spcPct val="90000"/>
            </a:lnSpc>
            <a:spcBef>
              <a:spcPct val="0"/>
            </a:spcBef>
            <a:spcAft>
              <a:spcPct val="15000"/>
            </a:spcAft>
            <a:buChar char="•"/>
          </a:pPr>
          <a:r>
            <a:rPr lang="it-IT" sz="1600" kern="1200" dirty="0">
              <a:solidFill>
                <a:schemeClr val="tx1"/>
              </a:solidFill>
            </a:rPr>
            <a:t>Vicesindaco di Seregno</a:t>
          </a:r>
        </a:p>
      </dsp:txBody>
      <dsp:txXfrm>
        <a:off x="5318534" y="46828"/>
        <a:ext cx="2423553" cy="1418818"/>
      </dsp:txXfrm>
    </dsp:sp>
    <dsp:sp modelId="{C1C58121-CC43-44AF-B89F-D534D662680D}">
      <dsp:nvSpPr>
        <dsp:cNvPr id="0" name=""/>
        <dsp:cNvSpPr/>
      </dsp:nvSpPr>
      <dsp:spPr>
        <a:xfrm rot="5400000">
          <a:off x="6264056" y="1685617"/>
          <a:ext cx="532509" cy="622935"/>
        </a:xfrm>
        <a:prstGeom prst="rightArrow">
          <a:avLst>
            <a:gd name="adj1" fmla="val 60000"/>
            <a:gd name="adj2" fmla="val 5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rot="-5400000">
        <a:off x="6343431" y="1730830"/>
        <a:ext cx="373761" cy="372756"/>
      </dsp:txXfrm>
    </dsp:sp>
    <dsp:sp modelId="{8FB81D7B-151A-4817-BF28-45E96B56216C}">
      <dsp:nvSpPr>
        <dsp:cNvPr id="0" name=""/>
        <dsp:cNvSpPr/>
      </dsp:nvSpPr>
      <dsp:spPr>
        <a:xfrm>
          <a:off x="5274392" y="2514523"/>
          <a:ext cx="2511837" cy="1507102"/>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solidFill>
                <a:schemeClr val="tx1"/>
              </a:solidFill>
            </a:rPr>
            <a:t>Molto Club; </a:t>
          </a:r>
          <a:r>
            <a:rPr lang="it-IT" sz="2000" kern="1200" dirty="0" err="1">
              <a:solidFill>
                <a:schemeClr val="tx1"/>
              </a:solidFill>
            </a:rPr>
            <a:t>Mucho</a:t>
          </a:r>
          <a:r>
            <a:rPr lang="it-IT" sz="2000" kern="1200" dirty="0">
              <a:solidFill>
                <a:schemeClr val="tx1"/>
              </a:solidFill>
            </a:rPr>
            <a:t> Mas e Noir </a:t>
          </a:r>
        </a:p>
        <a:p>
          <a:pPr marL="171450" lvl="1" indent="-171450" algn="l" defTabSz="711200">
            <a:lnSpc>
              <a:spcPct val="90000"/>
            </a:lnSpc>
            <a:spcBef>
              <a:spcPct val="0"/>
            </a:spcBef>
            <a:spcAft>
              <a:spcPct val="15000"/>
            </a:spcAft>
            <a:buChar char="•"/>
          </a:pPr>
          <a:r>
            <a:rPr lang="it-IT" sz="1600" kern="1200" dirty="0">
              <a:solidFill>
                <a:schemeClr val="tx1"/>
              </a:solidFill>
            </a:rPr>
            <a:t>Proprietà dei soci di Mariani</a:t>
          </a:r>
        </a:p>
      </dsp:txBody>
      <dsp:txXfrm>
        <a:off x="5318534" y="2558665"/>
        <a:ext cx="2423553" cy="1418818"/>
      </dsp:txXfrm>
    </dsp:sp>
    <dsp:sp modelId="{F6F0674C-3E2C-4E02-8BA4-D65DF1575EA6}">
      <dsp:nvSpPr>
        <dsp:cNvPr id="0" name=""/>
        <dsp:cNvSpPr/>
      </dsp:nvSpPr>
      <dsp:spPr>
        <a:xfrm rot="10800000">
          <a:off x="4520841" y="2956607"/>
          <a:ext cx="532509" cy="622935"/>
        </a:xfrm>
        <a:prstGeom prst="rightArrow">
          <a:avLst>
            <a:gd name="adj1" fmla="val 60000"/>
            <a:gd name="adj2" fmla="val 5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rot="10800000">
        <a:off x="4680594" y="3081194"/>
        <a:ext cx="372756" cy="373761"/>
      </dsp:txXfrm>
    </dsp:sp>
    <dsp:sp modelId="{88E664CE-9E49-48EB-BDBF-831E295D38C0}">
      <dsp:nvSpPr>
        <dsp:cNvPr id="0" name=""/>
        <dsp:cNvSpPr/>
      </dsp:nvSpPr>
      <dsp:spPr>
        <a:xfrm>
          <a:off x="1757820" y="2514523"/>
          <a:ext cx="2511837" cy="1507102"/>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rPr>
            <a:t>Noir era un punto di incontro della </a:t>
          </a:r>
          <a:r>
            <a:rPr lang="it-IT" sz="2000" kern="1200" dirty="0" err="1">
              <a:solidFill>
                <a:schemeClr val="tx1"/>
              </a:solidFill>
            </a:rPr>
            <a:t>‘Ndrangheta</a:t>
          </a:r>
          <a:endParaRPr lang="it-IT" sz="2000" kern="1200" dirty="0">
            <a:solidFill>
              <a:schemeClr val="tx1"/>
            </a:solidFill>
          </a:endParaRPr>
        </a:p>
      </dsp:txBody>
      <dsp:txXfrm>
        <a:off x="1801962" y="2558665"/>
        <a:ext cx="2423553" cy="14188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49872-8B40-4B58-90C7-86274A2CC25F}">
      <dsp:nvSpPr>
        <dsp:cNvPr id="0" name=""/>
        <dsp:cNvSpPr/>
      </dsp:nvSpPr>
      <dsp:spPr>
        <a:xfrm>
          <a:off x="884506" y="1026199"/>
          <a:ext cx="2390804" cy="197191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it-IT" sz="1900" kern="1200" dirty="0"/>
            <a:t>Imprenditore legato all’Ndrangheta</a:t>
          </a:r>
        </a:p>
        <a:p>
          <a:pPr marL="171450" lvl="1" indent="-171450" algn="l" defTabSz="844550">
            <a:lnSpc>
              <a:spcPct val="90000"/>
            </a:lnSpc>
            <a:spcBef>
              <a:spcPct val="0"/>
            </a:spcBef>
            <a:spcAft>
              <a:spcPct val="15000"/>
            </a:spcAft>
            <a:buChar char="•"/>
          </a:pPr>
          <a:r>
            <a:rPr lang="it-IT" sz="1900" kern="1200" dirty="0"/>
            <a:t>Trafficante di </a:t>
          </a:r>
          <a:r>
            <a:rPr lang="it-IT" sz="1900" kern="1200" dirty="0" err="1"/>
            <a:t>supefacienti</a:t>
          </a:r>
          <a:endParaRPr lang="it-IT" sz="1900" kern="1200" dirty="0"/>
        </a:p>
      </dsp:txBody>
      <dsp:txXfrm>
        <a:off x="929885" y="1071578"/>
        <a:ext cx="2300046" cy="1458602"/>
      </dsp:txXfrm>
    </dsp:sp>
    <dsp:sp modelId="{07D627E3-9A03-4055-9991-545CFD851BB6}">
      <dsp:nvSpPr>
        <dsp:cNvPr id="0" name=""/>
        <dsp:cNvSpPr/>
      </dsp:nvSpPr>
      <dsp:spPr>
        <a:xfrm>
          <a:off x="2184219" y="1338334"/>
          <a:ext cx="2869307" cy="2869307"/>
        </a:xfrm>
        <a:prstGeom prst="leftCircularArrow">
          <a:avLst>
            <a:gd name="adj1" fmla="val 3960"/>
            <a:gd name="adj2" fmla="val 496754"/>
            <a:gd name="adj3" fmla="val 2272264"/>
            <a:gd name="adj4" fmla="val 9024489"/>
            <a:gd name="adj5" fmla="val 462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37905E84-0FCA-4233-9A1D-01E8A82234D8}">
      <dsp:nvSpPr>
        <dsp:cNvPr id="0" name=""/>
        <dsp:cNvSpPr/>
      </dsp:nvSpPr>
      <dsp:spPr>
        <a:xfrm>
          <a:off x="1415796" y="2575560"/>
          <a:ext cx="2125159" cy="845105"/>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it-IT" sz="2600" kern="1200" dirty="0"/>
            <a:t>Filippo Valente</a:t>
          </a:r>
        </a:p>
      </dsp:txBody>
      <dsp:txXfrm>
        <a:off x="1440548" y="2600312"/>
        <a:ext cx="2075655" cy="795601"/>
      </dsp:txXfrm>
    </dsp:sp>
    <dsp:sp modelId="{036BFBBE-EAC1-4974-AF7B-A123792FB7D1}">
      <dsp:nvSpPr>
        <dsp:cNvPr id="0" name=""/>
        <dsp:cNvSpPr/>
      </dsp:nvSpPr>
      <dsp:spPr>
        <a:xfrm>
          <a:off x="4081975" y="1026199"/>
          <a:ext cx="2390804" cy="197191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922133"/>
              <a:satOff val="5281"/>
              <a:lumOff val="2157"/>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it-IT" sz="1900" kern="1200" dirty="0"/>
            <a:t>Suo fratello e suo padre sono stati uccisi dalla mafia</a:t>
          </a:r>
        </a:p>
      </dsp:txBody>
      <dsp:txXfrm>
        <a:off x="4127354" y="1494131"/>
        <a:ext cx="2300046" cy="1458602"/>
      </dsp:txXfrm>
    </dsp:sp>
    <dsp:sp modelId="{8716960B-6C75-4CEC-823B-9324102A72AF}">
      <dsp:nvSpPr>
        <dsp:cNvPr id="0" name=""/>
        <dsp:cNvSpPr/>
      </dsp:nvSpPr>
      <dsp:spPr>
        <a:xfrm>
          <a:off x="5361764" y="-260646"/>
          <a:ext cx="3174798" cy="3174798"/>
        </a:xfrm>
        <a:prstGeom prst="circularArrow">
          <a:avLst>
            <a:gd name="adj1" fmla="val 3579"/>
            <a:gd name="adj2" fmla="val 444860"/>
            <a:gd name="adj3" fmla="val 19379630"/>
            <a:gd name="adj4" fmla="val 12575511"/>
            <a:gd name="adj5" fmla="val 4175"/>
          </a:avLst>
        </a:prstGeom>
        <a:gradFill rotWithShape="0">
          <a:gsLst>
            <a:gs pos="0">
              <a:schemeClr val="accent2">
                <a:hueOff val="-1844266"/>
                <a:satOff val="10562"/>
                <a:lumOff val="4314"/>
                <a:alphaOff val="0"/>
                <a:tint val="96000"/>
                <a:satMod val="100000"/>
                <a:lumMod val="104000"/>
              </a:schemeClr>
            </a:gs>
            <a:gs pos="78000">
              <a:schemeClr val="accent2">
                <a:hueOff val="-1844266"/>
                <a:satOff val="10562"/>
                <a:lumOff val="431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29059859-63A2-459E-BCF4-12D6AF824551}">
      <dsp:nvSpPr>
        <dsp:cNvPr id="0" name=""/>
        <dsp:cNvSpPr/>
      </dsp:nvSpPr>
      <dsp:spPr>
        <a:xfrm>
          <a:off x="4613265" y="603646"/>
          <a:ext cx="2125159" cy="845105"/>
        </a:xfrm>
        <a:prstGeom prst="roundRect">
          <a:avLst>
            <a:gd name="adj" fmla="val 10000"/>
          </a:avLst>
        </a:prstGeom>
        <a:gradFill rotWithShape="0">
          <a:gsLst>
            <a:gs pos="0">
              <a:schemeClr val="accent2">
                <a:hueOff val="-922133"/>
                <a:satOff val="5281"/>
                <a:lumOff val="2157"/>
                <a:alphaOff val="0"/>
                <a:tint val="96000"/>
                <a:satMod val="100000"/>
                <a:lumMod val="104000"/>
              </a:schemeClr>
            </a:gs>
            <a:gs pos="78000">
              <a:schemeClr val="accent2">
                <a:hueOff val="-922133"/>
                <a:satOff val="5281"/>
                <a:lumOff val="2157"/>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it-IT" sz="2600" kern="1200" dirty="0"/>
            <a:t>Famiglia </a:t>
          </a:r>
        </a:p>
      </dsp:txBody>
      <dsp:txXfrm>
        <a:off x="4638017" y="628398"/>
        <a:ext cx="2075655" cy="795601"/>
      </dsp:txXfrm>
    </dsp:sp>
    <dsp:sp modelId="{E8B2F033-BFB8-4104-AC97-13E605A3E80D}">
      <dsp:nvSpPr>
        <dsp:cNvPr id="0" name=""/>
        <dsp:cNvSpPr/>
      </dsp:nvSpPr>
      <dsp:spPr>
        <a:xfrm>
          <a:off x="7279444" y="1026199"/>
          <a:ext cx="2390804" cy="197191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844266"/>
              <a:satOff val="10562"/>
              <a:lumOff val="4314"/>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it-IT" sz="1900" kern="1200" dirty="0"/>
            <a:t>Società di ristorazione a Lissone confiscata</a:t>
          </a:r>
        </a:p>
      </dsp:txBody>
      <dsp:txXfrm>
        <a:off x="7324823" y="1071578"/>
        <a:ext cx="2300046" cy="1458602"/>
      </dsp:txXfrm>
    </dsp:sp>
    <dsp:sp modelId="{D14EBA2B-FC0D-44AF-A427-ECB09BCFD0FE}">
      <dsp:nvSpPr>
        <dsp:cNvPr id="0" name=""/>
        <dsp:cNvSpPr/>
      </dsp:nvSpPr>
      <dsp:spPr>
        <a:xfrm>
          <a:off x="7810734" y="2575560"/>
          <a:ext cx="2125159" cy="845105"/>
        </a:xfrm>
        <a:prstGeom prst="roundRect">
          <a:avLst>
            <a:gd name="adj" fmla="val 10000"/>
          </a:avLst>
        </a:prstGeom>
        <a:gradFill rotWithShape="0">
          <a:gsLst>
            <a:gs pos="0">
              <a:schemeClr val="accent2">
                <a:hueOff val="-1844266"/>
                <a:satOff val="10562"/>
                <a:lumOff val="4314"/>
                <a:alphaOff val="0"/>
                <a:tint val="96000"/>
                <a:satMod val="100000"/>
                <a:lumMod val="104000"/>
              </a:schemeClr>
            </a:gs>
            <a:gs pos="78000">
              <a:schemeClr val="accent2">
                <a:hueOff val="-1844266"/>
                <a:satOff val="10562"/>
                <a:lumOff val="431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it-IT" sz="2600" kern="1200" dirty="0"/>
            <a:t>Mr. Cicciò</a:t>
          </a:r>
        </a:p>
      </dsp:txBody>
      <dsp:txXfrm>
        <a:off x="7835486" y="2600312"/>
        <a:ext cx="2075655" cy="7956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4A52F-404D-4659-B06D-BE583406BB4E}">
      <dsp:nvSpPr>
        <dsp:cNvPr id="0" name=""/>
        <dsp:cNvSpPr/>
      </dsp:nvSpPr>
      <dsp:spPr>
        <a:xfrm>
          <a:off x="1984" y="2356114"/>
          <a:ext cx="1766093" cy="706437"/>
        </a:xfrm>
        <a:prstGeom prst="chevr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tx1"/>
              </a:solidFill>
            </a:rPr>
            <a:t>Aliprandi Samuele</a:t>
          </a:r>
        </a:p>
      </dsp:txBody>
      <dsp:txXfrm>
        <a:off x="355203" y="2356114"/>
        <a:ext cx="1059656" cy="706437"/>
      </dsp:txXfrm>
    </dsp:sp>
    <dsp:sp modelId="{2C82C3E7-2598-40D0-8704-9F8050BFE23B}">
      <dsp:nvSpPr>
        <dsp:cNvPr id="0" name=""/>
        <dsp:cNvSpPr/>
      </dsp:nvSpPr>
      <dsp:spPr>
        <a:xfrm>
          <a:off x="1591468" y="2356114"/>
          <a:ext cx="1766093" cy="706437"/>
        </a:xfrm>
        <a:prstGeom prst="chevron">
          <a:avLst/>
        </a:prstGeom>
        <a:gradFill rotWithShape="0">
          <a:gsLst>
            <a:gs pos="0">
              <a:schemeClr val="accent2">
                <a:hueOff val="-461067"/>
                <a:satOff val="2640"/>
                <a:lumOff val="1079"/>
                <a:alphaOff val="0"/>
                <a:tint val="96000"/>
                <a:satMod val="100000"/>
                <a:lumMod val="104000"/>
              </a:schemeClr>
            </a:gs>
            <a:gs pos="78000">
              <a:schemeClr val="accent2">
                <a:hueOff val="-461067"/>
                <a:satOff val="2640"/>
                <a:lumOff val="1079"/>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tx1"/>
              </a:solidFill>
            </a:rPr>
            <a:t>Giorgolo Gabriele</a:t>
          </a:r>
        </a:p>
      </dsp:txBody>
      <dsp:txXfrm>
        <a:off x="1944687" y="2356114"/>
        <a:ext cx="1059656" cy="706437"/>
      </dsp:txXfrm>
    </dsp:sp>
    <dsp:sp modelId="{D6BB2336-C92D-434C-A883-95C96C975FDA}">
      <dsp:nvSpPr>
        <dsp:cNvPr id="0" name=""/>
        <dsp:cNvSpPr/>
      </dsp:nvSpPr>
      <dsp:spPr>
        <a:xfrm>
          <a:off x="3180953" y="2356114"/>
          <a:ext cx="1766093" cy="706437"/>
        </a:xfrm>
        <a:prstGeom prst="chevron">
          <a:avLst/>
        </a:prstGeom>
        <a:gradFill rotWithShape="0">
          <a:gsLst>
            <a:gs pos="0">
              <a:schemeClr val="accent2">
                <a:hueOff val="-922133"/>
                <a:satOff val="5281"/>
                <a:lumOff val="2157"/>
                <a:alphaOff val="0"/>
                <a:tint val="96000"/>
                <a:satMod val="100000"/>
                <a:lumMod val="104000"/>
              </a:schemeClr>
            </a:gs>
            <a:gs pos="78000">
              <a:schemeClr val="accent2">
                <a:hueOff val="-922133"/>
                <a:satOff val="5281"/>
                <a:lumOff val="2157"/>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tx1"/>
              </a:solidFill>
            </a:rPr>
            <a:t>Marangoni Sofia</a:t>
          </a:r>
        </a:p>
      </dsp:txBody>
      <dsp:txXfrm>
        <a:off x="3534172" y="2356114"/>
        <a:ext cx="1059656" cy="706437"/>
      </dsp:txXfrm>
    </dsp:sp>
    <dsp:sp modelId="{B641CD30-29EA-47AB-9944-0D522E14D5CB}">
      <dsp:nvSpPr>
        <dsp:cNvPr id="0" name=""/>
        <dsp:cNvSpPr/>
      </dsp:nvSpPr>
      <dsp:spPr>
        <a:xfrm>
          <a:off x="4770437" y="2356114"/>
          <a:ext cx="1766093" cy="706437"/>
        </a:xfrm>
        <a:prstGeom prst="chevron">
          <a:avLst/>
        </a:prstGeom>
        <a:gradFill rotWithShape="0">
          <a:gsLst>
            <a:gs pos="0">
              <a:schemeClr val="accent2">
                <a:hueOff val="-1383200"/>
                <a:satOff val="7921"/>
                <a:lumOff val="3236"/>
                <a:alphaOff val="0"/>
                <a:tint val="96000"/>
                <a:satMod val="100000"/>
                <a:lumMod val="104000"/>
              </a:schemeClr>
            </a:gs>
            <a:gs pos="78000">
              <a:schemeClr val="accent2">
                <a:hueOff val="-1383200"/>
                <a:satOff val="7921"/>
                <a:lumOff val="3236"/>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tx1"/>
              </a:solidFill>
            </a:rPr>
            <a:t>Nasef Omar</a:t>
          </a:r>
        </a:p>
      </dsp:txBody>
      <dsp:txXfrm>
        <a:off x="5123656" y="2356114"/>
        <a:ext cx="1059656" cy="706437"/>
      </dsp:txXfrm>
    </dsp:sp>
    <dsp:sp modelId="{B92E687F-9F16-417D-90DB-2DB42674B05B}">
      <dsp:nvSpPr>
        <dsp:cNvPr id="0" name=""/>
        <dsp:cNvSpPr/>
      </dsp:nvSpPr>
      <dsp:spPr>
        <a:xfrm>
          <a:off x="6359921" y="2356114"/>
          <a:ext cx="1766093" cy="706437"/>
        </a:xfrm>
        <a:prstGeom prst="chevron">
          <a:avLst/>
        </a:prstGeom>
        <a:gradFill rotWithShape="0">
          <a:gsLst>
            <a:gs pos="0">
              <a:schemeClr val="accent2">
                <a:hueOff val="-1844266"/>
                <a:satOff val="10562"/>
                <a:lumOff val="4314"/>
                <a:alphaOff val="0"/>
                <a:tint val="96000"/>
                <a:satMod val="100000"/>
                <a:lumMod val="104000"/>
              </a:schemeClr>
            </a:gs>
            <a:gs pos="78000">
              <a:schemeClr val="accent2">
                <a:hueOff val="-1844266"/>
                <a:satOff val="10562"/>
                <a:lumOff val="431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tx1"/>
              </a:solidFill>
            </a:rPr>
            <a:t>Riva Claudia</a:t>
          </a:r>
        </a:p>
      </dsp:txBody>
      <dsp:txXfrm>
        <a:off x="6713140" y="2356114"/>
        <a:ext cx="1059656" cy="706437"/>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B49A8-C645-49BB-B35D-666F38E1D4DA}" type="datetimeFigureOut">
              <a:rPr lang="it-IT" smtClean="0"/>
              <a:t>07/05/2019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84796-3F6C-42BF-BFF5-706DA655122A}" type="slidenum">
              <a:rPr lang="it-IT" smtClean="0"/>
              <a:t>‹N›</a:t>
            </a:fld>
            <a:endParaRPr lang="it-IT"/>
          </a:p>
        </p:txBody>
      </p:sp>
    </p:spTree>
    <p:extLst>
      <p:ext uri="{BB962C8B-B14F-4D97-AF65-F5344CB8AC3E}">
        <p14:creationId xmlns:p14="http://schemas.microsoft.com/office/powerpoint/2010/main" val="2904619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 mafia in indica qualsiasi</a:t>
            </a:r>
            <a:r>
              <a:rPr lang="it-IT" baseline="0" dirty="0"/>
              <a:t> organizzazione criminale retta dall’omertà e regolata da riti, legami familiari e percorsi iniziatici </a:t>
            </a:r>
            <a:r>
              <a:rPr lang="it-IT" baseline="0" dirty="0" err="1"/>
              <a:t>peculari</a:t>
            </a:r>
            <a:r>
              <a:rPr lang="it-IT" baseline="0" dirty="0"/>
              <a:t> che ciascun appartenente, detto affiliato è tenuto a rispettare. Secondo il significato estensivo del termine, indica una qualsiasi organizzazione criminale di persone che impongono la propria volontà con mezzi spesso illeciti, per conseguire interessi privati, anche a danno di quelli pubblici.</a:t>
            </a:r>
          </a:p>
          <a:p>
            <a:r>
              <a:rPr lang="it-IT" baseline="0" dirty="0"/>
              <a:t>Alcuni esempi delle mafie più comuni e conosciute sono Cosa nostra, </a:t>
            </a:r>
            <a:r>
              <a:rPr lang="it-IT" baseline="0" dirty="0" err="1"/>
              <a:t>‘Ndrangheta</a:t>
            </a:r>
            <a:r>
              <a:rPr lang="it-IT" baseline="0" dirty="0"/>
              <a:t>, Camorra e Sacra Corona Unita.</a:t>
            </a:r>
            <a:endParaRPr lang="it-IT" dirty="0"/>
          </a:p>
          <a:p>
            <a:r>
              <a:rPr lang="it-IT" dirty="0"/>
              <a:t>La mafia coinvolge e cattura migliaia di giovani a partire dalla prima infanzia; essa socializza, forma, educa e trasmette la sua cultura, superando abissalmente l'educazione impartita in maniera formale dalla scuola e dalle istituzioni culturali. Come si spiega ciò? Lo si spiega col fatto che i luoghi pubblici di formazione sono sprovvisti di quella forza emozionale che presentano invece i vincoli di parentela e di vicinato; sono sprovviste di quella forza suggestiva esercitata dai modelli di comportamento di tipo mafioso, di cui è percepito l'aspetto esteriore, che rappresenta forza, distinzione, potere, autorità, successo, benessere. Dunque ogni pedagogia dell'antimafia deve fondarsi sulla consapevolezza spietata della propria intrinseca inadeguatezza. Non si può del resto negare che le agenzie tradizionali siano in crisi, che debbano sopportare la concorrenza della stampa, della televisione e degli altri mass media e che è necessario attivare nuovi canali e modi di azione.</a:t>
            </a:r>
          </a:p>
          <a:p>
            <a:pPr rtl="0"/>
            <a:r>
              <a:rPr lang="it-IT" sz="1200" b="0" i="0" u="none" strike="noStrike" kern="1200" dirty="0">
                <a:solidFill>
                  <a:schemeClr val="tx1"/>
                </a:solidFill>
                <a:effectLst/>
                <a:latin typeface="+mn-lt"/>
                <a:ea typeface="+mn-ea"/>
                <a:cs typeface="+mn-cs"/>
              </a:rPr>
              <a:t>Le estorsioni al Nord si fanno così. Prima le minacce al telefono, dopo gli spari alle vetrine nella notte, poi si arriva alla trattativa e al pagamento. E una volta ottenuti i soldi? Si dividono: un po’ ai componenti della locale, un po’ alla casa madre in Calabria. Magari acquistando armi per rifornire le cosche impegnate nelle faide nella terra d’origine. E le vittime? Meglio sceglierle fra meridionali, magari calabresi, considerati più disposti a pagare.</a:t>
            </a:r>
            <a:endParaRPr lang="it-IT" b="0" dirty="0">
              <a:effectLst/>
            </a:endParaRPr>
          </a:p>
          <a:p>
            <a:r>
              <a:rPr lang="it-IT" dirty="0"/>
              <a:t>Queste sono le pesanti parole di Michael </a:t>
            </a:r>
            <a:r>
              <a:rPr lang="it-IT" dirty="0" err="1"/>
              <a:t>Panajia</a:t>
            </a:r>
            <a:r>
              <a:rPr lang="it-IT" dirty="0"/>
              <a:t>: l’ex capo società della locale di Giussano, killer di professione e braccio destro di Antonino Belnome, ma con un'importante storia di ’ndrangheta già alle spalle in Calabria, conduce gli inquirenti per mano nei meandri del pizzo. In salsa brianzola. </a:t>
            </a:r>
          </a:p>
        </p:txBody>
      </p:sp>
      <p:sp>
        <p:nvSpPr>
          <p:cNvPr id="4" name="Segnaposto numero diapositiva 3"/>
          <p:cNvSpPr>
            <a:spLocks noGrp="1"/>
          </p:cNvSpPr>
          <p:nvPr>
            <p:ph type="sldNum" sz="quarter" idx="10"/>
          </p:nvPr>
        </p:nvSpPr>
        <p:spPr/>
        <p:txBody>
          <a:bodyPr/>
          <a:lstStyle/>
          <a:p>
            <a:fld id="{9C084796-3F6C-42BF-BFF5-706DA655122A}" type="slidenum">
              <a:rPr lang="it-IT" smtClean="0"/>
              <a:t>2</a:t>
            </a:fld>
            <a:endParaRPr lang="it-IT"/>
          </a:p>
        </p:txBody>
      </p:sp>
    </p:spTree>
    <p:extLst>
      <p:ext uri="{BB962C8B-B14F-4D97-AF65-F5344CB8AC3E}">
        <p14:creationId xmlns:p14="http://schemas.microsoft.com/office/powerpoint/2010/main" val="275133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r>
              <a:rPr lang="it-IT" sz="1200" b="0" i="0" u="none" strike="noStrike" kern="1200" dirty="0">
                <a:solidFill>
                  <a:schemeClr val="tx1"/>
                </a:solidFill>
                <a:effectLst/>
                <a:latin typeface="+mn-lt"/>
                <a:ea typeface="+mn-ea"/>
                <a:cs typeface="+mn-cs"/>
              </a:rPr>
              <a:t>È </a:t>
            </a:r>
            <a:r>
              <a:rPr lang="it-IT" sz="1200" b="1" i="0" u="none" strike="noStrike" kern="1200" dirty="0">
                <a:solidFill>
                  <a:schemeClr val="tx1"/>
                </a:solidFill>
                <a:effectLst/>
                <a:latin typeface="+mn-lt"/>
                <a:ea typeface="+mn-ea"/>
                <a:cs typeface="+mn-cs"/>
              </a:rPr>
              <a:t>la primavera del 2008 quando a Giussano viene «attivata» una nuova locale di ’ndrangheta. </a:t>
            </a:r>
          </a:p>
          <a:p>
            <a:pPr rtl="0"/>
            <a:r>
              <a:rPr lang="it-IT" sz="1200" b="1" i="0" u="none" strike="noStrike" kern="1200" dirty="0">
                <a:solidFill>
                  <a:schemeClr val="tx1"/>
                </a:solidFill>
                <a:effectLst/>
                <a:latin typeface="+mn-lt"/>
                <a:ea typeface="+mn-ea"/>
                <a:cs typeface="+mn-cs"/>
              </a:rPr>
              <a:t>Rocco </a:t>
            </a:r>
            <a:r>
              <a:rPr lang="it-IT" sz="1200" b="1" i="0" u="none" strike="noStrike" kern="1200" dirty="0" err="1">
                <a:solidFill>
                  <a:schemeClr val="tx1"/>
                </a:solidFill>
                <a:effectLst/>
                <a:latin typeface="+mn-lt"/>
                <a:ea typeface="+mn-ea"/>
                <a:cs typeface="+mn-cs"/>
              </a:rPr>
              <a:t>Cristello</a:t>
            </a:r>
            <a:r>
              <a:rPr lang="it-IT" sz="1200" b="0" i="0" u="none" strike="noStrike" kern="1200" dirty="0">
                <a:solidFill>
                  <a:schemeClr val="tx1"/>
                </a:solidFill>
                <a:effectLst/>
                <a:latin typeface="+mn-lt"/>
                <a:ea typeface="+mn-ea"/>
                <a:cs typeface="+mn-cs"/>
              </a:rPr>
              <a:t>, per anni a capo della storica locale di Seregno, è </a:t>
            </a:r>
            <a:r>
              <a:rPr lang="it-IT" sz="1200" b="1" i="0" u="none" strike="noStrike" kern="1200" dirty="0">
                <a:solidFill>
                  <a:schemeClr val="tx1"/>
                </a:solidFill>
                <a:effectLst/>
                <a:latin typeface="+mn-lt"/>
                <a:ea typeface="+mn-ea"/>
                <a:cs typeface="+mn-cs"/>
              </a:rPr>
              <a:t>morto da poche settimane</a:t>
            </a:r>
            <a:r>
              <a:rPr lang="it-IT" sz="1200" b="0" i="0" u="none" strike="noStrike" kern="1200" dirty="0">
                <a:solidFill>
                  <a:schemeClr val="tx1"/>
                </a:solidFill>
                <a:effectLst/>
                <a:latin typeface="+mn-lt"/>
                <a:ea typeface="+mn-ea"/>
                <a:cs typeface="+mn-cs"/>
              </a:rPr>
              <a:t>, ucciso in un agguato sotto la sua abitazione dal gruppo che fa capo alla famiglia rivale degli Stagno.</a:t>
            </a:r>
            <a:r>
              <a:rPr lang="it-IT" sz="1200" b="1" i="0" u="none" strike="noStrike" kern="1200" dirty="0">
                <a:solidFill>
                  <a:schemeClr val="tx1"/>
                </a:solidFill>
                <a:effectLst/>
                <a:latin typeface="+mn-lt"/>
                <a:ea typeface="+mn-ea"/>
                <a:cs typeface="+mn-cs"/>
              </a:rPr>
              <a:t> Il vero boss dei boss di tutte e 15 le cosche attive in Lombardia in quel momento, vale a dire Carmelo Novella</a:t>
            </a:r>
            <a:r>
              <a:rPr lang="it-IT" sz="1200" b="0" i="0" u="none" strike="noStrike" kern="1200" dirty="0">
                <a:solidFill>
                  <a:schemeClr val="tx1"/>
                </a:solidFill>
                <a:effectLst/>
                <a:latin typeface="+mn-lt"/>
                <a:ea typeface="+mn-ea"/>
                <a:cs typeface="+mn-cs"/>
              </a:rPr>
              <a:t>, sarebbe in realtà </a:t>
            </a:r>
            <a:r>
              <a:rPr lang="it-IT" sz="1200" b="1" i="0" u="none" strike="noStrike" kern="1200" dirty="0">
                <a:solidFill>
                  <a:schemeClr val="tx1"/>
                </a:solidFill>
                <a:effectLst/>
                <a:latin typeface="+mn-lt"/>
                <a:ea typeface="+mn-ea"/>
                <a:cs typeface="+mn-cs"/>
              </a:rPr>
              <a:t>contrario alla nascita della nuova organizzazione</a:t>
            </a:r>
            <a:r>
              <a:rPr lang="it-IT" sz="1200" b="0" i="0" u="none" strike="noStrike" kern="1200" dirty="0">
                <a:solidFill>
                  <a:schemeClr val="tx1"/>
                </a:solidFill>
                <a:effectLst/>
                <a:latin typeface="+mn-lt"/>
                <a:ea typeface="+mn-ea"/>
                <a:cs typeface="+mn-cs"/>
              </a:rPr>
              <a:t>.</a:t>
            </a:r>
            <a:endParaRPr lang="it-IT" dirty="0">
              <a:effectLst/>
            </a:endParaRPr>
          </a:p>
          <a:p>
            <a:pPr rtl="0"/>
            <a:r>
              <a:rPr lang="it-IT" sz="1200" b="0" i="0" u="none" strike="noStrike" kern="1200" dirty="0">
                <a:solidFill>
                  <a:schemeClr val="tx1"/>
                </a:solidFill>
                <a:effectLst/>
                <a:latin typeface="+mn-lt"/>
                <a:ea typeface="+mn-ea"/>
                <a:cs typeface="+mn-cs"/>
              </a:rPr>
              <a:t>Carmelo Novella è consapevole del fatto che </a:t>
            </a:r>
            <a:r>
              <a:rPr lang="it-IT" sz="1200" b="1" i="0" u="none" strike="noStrike" kern="1200" dirty="0">
                <a:solidFill>
                  <a:schemeClr val="tx1"/>
                </a:solidFill>
                <a:effectLst/>
                <a:latin typeface="+mn-lt"/>
                <a:ea typeface="+mn-ea"/>
                <a:cs typeface="+mn-cs"/>
              </a:rPr>
              <a:t>il suo potere rischia di essere messo a dura prova</a:t>
            </a:r>
            <a:r>
              <a:rPr lang="it-IT" sz="1200" b="0" i="0" u="none" strike="noStrike" kern="1200" dirty="0">
                <a:solidFill>
                  <a:schemeClr val="tx1"/>
                </a:solidFill>
                <a:effectLst/>
                <a:latin typeface="+mn-lt"/>
                <a:ea typeface="+mn-ea"/>
                <a:cs typeface="+mn-cs"/>
              </a:rPr>
              <a:t>: gli equilibri però si stanno ridisegnando, in Calabria come in Lombardia, e questo significa sangue.</a:t>
            </a:r>
            <a:endParaRPr lang="it-IT" dirty="0">
              <a:effectLst/>
            </a:endParaRPr>
          </a:p>
          <a:p>
            <a:pPr rtl="0"/>
            <a:r>
              <a:rPr lang="it-IT" sz="1200" b="0" i="0" u="none" strike="noStrike" kern="1200" dirty="0">
                <a:solidFill>
                  <a:schemeClr val="tx1"/>
                </a:solidFill>
                <a:effectLst/>
                <a:latin typeface="+mn-lt"/>
                <a:ea typeface="+mn-ea"/>
                <a:cs typeface="+mn-cs"/>
              </a:rPr>
              <a:t>La </a:t>
            </a:r>
            <a:r>
              <a:rPr lang="it-IT" sz="1200" b="1" i="0" u="none" strike="noStrike" kern="1200" dirty="0">
                <a:solidFill>
                  <a:schemeClr val="tx1"/>
                </a:solidFill>
                <a:effectLst/>
                <a:latin typeface="+mn-lt"/>
                <a:ea typeface="+mn-ea"/>
                <a:cs typeface="+mn-cs"/>
              </a:rPr>
              <a:t>nuova locale di Giussano nasce dunque lo stesso</a:t>
            </a:r>
            <a:r>
              <a:rPr lang="it-IT" sz="1200" b="0" i="0" u="none" strike="noStrike" kern="1200" dirty="0">
                <a:solidFill>
                  <a:schemeClr val="tx1"/>
                </a:solidFill>
                <a:effectLst/>
                <a:latin typeface="+mn-lt"/>
                <a:ea typeface="+mn-ea"/>
                <a:cs typeface="+mn-cs"/>
              </a:rPr>
              <a:t>, che a Novella piaccia o meno</a:t>
            </a:r>
            <a:r>
              <a:rPr lang="it-IT" sz="1200" b="0" i="0" u="none" strike="noStrike" kern="1200" baseline="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rPr>
              <a:t>con capo </a:t>
            </a:r>
            <a:r>
              <a:rPr lang="it-IT" sz="1200" b="1" i="0" u="none" strike="noStrike" kern="1200" dirty="0">
                <a:solidFill>
                  <a:schemeClr val="tx1"/>
                </a:solidFill>
                <a:effectLst/>
                <a:latin typeface="+mn-lt"/>
                <a:ea typeface="+mn-ea"/>
                <a:cs typeface="+mn-cs"/>
              </a:rPr>
              <a:t>Antonino Belnome, boss emergente. </a:t>
            </a:r>
            <a:endParaRPr lang="it-IT" dirty="0">
              <a:effectLst/>
            </a:endParaRPr>
          </a:p>
          <a:p>
            <a:pPr rtl="0"/>
            <a:r>
              <a:rPr lang="it-IT" sz="1200" b="1" i="0" u="none" strike="noStrike" kern="1200" dirty="0">
                <a:solidFill>
                  <a:schemeClr val="tx1"/>
                </a:solidFill>
                <a:effectLst/>
                <a:latin typeface="+mn-lt"/>
                <a:ea typeface="+mn-ea"/>
                <a:cs typeface="+mn-cs"/>
              </a:rPr>
              <a:t>Passano poche settimane e il quadro si fa più chiaro </a:t>
            </a:r>
            <a:r>
              <a:rPr lang="it-IT" sz="1200" b="0" i="0" u="none" strike="noStrike" kern="1200" dirty="0">
                <a:solidFill>
                  <a:schemeClr val="tx1"/>
                </a:solidFill>
                <a:effectLst/>
                <a:latin typeface="+mn-lt"/>
                <a:ea typeface="+mn-ea"/>
                <a:cs typeface="+mn-cs"/>
              </a:rPr>
              <a:t>a lettere di fuoco: in un bar di</a:t>
            </a:r>
            <a:r>
              <a:rPr lang="it-IT" sz="1200" b="1" i="0" u="none" strike="noStrike" kern="1200" dirty="0">
                <a:solidFill>
                  <a:schemeClr val="tx1"/>
                </a:solidFill>
                <a:effectLst/>
                <a:latin typeface="+mn-lt"/>
                <a:ea typeface="+mn-ea"/>
                <a:cs typeface="+mn-cs"/>
              </a:rPr>
              <a:t> San Vittore Olona, nel Legnanese, dove si trova ogni pomeriggio Carmelo Novella</a:t>
            </a:r>
            <a:r>
              <a:rPr lang="it-IT" sz="1200" b="0" i="0" u="none" strike="noStrike" kern="1200" dirty="0">
                <a:solidFill>
                  <a:schemeClr val="tx1"/>
                </a:solidFill>
                <a:effectLst/>
                <a:latin typeface="+mn-lt"/>
                <a:ea typeface="+mn-ea"/>
                <a:cs typeface="+mn-cs"/>
              </a:rPr>
              <a:t>, entra un </a:t>
            </a:r>
            <a:r>
              <a:rPr lang="it-IT" sz="1200" b="1" i="0" u="none" strike="noStrike" kern="1200" dirty="0">
                <a:solidFill>
                  <a:schemeClr val="tx1"/>
                </a:solidFill>
                <a:effectLst/>
                <a:latin typeface="+mn-lt"/>
                <a:ea typeface="+mn-ea"/>
                <a:cs typeface="+mn-cs"/>
              </a:rPr>
              <a:t>commando armato fino ai denti</a:t>
            </a:r>
            <a:r>
              <a:rPr lang="it-IT" sz="1200" b="0" i="0" u="none" strike="noStrike" kern="1200" dirty="0">
                <a:solidFill>
                  <a:schemeClr val="tx1"/>
                </a:solidFill>
                <a:effectLst/>
                <a:latin typeface="+mn-lt"/>
                <a:ea typeface="+mn-ea"/>
                <a:cs typeface="+mn-cs"/>
              </a:rPr>
              <a:t> quindi scaricano le loro pistole in faccia a Carmelo Novella.</a:t>
            </a:r>
            <a:endParaRPr lang="it-IT" dirty="0">
              <a:effectLst/>
            </a:endParaRPr>
          </a:p>
          <a:p>
            <a:pPr rtl="0"/>
            <a:r>
              <a:rPr lang="it-IT" sz="1200" b="0" i="0" u="none" strike="noStrike" kern="1200" dirty="0">
                <a:solidFill>
                  <a:schemeClr val="tx1"/>
                </a:solidFill>
                <a:effectLst/>
                <a:latin typeface="+mn-lt"/>
                <a:ea typeface="+mn-ea"/>
                <a:cs typeface="+mn-cs"/>
              </a:rPr>
              <a:t>E </a:t>
            </a:r>
            <a:r>
              <a:rPr lang="it-IT" sz="1200" b="1" i="0" u="none" strike="noStrike" kern="1200" dirty="0">
                <a:solidFill>
                  <a:schemeClr val="tx1"/>
                </a:solidFill>
                <a:effectLst/>
                <a:latin typeface="+mn-lt"/>
                <a:ea typeface="+mn-ea"/>
                <a:cs typeface="+mn-cs"/>
              </a:rPr>
              <a:t>alla locale di Giussano accorrono nuovi adepti: ne parla proprio Belnome, nel frattempo pentitosi</a:t>
            </a:r>
            <a:r>
              <a:rPr lang="it-IT" sz="1200" b="0" i="0" u="none" strike="noStrike" kern="1200" dirty="0">
                <a:solidFill>
                  <a:schemeClr val="tx1"/>
                </a:solidFill>
                <a:effectLst/>
                <a:latin typeface="+mn-lt"/>
                <a:ea typeface="+mn-ea"/>
                <a:cs typeface="+mn-cs"/>
              </a:rPr>
              <a:t>, nella sua </a:t>
            </a:r>
            <a:r>
              <a:rPr lang="it-IT" sz="1200" b="1" i="0" u="none" strike="noStrike" kern="1200" dirty="0">
                <a:solidFill>
                  <a:schemeClr val="tx1"/>
                </a:solidFill>
                <a:effectLst/>
                <a:latin typeface="+mn-lt"/>
                <a:ea typeface="+mn-ea"/>
                <a:cs typeface="+mn-cs"/>
              </a:rPr>
              <a:t>confessione-fiume davanti al procuratore aggiunto della Direzione distrettuale antimafia di Milano Ilda Boccassini</a:t>
            </a:r>
            <a:r>
              <a:rPr lang="it-IT" sz="1200" b="0" i="0" u="none" strike="noStrike" kern="1200" dirty="0">
                <a:solidFill>
                  <a:schemeClr val="tx1"/>
                </a:solidFill>
                <a:effectLst/>
                <a:latin typeface="+mn-lt"/>
                <a:ea typeface="+mn-ea"/>
                <a:cs typeface="+mn-cs"/>
              </a:rPr>
              <a:t>. </a:t>
            </a:r>
            <a:endParaRPr lang="it-IT" dirty="0">
              <a:effectLst/>
            </a:endParaRPr>
          </a:p>
          <a:p>
            <a:pPr rtl="0"/>
            <a:r>
              <a:rPr lang="it-IT" sz="1200" b="0" i="0" u="none" strike="noStrike" kern="1200" dirty="0">
                <a:solidFill>
                  <a:schemeClr val="tx1"/>
                </a:solidFill>
                <a:effectLst/>
                <a:latin typeface="+mn-lt"/>
                <a:ea typeface="+mn-ea"/>
                <a:cs typeface="+mn-cs"/>
              </a:rPr>
              <a:t>Lo conferma anche Michael </a:t>
            </a:r>
            <a:r>
              <a:rPr lang="it-IT" sz="1200" b="0" i="0" u="none" strike="noStrike" kern="1200" dirty="0" err="1">
                <a:solidFill>
                  <a:schemeClr val="tx1"/>
                </a:solidFill>
                <a:effectLst/>
                <a:latin typeface="+mn-lt"/>
                <a:ea typeface="+mn-ea"/>
                <a:cs typeface="+mn-cs"/>
              </a:rPr>
              <a:t>Panajia</a:t>
            </a:r>
            <a:r>
              <a:rPr lang="it-IT" sz="1200" b="0" i="0" u="none" strike="noStrike" kern="1200" dirty="0">
                <a:solidFill>
                  <a:schemeClr val="tx1"/>
                </a:solidFill>
                <a:effectLst/>
                <a:latin typeface="+mn-lt"/>
                <a:ea typeface="+mn-ea"/>
                <a:cs typeface="+mn-cs"/>
              </a:rPr>
              <a:t>, che ammette di aver fatto parte del commando omicida e di aver guidato la locale di Giussano dopo l’arresto del suo ex capo.</a:t>
            </a:r>
            <a:endParaRPr lang="it-IT" dirty="0">
              <a:effectLst/>
            </a:endParaRPr>
          </a:p>
          <a:p>
            <a:pPr rtl="0"/>
            <a:r>
              <a:rPr lang="it-IT" sz="1200" b="0" i="0" u="none" strike="noStrike" kern="1200" dirty="0">
                <a:solidFill>
                  <a:schemeClr val="tx1"/>
                </a:solidFill>
                <a:effectLst/>
                <a:latin typeface="+mn-lt"/>
                <a:ea typeface="+mn-ea"/>
                <a:cs typeface="+mn-cs"/>
              </a:rPr>
              <a:t>Affiliati storici e «rimpiazzi», come Belnome chiama ad esempio i nuovi affiliati. Per fare qualche nome, basta </a:t>
            </a:r>
            <a:r>
              <a:rPr lang="it-IT" sz="1200" b="1" i="0" u="none" strike="noStrike" kern="1200" dirty="0">
                <a:solidFill>
                  <a:schemeClr val="tx1"/>
                </a:solidFill>
                <a:effectLst/>
                <a:latin typeface="+mn-lt"/>
                <a:ea typeface="+mn-ea"/>
                <a:cs typeface="+mn-cs"/>
              </a:rPr>
              <a:t>spulciare l’ultima ordinanza dell’Operazione Ulisse, che ha portato a 37 arresti in Brianza </a:t>
            </a:r>
            <a:r>
              <a:rPr lang="it-IT" sz="1200" b="0" i="0" u="none" strike="noStrike" kern="1200" dirty="0">
                <a:solidFill>
                  <a:schemeClr val="tx1"/>
                </a:solidFill>
                <a:effectLst/>
                <a:latin typeface="+mn-lt"/>
                <a:ea typeface="+mn-ea"/>
                <a:cs typeface="+mn-cs"/>
              </a:rPr>
              <a:t>.</a:t>
            </a:r>
            <a:endParaRPr lang="it-IT" dirty="0">
              <a:effectLst/>
            </a:endParaRPr>
          </a:p>
          <a:p>
            <a:pPr rtl="0"/>
            <a:r>
              <a:rPr lang="it-IT" sz="1200" b="0" i="0" u="none" strike="noStrike" kern="1200" dirty="0">
                <a:solidFill>
                  <a:schemeClr val="tx1"/>
                </a:solidFill>
                <a:effectLst/>
                <a:latin typeface="+mn-lt"/>
                <a:ea typeface="+mn-ea"/>
                <a:cs typeface="+mn-cs"/>
              </a:rPr>
              <a:t>A cominciare da </a:t>
            </a:r>
            <a:r>
              <a:rPr lang="it-IT" sz="1200" b="1" i="0" u="none" strike="noStrike" kern="1200" dirty="0">
                <a:solidFill>
                  <a:schemeClr val="tx1"/>
                </a:solidFill>
                <a:effectLst/>
                <a:latin typeface="+mn-lt"/>
                <a:ea typeface="+mn-ea"/>
                <a:cs typeface="+mn-cs"/>
              </a:rPr>
              <a:t>Ulisse </a:t>
            </a:r>
            <a:r>
              <a:rPr lang="it-IT" sz="1200" b="1" i="0" u="none" strike="noStrike" kern="1200" dirty="0" err="1">
                <a:solidFill>
                  <a:schemeClr val="tx1"/>
                </a:solidFill>
                <a:effectLst/>
                <a:latin typeface="+mn-lt"/>
                <a:ea typeface="+mn-ea"/>
                <a:cs typeface="+mn-cs"/>
              </a:rPr>
              <a:t>Panetta</a:t>
            </a:r>
            <a:r>
              <a:rPr lang="it-IT" sz="1200" b="1" i="0" u="none" strike="noStrike" kern="1200" dirty="0">
                <a:solidFill>
                  <a:schemeClr val="tx1"/>
                </a:solidFill>
                <a:effectLst/>
                <a:latin typeface="+mn-lt"/>
                <a:ea typeface="+mn-ea"/>
                <a:cs typeface="+mn-cs"/>
              </a:rPr>
              <a:t> che «rappresenta il segno di continuità della ’ndrangheta: già “contabile” della locale di Giussano</a:t>
            </a:r>
            <a:r>
              <a:rPr lang="it-IT" sz="1200" b="0" i="0" u="none" strike="noStrike" kern="1200" dirty="0">
                <a:solidFill>
                  <a:schemeClr val="tx1"/>
                </a:solidFill>
                <a:effectLst/>
                <a:latin typeface="+mn-lt"/>
                <a:ea typeface="+mn-ea"/>
                <a:cs typeface="+mn-cs"/>
              </a:rPr>
              <a:t>, dopo gli arresti dell’operazione Infinito è divenuto “capo società”, e dunque vice del nuovo capo locale </a:t>
            </a:r>
            <a:r>
              <a:rPr lang="it-IT" sz="1200" b="0" i="0" u="none" strike="noStrike" kern="1200" dirty="0" err="1">
                <a:solidFill>
                  <a:schemeClr val="tx1"/>
                </a:solidFill>
                <a:effectLst/>
                <a:latin typeface="+mn-lt"/>
                <a:ea typeface="+mn-ea"/>
                <a:cs typeface="+mn-cs"/>
              </a:rPr>
              <a:t>Panajia</a:t>
            </a:r>
            <a:r>
              <a:rPr lang="it-IT" sz="1200" b="0" i="0" u="none" strike="noStrike" kern="1200" dirty="0">
                <a:solidFill>
                  <a:schemeClr val="tx1"/>
                </a:solidFill>
                <a:effectLst/>
                <a:latin typeface="+mn-lt"/>
                <a:ea typeface="+mn-ea"/>
                <a:cs typeface="+mn-cs"/>
              </a:rPr>
              <a:t>». Zio materno di </a:t>
            </a:r>
            <a:r>
              <a:rPr lang="it-IT" sz="1200" b="0" i="0" u="none" strike="noStrike" kern="1200" dirty="0" err="1">
                <a:solidFill>
                  <a:schemeClr val="tx1"/>
                </a:solidFill>
                <a:effectLst/>
                <a:latin typeface="+mn-lt"/>
                <a:ea typeface="+mn-ea"/>
                <a:cs typeface="+mn-cs"/>
              </a:rPr>
              <a:t>Panajia</a:t>
            </a:r>
            <a:r>
              <a:rPr lang="it-IT" sz="1200" b="0" i="0" u="none" strike="noStrike" kern="1200" dirty="0">
                <a:solidFill>
                  <a:schemeClr val="tx1"/>
                </a:solidFill>
                <a:effectLst/>
                <a:latin typeface="+mn-lt"/>
                <a:ea typeface="+mn-ea"/>
                <a:cs typeface="+mn-cs"/>
              </a:rPr>
              <a:t>, ricopre il ruolo di contabile all’interno della Locale.</a:t>
            </a:r>
            <a:endParaRPr lang="it-IT" dirty="0">
              <a:effectLst/>
            </a:endParaRPr>
          </a:p>
          <a:p>
            <a:pPr rtl="0"/>
            <a:r>
              <a:rPr lang="it-IT" sz="1200" b="0" i="0" u="none" strike="noStrike" kern="1200" dirty="0">
                <a:solidFill>
                  <a:schemeClr val="tx1"/>
                </a:solidFill>
                <a:effectLst/>
                <a:latin typeface="+mn-lt"/>
                <a:ea typeface="+mn-ea"/>
                <a:cs typeface="+mn-cs"/>
              </a:rPr>
              <a:t>Fra gli affiliati storici c’è </a:t>
            </a:r>
            <a:r>
              <a:rPr lang="it-IT" sz="1200" b="1" i="0" u="none" strike="noStrike" kern="1200" dirty="0">
                <a:solidFill>
                  <a:schemeClr val="tx1"/>
                </a:solidFill>
                <a:effectLst/>
                <a:latin typeface="+mn-lt"/>
                <a:ea typeface="+mn-ea"/>
                <a:cs typeface="+mn-cs"/>
              </a:rPr>
              <a:t>Salvatore Rosario Fraietta, anche lui fra coloro che chiesero di entrare a far parte della locale di Giussano dopo la sua apertura</a:t>
            </a:r>
            <a:r>
              <a:rPr lang="it-IT" sz="1200" b="0" i="0" u="none" strike="noStrike" kern="1200" dirty="0">
                <a:solidFill>
                  <a:schemeClr val="tx1"/>
                </a:solidFill>
                <a:effectLst/>
                <a:latin typeface="+mn-lt"/>
                <a:ea typeface="+mn-ea"/>
                <a:cs typeface="+mn-cs"/>
              </a:rPr>
              <a:t>. </a:t>
            </a:r>
            <a:endParaRPr lang="it-IT" dirty="0">
              <a:effectLst/>
            </a:endParaRPr>
          </a:p>
          <a:p>
            <a:r>
              <a:rPr lang="it-IT" sz="1200" b="0" i="0" u="none" strike="noStrike" kern="1200" dirty="0">
                <a:solidFill>
                  <a:schemeClr val="tx1"/>
                </a:solidFill>
                <a:effectLst/>
                <a:latin typeface="+mn-lt"/>
                <a:ea typeface="+mn-ea"/>
                <a:cs typeface="+mn-cs"/>
              </a:rPr>
              <a:t>A Giussano entrano anche i fratelli Pasquale, con la dote di «santa», poi promossa a «vangelo». C’è anche </a:t>
            </a:r>
            <a:r>
              <a:rPr lang="it-IT" sz="1200" b="1" i="0" u="none" strike="noStrike" kern="1200" dirty="0">
                <a:solidFill>
                  <a:schemeClr val="tx1"/>
                </a:solidFill>
                <a:effectLst/>
                <a:latin typeface="+mn-lt"/>
                <a:ea typeface="+mn-ea"/>
                <a:cs typeface="+mn-cs"/>
              </a:rPr>
              <a:t>Giuseppe Di Noto, affiliato con la dote di «picciotto». Attivo nello spaccio,</a:t>
            </a:r>
            <a:r>
              <a:rPr lang="it-IT" sz="1200" b="0" i="0" u="none" strike="noStrike" kern="1200" dirty="0">
                <a:solidFill>
                  <a:schemeClr val="tx1"/>
                </a:solidFill>
                <a:effectLst/>
                <a:latin typeface="+mn-lt"/>
                <a:ea typeface="+mn-ea"/>
                <a:cs typeface="+mn-cs"/>
              </a:rPr>
              <a:t> vanta anche parenti già coinvolti in vicende di ’ndrangheta: è fratello di Salvatore e zio di Simone Di Noto, entrambi condannati a 8 anni nell’inchiesta Infinito.</a:t>
            </a:r>
            <a:endParaRPr lang="it-IT" dirty="0"/>
          </a:p>
          <a:p>
            <a:endParaRPr lang="it-IT" dirty="0"/>
          </a:p>
        </p:txBody>
      </p:sp>
      <p:sp>
        <p:nvSpPr>
          <p:cNvPr id="4" name="Segnaposto numero diapositiva 3"/>
          <p:cNvSpPr>
            <a:spLocks noGrp="1"/>
          </p:cNvSpPr>
          <p:nvPr>
            <p:ph type="sldNum" sz="quarter" idx="5"/>
          </p:nvPr>
        </p:nvSpPr>
        <p:spPr/>
        <p:txBody>
          <a:bodyPr/>
          <a:lstStyle/>
          <a:p>
            <a:fld id="{9C084796-3F6C-42BF-BFF5-706DA655122A}" type="slidenum">
              <a:rPr lang="it-IT" smtClean="0"/>
              <a:t>3</a:t>
            </a:fld>
            <a:endParaRPr lang="it-IT"/>
          </a:p>
        </p:txBody>
      </p:sp>
    </p:spTree>
    <p:extLst>
      <p:ext uri="{BB962C8B-B14F-4D97-AF65-F5344CB8AC3E}">
        <p14:creationId xmlns:p14="http://schemas.microsoft.com/office/powerpoint/2010/main" val="8935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C084796-3F6C-42BF-BFF5-706DA655122A}" type="slidenum">
              <a:rPr lang="it-IT" smtClean="0"/>
              <a:t>5</a:t>
            </a:fld>
            <a:endParaRPr lang="it-IT"/>
          </a:p>
        </p:txBody>
      </p:sp>
    </p:spTree>
    <p:extLst>
      <p:ext uri="{BB962C8B-B14F-4D97-AF65-F5344CB8AC3E}">
        <p14:creationId xmlns:p14="http://schemas.microsoft.com/office/powerpoint/2010/main" val="377905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Giussano è una piccola città in provincia di Monza e Brianza dove sono presenti diversi locali e discoteche tra cui il Deja Vu, locale molto frequentato da giovani, che è stato al centro dell’attenzione perché si è riscontrato per diverse volte come un locale di ritrovo per alcune cosche di stampo mafioso. </a:t>
            </a:r>
          </a:p>
          <a:p>
            <a:endParaRPr lang="it-IT" dirty="0"/>
          </a:p>
          <a:p>
            <a:r>
              <a:rPr lang="it-IT" dirty="0"/>
              <a:t>Le estorsioni, per il gruppo di Belnome e </a:t>
            </a:r>
            <a:r>
              <a:rPr lang="it-IT" dirty="0" err="1"/>
              <a:t>Panajia</a:t>
            </a:r>
            <a:r>
              <a:rPr lang="it-IT" dirty="0"/>
              <a:t>, si fanno a Giussano: bar, negozi, lavanderie che si ritrovano a pagare l’avvocato per un affiliato appena arrestato. O locali come il Deja Vu di Paina di Giussano: «...noi che appartenevamo al locale di Giussano eravamo liberi di consumare e non pagare, era tipo una tangente... se volevamo fare una serata andavamo lì, bevevamo champagne e non pagavamo...».</a:t>
            </a:r>
          </a:p>
        </p:txBody>
      </p:sp>
      <p:sp>
        <p:nvSpPr>
          <p:cNvPr id="4" name="Segnaposto numero diapositiva 3"/>
          <p:cNvSpPr>
            <a:spLocks noGrp="1"/>
          </p:cNvSpPr>
          <p:nvPr>
            <p:ph type="sldNum" sz="quarter" idx="10"/>
          </p:nvPr>
        </p:nvSpPr>
        <p:spPr/>
        <p:txBody>
          <a:bodyPr/>
          <a:lstStyle/>
          <a:p>
            <a:fld id="{9C084796-3F6C-42BF-BFF5-706DA655122A}" type="slidenum">
              <a:rPr lang="it-IT" smtClean="0"/>
              <a:t>6</a:t>
            </a:fld>
            <a:endParaRPr lang="it-IT"/>
          </a:p>
        </p:txBody>
      </p:sp>
    </p:spTree>
    <p:extLst>
      <p:ext uri="{BB962C8B-B14F-4D97-AF65-F5344CB8AC3E}">
        <p14:creationId xmlns:p14="http://schemas.microsoft.com/office/powerpoint/2010/main" val="145179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Gli agenti della Divisione Anticrimine della Questura di Milano, tra Motta Visconti (MI) ed altre località della provincia sud di Milano, hanno sequestrato, in base alla normativa antimafia, numerosi immobili e capitali per un valore di oltre 2 milioni di euro ad un imprenditore di 43 anni di origine calabrese, organico alla cosca di 'ndrangheta </a:t>
            </a:r>
            <a:r>
              <a:rPr lang="it-IT" sz="1200" b="0" i="0" kern="1200" dirty="0" err="1">
                <a:solidFill>
                  <a:schemeClr val="tx1"/>
                </a:solidFill>
                <a:effectLst/>
                <a:latin typeface="+mn-lt"/>
                <a:ea typeface="+mn-ea"/>
                <a:cs typeface="+mn-cs"/>
              </a:rPr>
              <a:t>Gallace</a:t>
            </a:r>
            <a:r>
              <a:rPr lang="it-IT" sz="1200" b="0" i="0" kern="1200" dirty="0">
                <a:solidFill>
                  <a:schemeClr val="tx1"/>
                </a:solidFill>
                <a:effectLst/>
                <a:latin typeface="+mn-lt"/>
                <a:ea typeface="+mn-ea"/>
                <a:cs typeface="+mn-cs"/>
              </a:rPr>
              <a:t>-Ruga attiva nel catanzarese. La proposta di misura di prevenzione patrimoniale del Questore di Milano Marcello Cardona è stata accolta dalla Sezione Misure di Prevenzione del Tribunale di Milano presieduta da Fabio </a:t>
            </a:r>
            <a:r>
              <a:rPr lang="it-IT" sz="1200" b="0" i="0" kern="1200" dirty="0" err="1">
                <a:solidFill>
                  <a:schemeClr val="tx1"/>
                </a:solidFill>
                <a:effectLst/>
                <a:latin typeface="+mn-lt"/>
                <a:ea typeface="+mn-ea"/>
                <a:cs typeface="+mn-cs"/>
              </a:rPr>
              <a:t>Roia</a:t>
            </a:r>
            <a:r>
              <a:rPr lang="it-IT" sz="1200" b="0" i="0" kern="1200" dirty="0">
                <a:solidFill>
                  <a:schemeClr val="tx1"/>
                </a:solidFill>
                <a:effectLst/>
                <a:latin typeface="+mn-lt"/>
                <a:ea typeface="+mn-ea"/>
                <a:cs typeface="+mn-cs"/>
              </a:rPr>
              <a:t>. L'affiliato alla 'ndrangheta, con documentato rito di iniziazione sul territorio calabrese, esponente di spicco della locale di Giussano (MB) con il compito di custodire le armi anche da guerra, nel corso degli anni ha accumulato in Lombardia un ingente patrimonio immobiliare, gestendo una società immobiliare in cui ha impiegato i proventi di verosimile provenienza illecita.</a:t>
            </a:r>
          </a:p>
          <a:p>
            <a:r>
              <a:rPr lang="it-IT" sz="1200" b="0" i="0" kern="1200" dirty="0">
                <a:solidFill>
                  <a:schemeClr val="tx1"/>
                </a:solidFill>
                <a:effectLst/>
                <a:latin typeface="+mn-lt"/>
                <a:ea typeface="+mn-ea"/>
                <a:cs typeface="+mn-cs"/>
              </a:rPr>
              <a:t> E' Orlando Demasi, condannato in via definitiva per associazione per delinquere di stampo mafioso, l'affiliato alla 'ndrangheta ed esponente della locale di Giussano (MB) a cui ieri mattina gli agenti della Divisione Anticrimine della Questura di Milano hanno sequestrato beni mobili e immobili per un valore di oltre 2 milioni di euro.</a:t>
            </a:r>
          </a:p>
          <a:p>
            <a:r>
              <a:rPr lang="it-IT" sz="1200" b="0" i="0" kern="1200" dirty="0">
                <a:solidFill>
                  <a:schemeClr val="tx1"/>
                </a:solidFill>
                <a:effectLst/>
                <a:latin typeface="+mn-lt"/>
                <a:ea typeface="+mn-ea"/>
                <a:cs typeface="+mn-cs"/>
              </a:rPr>
              <a:t>Demasi, 43 anni, nato a Santa Caterina dello Ionio (CZ) e al quale venne conferita la dote di "camorrista" (è un affiliato di 'ndrangheta di particolare importanza), in una cerimonia di affiliazione che si è tenuta in Calabria su un terreno di proprietà dei suoi genitori, secondo quanto ricostruito, avrebbe cominciato la sua 'carriera' criminale fin dalla giovane età.</a:t>
            </a:r>
          </a:p>
          <a:p>
            <a:r>
              <a:rPr lang="it-IT" sz="1200" b="0" i="0" kern="1200" dirty="0">
                <a:solidFill>
                  <a:schemeClr val="tx1"/>
                </a:solidFill>
                <a:effectLst/>
                <a:latin typeface="+mn-lt"/>
                <a:ea typeface="+mn-ea"/>
                <a:cs typeface="+mn-cs"/>
              </a:rPr>
              <a:t>Da quanto ricostruito, Demasi, appena diciannovenne, nel 1994, si è reso responsabile di una tentata estorsione a un imprenditore nel campo delle costruzioni aereonautiche. E mentre riceveva materialmente l'assegno, il prezzo del 'pizzo', il giovane disse alla sua vittima: "con questo qui non saltate più in aria, guardi bene questa faccia e se la ricordi bene". Nel 2012 è stato poi coinvolto nell'operazione chiamata "Itaca" con cui è stata sgominata un'associazione di tipo mafioso riconducibile alla 'ndrangheta, costituita e organizzata nell'ambito della "locale" di Guardavalle. Lo stesso anno, nell'ambito dell'operazione "Ulisse", è stato arrestato per il reato di associazione mafiosa a causa dei suoi costanti contatti con i vertici calabresi della cosca </a:t>
            </a:r>
            <a:r>
              <a:rPr lang="it-IT" sz="1200" b="0" i="0" kern="1200" dirty="0" err="1">
                <a:solidFill>
                  <a:schemeClr val="tx1"/>
                </a:solidFill>
                <a:effectLst/>
                <a:latin typeface="+mn-lt"/>
                <a:ea typeface="+mn-ea"/>
                <a:cs typeface="+mn-cs"/>
              </a:rPr>
              <a:t>Gallace</a:t>
            </a:r>
            <a:r>
              <a:rPr lang="it-IT" sz="1200" b="0" i="0" kern="1200" dirty="0">
                <a:solidFill>
                  <a:schemeClr val="tx1"/>
                </a:solidFill>
                <a:effectLst/>
                <a:latin typeface="+mn-lt"/>
                <a:ea typeface="+mn-ea"/>
                <a:cs typeface="+mn-cs"/>
              </a:rPr>
              <a:t>-Ruga-Leotta. Cosca alla quale è stato ritualmente affiliato, con una cerimonia di iniziazione che si è svolta in Calabria, assumendo poi un ruolo nella "locale" di Giussano, occupandosi della custodia delle potenti armi del clan, tra cui bombe a mano, mitragliette </a:t>
            </a:r>
            <a:r>
              <a:rPr lang="it-IT" sz="1200" b="0" i="0" kern="1200" dirty="0" err="1">
                <a:solidFill>
                  <a:schemeClr val="tx1"/>
                </a:solidFill>
                <a:effectLst/>
                <a:latin typeface="+mn-lt"/>
                <a:ea typeface="+mn-ea"/>
                <a:cs typeface="+mn-cs"/>
              </a:rPr>
              <a:t>Uzi</a:t>
            </a:r>
            <a:r>
              <a:rPr lang="it-IT" sz="1200" b="0" i="0" kern="1200" dirty="0">
                <a:solidFill>
                  <a:schemeClr val="tx1"/>
                </a:solidFill>
                <a:effectLst/>
                <a:latin typeface="+mn-lt"/>
                <a:ea typeface="+mn-ea"/>
                <a:cs typeface="+mn-cs"/>
              </a:rPr>
              <a:t> e Ak 47 kalashnikov. Demasi ha inoltre mantenuto contatti con i familiari degli affiliati arrestati, elargendo denaro alle loro famiglie, procurandogli avvocati di fiducia e provvedendo a liquidare le loro parcelle. </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084796-3F6C-42BF-BFF5-706DA655122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36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 Carabinieri di Lissone hanno ripristinato l’esecuzione della pena nei confronti di Angelo </a:t>
            </a:r>
            <a:r>
              <a:rPr lang="it-IT" sz="1200" kern="1200" dirty="0" err="1">
                <a:solidFill>
                  <a:schemeClr val="tx1"/>
                </a:solidFill>
                <a:effectLst/>
                <a:latin typeface="+mn-lt"/>
                <a:ea typeface="+mn-ea"/>
                <a:cs typeface="+mn-cs"/>
              </a:rPr>
              <a:t>Gammino</a:t>
            </a:r>
            <a:r>
              <a:rPr lang="it-IT" sz="1200" kern="1200" dirty="0">
                <a:solidFill>
                  <a:schemeClr val="tx1"/>
                </a:solidFill>
                <a:effectLst/>
                <a:latin typeface="+mn-lt"/>
                <a:ea typeface="+mn-ea"/>
                <a:cs typeface="+mn-cs"/>
              </a:rPr>
              <a:t>, sessantottenne di origini siciliane, condannato con pena definitiva a 30 anni di reclusione per un omicidio di mafia avvenuto nel 1989 in Sicilia.</a:t>
            </a:r>
          </a:p>
          <a:p>
            <a:r>
              <a:rPr lang="it-IT" sz="1200" kern="1200" dirty="0">
                <a:solidFill>
                  <a:schemeClr val="tx1"/>
                </a:solidFill>
                <a:effectLst/>
                <a:latin typeface="+mn-lt"/>
                <a:ea typeface="+mn-ea"/>
                <a:cs typeface="+mn-cs"/>
              </a:rPr>
              <a:t>L’uomo, che vive in città, era già stato arrestato in estradizione dalla Spagna nel 2001, quando, da latitante, era stato rintracciato dalla polizia a Barcellona. Dopo vari permessi premio passati in detenzione domiciliare, nell’ottobre 2016 l’esecuzione della pena era stata sospesa e differita per le sue precarie condizioni di salute. Ora il Tribunale di Sorveglianza ha disposto il ripristino della detenzione, dato che l’uomo deve ancora scontare 12 anni di reclusione. Sono nuovamente al vaglio le sue condizioni di salute e la compatibilità del carcere. Per il momento, </a:t>
            </a:r>
            <a:r>
              <a:rPr lang="it-IT" sz="1200" kern="1200" dirty="0" err="1">
                <a:solidFill>
                  <a:schemeClr val="tx1"/>
                </a:solidFill>
                <a:effectLst/>
                <a:latin typeface="+mn-lt"/>
                <a:ea typeface="+mn-ea"/>
                <a:cs typeface="+mn-cs"/>
              </a:rPr>
              <a:t>Gammino</a:t>
            </a:r>
            <a:r>
              <a:rPr lang="it-IT" sz="1200" kern="1200" dirty="0">
                <a:solidFill>
                  <a:schemeClr val="tx1"/>
                </a:solidFill>
                <a:effectLst/>
                <a:latin typeface="+mn-lt"/>
                <a:ea typeface="+mn-ea"/>
                <a:cs typeface="+mn-cs"/>
              </a:rPr>
              <a:t> è stato posto agli arresti domiciliari.</a:t>
            </a:r>
          </a:p>
          <a:p>
            <a:r>
              <a:rPr lang="it-IT" sz="1200" kern="1200" dirty="0">
                <a:solidFill>
                  <a:schemeClr val="tx1"/>
                </a:solidFill>
                <a:effectLst/>
                <a:latin typeface="+mn-lt"/>
                <a:ea typeface="+mn-ea"/>
                <a:cs typeface="+mn-cs"/>
              </a:rPr>
              <a:t>L’uomo, considerato un boss della </a:t>
            </a:r>
            <a:r>
              <a:rPr lang="it-IT" sz="1200" kern="1200" dirty="0" err="1">
                <a:solidFill>
                  <a:schemeClr val="tx1"/>
                </a:solidFill>
                <a:effectLst/>
                <a:latin typeface="+mn-lt"/>
                <a:ea typeface="+mn-ea"/>
                <a:cs typeface="+mn-cs"/>
              </a:rPr>
              <a:t>Stidda</a:t>
            </a:r>
            <a:r>
              <a:rPr lang="it-IT" sz="1200" kern="1200" dirty="0">
                <a:solidFill>
                  <a:schemeClr val="tx1"/>
                </a:solidFill>
                <a:effectLst/>
                <a:latin typeface="+mn-lt"/>
                <a:ea typeface="+mn-ea"/>
                <a:cs typeface="+mn-cs"/>
              </a:rPr>
              <a:t> ed elemento di primo piano del clan mafioso </a:t>
            </a:r>
            <a:r>
              <a:rPr lang="it-IT" sz="1200" kern="1200" dirty="0" err="1">
                <a:solidFill>
                  <a:schemeClr val="tx1"/>
                </a:solidFill>
                <a:effectLst/>
                <a:latin typeface="+mn-lt"/>
                <a:ea typeface="+mn-ea"/>
                <a:cs typeface="+mn-cs"/>
              </a:rPr>
              <a:t>Ingaglio</a:t>
            </a:r>
            <a:r>
              <a:rPr lang="it-IT" sz="1200" kern="1200" dirty="0">
                <a:solidFill>
                  <a:schemeClr val="tx1"/>
                </a:solidFill>
                <a:effectLst/>
                <a:latin typeface="+mn-lt"/>
                <a:ea typeface="+mn-ea"/>
                <a:cs typeface="+mn-cs"/>
              </a:rPr>
              <a:t>, si era reso irreperibile e nel 2001 era stato arrestato in Spagna al termine di indagini condotte dalla Squadra Mobile di Milano, in collaborazione con il Servizio centrale operativo ed il Servizio Interpol della direzione centrale della polizia criminale.</a:t>
            </a:r>
          </a:p>
          <a:p>
            <a:r>
              <a:rPr lang="it-IT" sz="1200" kern="1200" dirty="0">
                <a:solidFill>
                  <a:schemeClr val="tx1"/>
                </a:solidFill>
                <a:effectLst/>
                <a:latin typeface="+mn-lt"/>
                <a:ea typeface="+mn-ea"/>
                <a:cs typeface="+mn-cs"/>
              </a:rPr>
              <a:t>È ritenuto il mandante dell’omicidio di Giovanni </a:t>
            </a:r>
            <a:r>
              <a:rPr lang="it-IT" sz="1200" kern="1200" dirty="0" err="1">
                <a:solidFill>
                  <a:schemeClr val="tx1"/>
                </a:solidFill>
                <a:effectLst/>
                <a:latin typeface="+mn-lt"/>
                <a:ea typeface="+mn-ea"/>
                <a:cs typeface="+mn-cs"/>
              </a:rPr>
              <a:t>Smiraglia</a:t>
            </a:r>
            <a:r>
              <a:rPr lang="it-IT" sz="1200" kern="1200" dirty="0">
                <a:solidFill>
                  <a:schemeClr val="tx1"/>
                </a:solidFill>
                <a:effectLst/>
                <a:latin typeface="+mn-lt"/>
                <a:ea typeface="+mn-ea"/>
                <a:cs typeface="+mn-cs"/>
              </a:rPr>
              <a:t>, avvenuto nell’agosto del 1999 a Campobello di Licata, compiuto per agevolare </a:t>
            </a:r>
            <a:r>
              <a:rPr lang="it-IT" sz="1200" kern="1200" dirty="0" err="1">
                <a:solidFill>
                  <a:schemeClr val="tx1"/>
                </a:solidFill>
                <a:effectLst/>
                <a:latin typeface="+mn-lt"/>
                <a:ea typeface="+mn-ea"/>
                <a:cs typeface="+mn-cs"/>
              </a:rPr>
              <a:t>l’attivita’</a:t>
            </a:r>
            <a:r>
              <a:rPr lang="it-IT" sz="1200" kern="1200" dirty="0">
                <a:solidFill>
                  <a:schemeClr val="tx1"/>
                </a:solidFill>
                <a:effectLst/>
                <a:latin typeface="+mn-lt"/>
                <a:ea typeface="+mn-ea"/>
                <a:cs typeface="+mn-cs"/>
              </a:rPr>
              <a:t> dell’organizzazione criminale. Giovanni </a:t>
            </a:r>
            <a:r>
              <a:rPr lang="it-IT" sz="1200" kern="1200" dirty="0" err="1">
                <a:solidFill>
                  <a:schemeClr val="tx1"/>
                </a:solidFill>
                <a:effectLst/>
                <a:latin typeface="+mn-lt"/>
                <a:ea typeface="+mn-ea"/>
                <a:cs typeface="+mn-cs"/>
              </a:rPr>
              <a:t>Smiraglia</a:t>
            </a:r>
            <a:r>
              <a:rPr lang="it-IT" sz="1200" kern="1200" dirty="0">
                <a:solidFill>
                  <a:schemeClr val="tx1"/>
                </a:solidFill>
                <a:effectLst/>
                <a:latin typeface="+mn-lt"/>
                <a:ea typeface="+mn-ea"/>
                <a:cs typeface="+mn-cs"/>
              </a:rPr>
              <a:t> sarebbe stato assassinato per sbaglio dal killer. Il vero obiettivo era invece il fratello Giuseppe, ritenuto un referente della famiglia avversaria. </a:t>
            </a:r>
            <a:r>
              <a:rPr lang="it-IT" sz="1200" kern="1200" dirty="0" err="1">
                <a:solidFill>
                  <a:schemeClr val="tx1"/>
                </a:solidFill>
                <a:effectLst/>
                <a:latin typeface="+mn-lt"/>
                <a:ea typeface="+mn-ea"/>
                <a:cs typeface="+mn-cs"/>
              </a:rPr>
              <a:t>Gammino</a:t>
            </a:r>
            <a:r>
              <a:rPr lang="it-IT" sz="1200" kern="1200" dirty="0">
                <a:solidFill>
                  <a:schemeClr val="tx1"/>
                </a:solidFill>
                <a:effectLst/>
                <a:latin typeface="+mn-lt"/>
                <a:ea typeface="+mn-ea"/>
                <a:cs typeface="+mn-cs"/>
              </a:rPr>
              <a:t> era stato colpito da un ordine di arresto dell’autorità giudiziaria di Palermo a seguito di una condanna a 30 anni di reclusione per il reato di omicidio aggravato premeditato, detenzione e porto illegale di armi comuni da sparo. La cattura in Spagna era giunta a conclusione di indagini coordinate dalla Procura di Milano: la svolta era arrivata quando gli investigatori avevano individuato un </a:t>
            </a:r>
          </a:p>
          <a:p>
            <a:r>
              <a:rPr lang="it-IT" sz="1200" kern="1200" dirty="0">
                <a:solidFill>
                  <a:schemeClr val="tx1"/>
                </a:solidFill>
                <a:effectLst/>
                <a:latin typeface="+mn-lt"/>
                <a:ea typeface="+mn-ea"/>
                <a:cs typeface="+mn-cs"/>
              </a:rPr>
              <a:t>appartamento a Desio, dove l’uomo avrebbe trascorso due anni e dove era stato sequestrato del materiale considerato utile per gli investigatori</a:t>
            </a:r>
          </a:p>
          <a:p>
            <a:endParaRPr lang="it-IT" dirty="0"/>
          </a:p>
        </p:txBody>
      </p:sp>
      <p:sp>
        <p:nvSpPr>
          <p:cNvPr id="4" name="Segnaposto numero diapositiva 3"/>
          <p:cNvSpPr>
            <a:spLocks noGrp="1"/>
          </p:cNvSpPr>
          <p:nvPr>
            <p:ph type="sldNum" sz="quarter" idx="10"/>
          </p:nvPr>
        </p:nvSpPr>
        <p:spPr/>
        <p:txBody>
          <a:bodyPr/>
          <a:lstStyle/>
          <a:p>
            <a:fld id="{9C084796-3F6C-42BF-BFF5-706DA655122A}" type="slidenum">
              <a:rPr lang="it-IT" smtClean="0"/>
              <a:t>11</a:t>
            </a:fld>
            <a:endParaRPr lang="it-IT"/>
          </a:p>
        </p:txBody>
      </p:sp>
    </p:spTree>
    <p:extLst>
      <p:ext uri="{BB962C8B-B14F-4D97-AF65-F5344CB8AC3E}">
        <p14:creationId xmlns:p14="http://schemas.microsoft.com/office/powerpoint/2010/main" val="47044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È diventato poi vice del suo successore, Edoardo Mazza (in quota Pdl), il sindaco che scriveva su </a:t>
            </a:r>
            <a:r>
              <a:rPr lang="it-IT" dirty="0" err="1"/>
              <a:t>Facebook</a:t>
            </a:r>
            <a:r>
              <a:rPr lang="it-IT" dirty="0"/>
              <a:t> "la mafia si combatte con i fatti". Entrambi, sia il sindaco Mazza sia il vicesindaco Mariani (e altri dirigenti comunali), sono stati coinvolti in un'indagine della Procura di Monza del settembre 2017 per abuso d'ufficio.</a:t>
            </a:r>
          </a:p>
          <a:p>
            <a:endParaRPr lang="it-IT" dirty="0"/>
          </a:p>
          <a:p>
            <a:r>
              <a:rPr lang="it-IT" dirty="0"/>
              <a:t> L'accusa è di aver elargito favori urbanistici a un costruttore in contatto con la 'ndrangheta, Antonino </a:t>
            </a:r>
            <a:r>
              <a:rPr lang="it-IT" dirty="0" err="1"/>
              <a:t>Lugarà</a:t>
            </a:r>
            <a:r>
              <a:rPr lang="it-IT" dirty="0"/>
              <a:t> (un uomo che, come è stato svelato dalle intercettazioni, chiedeva favori anche al nipote del boss Giuseppe </a:t>
            </a:r>
            <a:r>
              <a:rPr lang="it-IT" dirty="0" err="1"/>
              <a:t>Morabito</a:t>
            </a:r>
            <a:r>
              <a:rPr lang="it-IT" dirty="0"/>
              <a:t> "U </a:t>
            </a:r>
            <a:r>
              <a:rPr lang="it-IT" dirty="0" err="1"/>
              <a:t>Tiradrittu</a:t>
            </a:r>
            <a:r>
              <a:rPr lang="it-IT" dirty="0"/>
              <a:t>", capo della potente '</a:t>
            </a:r>
            <a:r>
              <a:rPr lang="it-IT" dirty="0" err="1"/>
              <a:t>ndrina</a:t>
            </a:r>
            <a:r>
              <a:rPr lang="it-IT" dirty="0"/>
              <a:t> di Africo). Saranno i giudici a stabilire eventuali responsabilità delle persone indagate, ma seguendo i rapporti societari di alcuni personaggi coinvolti in questa inchiesta si scoprono coincidenze curiose. Coincidenze che voglio ricordarle proprio mentre lei sta andando a San Luca. L'ormai ex vicesindaco Giacinto Mariani risulta, infatti, tra i soci della discoteca "Molto Club" e del ristorante "</a:t>
            </a:r>
            <a:r>
              <a:rPr lang="it-IT" dirty="0" err="1"/>
              <a:t>Mucho</a:t>
            </a:r>
            <a:r>
              <a:rPr lang="it-IT" dirty="0"/>
              <a:t> Mas", entrambi in Brianza. Ebbene, otto dei soci di Mariani nel "Molto Club" e sette nel "</a:t>
            </a:r>
            <a:r>
              <a:rPr lang="it-IT" dirty="0" err="1"/>
              <a:t>Mucho</a:t>
            </a:r>
            <a:r>
              <a:rPr lang="it-IT" dirty="0"/>
              <a:t> Mas" risultano anche proprietari di un altro locale, il "Noir" di Lissone (Mb), dove - come emerge dall'inchiesta "Infinito" - gli '</a:t>
            </a:r>
            <a:r>
              <a:rPr lang="it-IT" dirty="0" err="1"/>
              <a:t>ndranghetisti</a:t>
            </a:r>
            <a:r>
              <a:rPr lang="it-IT" dirty="0"/>
              <a:t> della zona trascorrevano spesso le loro serate, perché per loro le serate erano gratis. Come si legge nella sentenza, infatti, "i titolari dei locali da loro frequentati li conoscevano e nessuno pretendeva che pagassero (...) Peraltro, i gestori di questi locali (ad esempio quelli del "Noir" e del "Dejà vu") da ciò traevano anche beneficio, perché potevano contare sulla loro protezione: quando avevano problemi con gli avventori o con malavitosi non contattavano certamente le forze dell'ordine, ma gli affiliati, che intervenivano immediatamente in loro ausilio".</a:t>
            </a:r>
          </a:p>
          <a:p>
            <a:endParaRPr lang="it-IT" dirty="0"/>
          </a:p>
          <a:p>
            <a:r>
              <a:rPr lang="it-IT" dirty="0"/>
              <a:t> Qui arriva, ministro, un'altra coincidenza, proprio al "Noir", locale in cui gli '</a:t>
            </a:r>
            <a:r>
              <a:rPr lang="it-IT" dirty="0" err="1"/>
              <a:t>ndranghetisti</a:t>
            </a:r>
            <a:r>
              <a:rPr lang="it-IT" dirty="0"/>
              <a:t> di Seregno trascorrevano le loro serate gratis in cambio di protezione, il 2 marzo 2018 ha chiuso la campagna elettorale della Lega in Lombardia l'on. Paolo </a:t>
            </a:r>
            <a:r>
              <a:rPr lang="it-IT" dirty="0" err="1"/>
              <a:t>Grimoldi</a:t>
            </a:r>
            <a:r>
              <a:rPr lang="it-IT" dirty="0"/>
              <a:t>, deputato e segretario nazionale della Lega Lombarda, un tempo suo compagno di stanza a Roma. Nessun reato a chiudere in quella discoteca la campagna elettorale, ovviamente.</a:t>
            </a:r>
          </a:p>
        </p:txBody>
      </p:sp>
      <p:sp>
        <p:nvSpPr>
          <p:cNvPr id="4" name="Segnaposto numero diapositiva 3"/>
          <p:cNvSpPr>
            <a:spLocks noGrp="1"/>
          </p:cNvSpPr>
          <p:nvPr>
            <p:ph type="sldNum" sz="quarter" idx="10"/>
          </p:nvPr>
        </p:nvSpPr>
        <p:spPr/>
        <p:txBody>
          <a:bodyPr/>
          <a:lstStyle/>
          <a:p>
            <a:fld id="{9C084796-3F6C-42BF-BFF5-706DA655122A}" type="slidenum">
              <a:rPr lang="it-IT" smtClean="0"/>
              <a:t>12</a:t>
            </a:fld>
            <a:endParaRPr lang="it-IT"/>
          </a:p>
        </p:txBody>
      </p:sp>
    </p:spTree>
    <p:extLst>
      <p:ext uri="{BB962C8B-B14F-4D97-AF65-F5344CB8AC3E}">
        <p14:creationId xmlns:p14="http://schemas.microsoft.com/office/powerpoint/2010/main" val="360384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Una società di ristorazione a Lissone, sei immobili tra appartamenti e garage, disponibilità finanziarie e sette quadri d'autore. Sono i beni confiscati dalla Dia a un imprenditore brianzolo di origini calabresi, già condannato per ricettazione, sostituzione di denaro proveniente da rapina, detenzione illegale di armi e truffa. La Dia ha eseguito un provvedimento di confisca di beni emesso dal Tribunale di Monza. I beni appartenevano a Filippo Valente, quarantanovenne nativo di San Costantino Calabro in provincia di Vibo Valentia e residente a Sovico in Brianza. Nell'aprile del 2016 all'imprenditore erano stati sequestrati due immobili a Sovico, un'attività molto ben avviata di ristorazione a Lissone, il 'Mr. Cicciò' in via </a:t>
            </a:r>
            <a:r>
              <a:rPr lang="it-IT" sz="1200" kern="1200" dirty="0" err="1">
                <a:solidFill>
                  <a:schemeClr val="tx1"/>
                </a:solidFill>
                <a:effectLst/>
                <a:latin typeface="+mn-lt"/>
                <a:ea typeface="+mn-ea"/>
                <a:cs typeface="+mn-cs"/>
              </a:rPr>
              <a:t>Valassina</a:t>
            </a:r>
            <a:r>
              <a:rPr lang="it-IT" sz="1200" kern="1200" dirty="0">
                <a:solidFill>
                  <a:schemeClr val="tx1"/>
                </a:solidFill>
                <a:effectLst/>
                <a:latin typeface="+mn-lt"/>
                <a:ea typeface="+mn-ea"/>
                <a:cs typeface="+mn-cs"/>
              </a:rPr>
              <a:t> 346, un'altra attività commerciale di vendita di calzature, borse ed accessori a Monza, due locali adibiti ad esercizio commerciale a Monza, numerosi conti correnti, tre autovetture e alcune opere d'arte di valore (rinvenute nell'abitazione di Sovico) per un valore stimato complessivo di oltre un milione di euro. </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L'imprenditore è ritenuto legato alla 'ndrangheta, in particolare alla cosca </a:t>
            </a:r>
            <a:r>
              <a:rPr lang="it-IT" sz="1200" kern="1200" dirty="0" err="1">
                <a:solidFill>
                  <a:schemeClr val="tx1"/>
                </a:solidFill>
                <a:effectLst/>
                <a:latin typeface="+mn-lt"/>
                <a:ea typeface="+mn-ea"/>
                <a:cs typeface="+mn-cs"/>
              </a:rPr>
              <a:t>Piromalli-Bellocco</a:t>
            </a:r>
            <a:r>
              <a:rPr lang="it-IT" sz="1200" kern="1200" dirty="0">
                <a:solidFill>
                  <a:schemeClr val="tx1"/>
                </a:solidFill>
                <a:effectLst/>
                <a:latin typeface="+mn-lt"/>
                <a:ea typeface="+mn-ea"/>
                <a:cs typeface="+mn-cs"/>
              </a:rPr>
              <a:t>, che avrebbe aiutato nel traffico di stupefacenti. Suo fratello e suo padre sono stati entrambi uccisi, a 15 anni l'uno dall'altro, in agguati di stampo mafioso. Nel 2014 la Prefettura di Monza Brianza aveva emesso un'</a:t>
            </a:r>
            <a:r>
              <a:rPr lang="it-IT" sz="1200" kern="1200" dirty="0" err="1">
                <a:solidFill>
                  <a:schemeClr val="tx1"/>
                </a:solidFill>
                <a:effectLst/>
                <a:latin typeface="+mn-lt"/>
                <a:ea typeface="+mn-ea"/>
                <a:cs typeface="+mn-cs"/>
              </a:rPr>
              <a:t>interdittiva</a:t>
            </a:r>
            <a:r>
              <a:rPr lang="it-IT" sz="1200" kern="1200" dirty="0">
                <a:solidFill>
                  <a:schemeClr val="tx1"/>
                </a:solidFill>
                <a:effectLst/>
                <a:latin typeface="+mn-lt"/>
                <a:ea typeface="+mn-ea"/>
                <a:cs typeface="+mn-cs"/>
              </a:rPr>
              <a:t> antimafia a carico dell'attività di ristorazione a lui riconducibile, ritenendo sussistente il rischio di infiltrazione mafiosa nella gestione e nelle scelte economiche dell'attività commerciale. La confisca di questi giorni è invece frutto del sequestro effettuato nell'aprile dello scorso anno, sempre ad opera della Dia che aveva avviato indagini proprio a seguito dell'</a:t>
            </a:r>
            <a:r>
              <a:rPr lang="it-IT" sz="1200" kern="1200" dirty="0" err="1">
                <a:solidFill>
                  <a:schemeClr val="tx1"/>
                </a:solidFill>
                <a:effectLst/>
                <a:latin typeface="+mn-lt"/>
                <a:ea typeface="+mn-ea"/>
                <a:cs typeface="+mn-cs"/>
              </a:rPr>
              <a:t>interdittiva</a:t>
            </a:r>
            <a:r>
              <a:rPr lang="it-IT" sz="1200" kern="1200" dirty="0">
                <a:solidFill>
                  <a:schemeClr val="tx1"/>
                </a:solidFill>
                <a:effectLst/>
                <a:latin typeface="+mn-lt"/>
                <a:ea typeface="+mn-ea"/>
                <a:cs typeface="+mn-cs"/>
              </a:rPr>
              <a:t> della Prefettura; dopo approfondite indagini economico-finanziarie nei confronti dell'imprenditore e del suo nucleo familiare che avevano consentito di acclarare una cospicua sproporzione tra i redditi dichiarati e gli investimenti effettuati</a:t>
            </a:r>
          </a:p>
          <a:p>
            <a:endParaRPr lang="it-IT" dirty="0"/>
          </a:p>
        </p:txBody>
      </p:sp>
      <p:sp>
        <p:nvSpPr>
          <p:cNvPr id="4" name="Segnaposto numero diapositiva 3"/>
          <p:cNvSpPr>
            <a:spLocks noGrp="1"/>
          </p:cNvSpPr>
          <p:nvPr>
            <p:ph type="sldNum" sz="quarter" idx="10"/>
          </p:nvPr>
        </p:nvSpPr>
        <p:spPr/>
        <p:txBody>
          <a:bodyPr/>
          <a:lstStyle/>
          <a:p>
            <a:fld id="{9C084796-3F6C-42BF-BFF5-706DA655122A}" type="slidenum">
              <a:rPr lang="it-IT" smtClean="0"/>
              <a:t>13</a:t>
            </a:fld>
            <a:endParaRPr lang="it-IT"/>
          </a:p>
        </p:txBody>
      </p:sp>
    </p:spTree>
    <p:extLst>
      <p:ext uri="{BB962C8B-B14F-4D97-AF65-F5344CB8AC3E}">
        <p14:creationId xmlns:p14="http://schemas.microsoft.com/office/powerpoint/2010/main" val="185166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r>
              <a:rPr lang="it-IT" sz="1200" b="0" i="0" u="none" strike="noStrike" kern="1200" dirty="0">
                <a:solidFill>
                  <a:schemeClr val="tx1"/>
                </a:solidFill>
                <a:effectLst/>
                <a:latin typeface="+mn-lt"/>
                <a:ea typeface="+mn-ea"/>
                <a:cs typeface="+mn-cs"/>
              </a:rPr>
              <a:t>Viene da pensare che la criminalità organizzata, la mafia, la malavita e tutto ciò che la circonda siano un ostacolo insormontabile e impossibile da abbattere per un normale cittadino.</a:t>
            </a:r>
            <a:endParaRPr lang="it-IT" b="0" dirty="0">
              <a:effectLst/>
            </a:endParaRPr>
          </a:p>
          <a:p>
            <a:pPr rtl="0"/>
            <a:r>
              <a:rPr lang="it-IT" sz="1200" b="0" i="0" u="none" strike="noStrike" kern="1200" dirty="0">
                <a:solidFill>
                  <a:schemeClr val="tx1"/>
                </a:solidFill>
                <a:effectLst/>
                <a:latin typeface="+mn-lt"/>
                <a:ea typeface="+mn-ea"/>
                <a:cs typeface="+mn-cs"/>
              </a:rPr>
              <a:t>L’unica arma che abbiamo contro questi padroni prepotenti del Mondo è quella di non lasciarli agire indisturbati.</a:t>
            </a:r>
            <a:endParaRPr lang="it-IT" b="0" dirty="0">
              <a:effectLst/>
            </a:endParaRPr>
          </a:p>
          <a:p>
            <a:pPr rtl="0"/>
            <a:r>
              <a:rPr lang="it-IT" sz="1200" b="0" i="0" u="none" strike="noStrike" kern="1200" dirty="0">
                <a:solidFill>
                  <a:schemeClr val="tx1"/>
                </a:solidFill>
                <a:effectLst/>
                <a:latin typeface="+mn-lt"/>
                <a:ea typeface="+mn-ea"/>
                <a:cs typeface="+mn-cs"/>
              </a:rPr>
              <a:t>Non è troppo tardi! </a:t>
            </a:r>
            <a:r>
              <a:rPr lang="it-IT" sz="1200" b="0" i="0" u="none" strike="noStrike" kern="1200" dirty="0" err="1">
                <a:solidFill>
                  <a:schemeClr val="tx1"/>
                </a:solidFill>
                <a:effectLst/>
                <a:latin typeface="+mn-lt"/>
                <a:ea typeface="+mn-ea"/>
                <a:cs typeface="+mn-cs"/>
              </a:rPr>
              <a:t>Perchè</a:t>
            </a:r>
            <a:r>
              <a:rPr lang="it-IT" sz="1200" b="0" i="0" u="none" strike="noStrike" kern="1200" dirty="0">
                <a:solidFill>
                  <a:schemeClr val="tx1"/>
                </a:solidFill>
                <a:effectLst/>
                <a:latin typeface="+mn-lt"/>
                <a:ea typeface="+mn-ea"/>
                <a:cs typeface="+mn-cs"/>
              </a:rPr>
              <a:t> se le nuove generazioni si opporranno e rifiuteranno tale meccanismo anche questa devastante piaga potrà essere almeno in parte contrastata.</a:t>
            </a:r>
            <a:endParaRPr lang="it-IT" b="0" dirty="0">
              <a:effectLst/>
            </a:endParaRPr>
          </a:p>
          <a:p>
            <a:pPr rtl="0"/>
            <a:r>
              <a:rPr lang="it-IT" sz="1200" b="0" i="0" u="none" strike="noStrike" kern="1200" dirty="0">
                <a:solidFill>
                  <a:schemeClr val="tx1"/>
                </a:solidFill>
                <a:effectLst/>
                <a:latin typeface="+mn-lt"/>
                <a:ea typeface="+mn-ea"/>
                <a:cs typeface="+mn-cs"/>
              </a:rPr>
              <a:t>Quindi confido che i giovani di oggi non si lascino intimorire e possano prendere esempio dalle azioni dei grandi uomini del passato che hanno saputo combattere questo grande mostro sempre nella legalità a costo della loro vita.</a:t>
            </a:r>
            <a:endParaRPr lang="it-IT" b="0" dirty="0">
              <a:effectLst/>
            </a:endParaRPr>
          </a:p>
          <a:p>
            <a:br>
              <a:rPr lang="it-IT" dirty="0"/>
            </a:br>
            <a:endParaRPr lang="it-IT" dirty="0"/>
          </a:p>
        </p:txBody>
      </p:sp>
      <p:sp>
        <p:nvSpPr>
          <p:cNvPr id="4" name="Segnaposto numero diapositiva 3"/>
          <p:cNvSpPr>
            <a:spLocks noGrp="1"/>
          </p:cNvSpPr>
          <p:nvPr>
            <p:ph type="sldNum" sz="quarter" idx="5"/>
          </p:nvPr>
        </p:nvSpPr>
        <p:spPr/>
        <p:txBody>
          <a:bodyPr/>
          <a:lstStyle/>
          <a:p>
            <a:fld id="{9C084796-3F6C-42BF-BFF5-706DA655122A}" type="slidenum">
              <a:rPr lang="it-IT" smtClean="0"/>
              <a:t>14</a:t>
            </a:fld>
            <a:endParaRPr lang="it-IT"/>
          </a:p>
        </p:txBody>
      </p:sp>
    </p:spTree>
    <p:extLst>
      <p:ext uri="{BB962C8B-B14F-4D97-AF65-F5344CB8AC3E}">
        <p14:creationId xmlns:p14="http://schemas.microsoft.com/office/powerpoint/2010/main" val="3858128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889AD41-DC64-4659-9AE9-1DD18C473FBB}" type="datetimeFigureOut">
              <a:rPr lang="it-IT" smtClean="0"/>
              <a:t>07/05/2019</a:t>
            </a:fld>
            <a:endParaRPr lang="it-IT"/>
          </a:p>
        </p:txBody>
      </p:sp>
      <p:sp>
        <p:nvSpPr>
          <p:cNvPr id="5" name="Footer Placeholder 4"/>
          <p:cNvSpPr>
            <a:spLocks noGrp="1"/>
          </p:cNvSpPr>
          <p:nvPr>
            <p:ph type="ftr" sz="quarter" idx="11"/>
          </p:nvPr>
        </p:nvSpPr>
        <p:spPr>
          <a:xfrm>
            <a:off x="1371600" y="4323845"/>
            <a:ext cx="6400800" cy="365125"/>
          </a:xfrm>
        </p:spPr>
        <p:txBody>
          <a:bodyPr/>
          <a:lstStyle/>
          <a:p>
            <a:endParaRPr lang="it-IT"/>
          </a:p>
        </p:txBody>
      </p:sp>
      <p:sp>
        <p:nvSpPr>
          <p:cNvPr id="6" name="Slide Number Placeholder 5"/>
          <p:cNvSpPr>
            <a:spLocks noGrp="1"/>
          </p:cNvSpPr>
          <p:nvPr>
            <p:ph type="sldNum" sz="quarter" idx="12"/>
          </p:nvPr>
        </p:nvSpPr>
        <p:spPr>
          <a:xfrm>
            <a:off x="8077200" y="1430866"/>
            <a:ext cx="2743200" cy="365125"/>
          </a:xfrm>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322345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889AD41-DC64-4659-9AE9-1DD18C473FBB}" type="datetimeFigureOut">
              <a:rPr lang="it-IT" smtClean="0"/>
              <a:t>07/05/2019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298055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889AD41-DC64-4659-9AE9-1DD18C473FBB}" type="datetimeFigureOut">
              <a:rPr lang="it-IT" smtClean="0"/>
              <a:t>07/05/2019</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79514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889AD41-DC64-4659-9AE9-1DD18C473FBB}" type="datetimeFigureOut">
              <a:rPr lang="it-IT" smtClean="0"/>
              <a:t>07/05/2019</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2293E8F5-9D73-4248-B36A-1748B9F5F204}" type="slidenum">
              <a:rPr lang="it-IT" smtClean="0"/>
              <a:t>‹N›</a:t>
            </a:fld>
            <a:endParaRPr lang="it-I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1354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889AD41-DC64-4659-9AE9-1DD18C473FBB}" type="datetimeFigureOut">
              <a:rPr lang="it-IT" smtClean="0"/>
              <a:t>07/05/2019</a:t>
            </a:fld>
            <a:endParaRPr lang="it-IT"/>
          </a:p>
        </p:txBody>
      </p:sp>
      <p:sp>
        <p:nvSpPr>
          <p:cNvPr id="6" name="Footer Placeholder 5"/>
          <p:cNvSpPr>
            <a:spLocks noGrp="1"/>
          </p:cNvSpPr>
          <p:nvPr>
            <p:ph type="ftr" sz="quarter" idx="11"/>
          </p:nvPr>
        </p:nvSpPr>
        <p:spPr>
          <a:xfrm>
            <a:off x="685800" y="378883"/>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85446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5889AD41-DC64-4659-9AE9-1DD18C473FBB}" type="datetimeFigureOut">
              <a:rPr lang="it-IT" smtClean="0"/>
              <a:t>07/05/2019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72125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5889AD41-DC64-4659-9AE9-1DD18C473FBB}" type="datetimeFigureOut">
              <a:rPr lang="it-IT" smtClean="0"/>
              <a:t>07/05/2019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130061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889AD41-DC64-4659-9AE9-1DD18C473FBB}" type="datetimeFigureOut">
              <a:rPr lang="it-IT" smtClean="0"/>
              <a:t>07/05/2019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2761757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889AD41-DC64-4659-9AE9-1DD18C473FBB}" type="datetimeFigureOut">
              <a:rPr lang="it-IT" smtClean="0"/>
              <a:t>07/05/2019</a:t>
            </a:fld>
            <a:endParaRPr lang="it-IT"/>
          </a:p>
        </p:txBody>
      </p:sp>
      <p:sp>
        <p:nvSpPr>
          <p:cNvPr id="5" name="Footer Placeholder 4"/>
          <p:cNvSpPr>
            <a:spLocks noGrp="1"/>
          </p:cNvSpPr>
          <p:nvPr>
            <p:ph type="ftr" sz="quarter" idx="11"/>
          </p:nvPr>
        </p:nvSpPr>
        <p:spPr>
          <a:xfrm>
            <a:off x="685800" y="381000"/>
            <a:ext cx="6991492" cy="36512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425211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889AD41-DC64-4659-9AE9-1DD18C473FBB}" type="datetimeFigureOut">
              <a:rPr lang="it-IT" smtClean="0"/>
              <a:t>07/05/2019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424937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889AD41-DC64-4659-9AE9-1DD18C473FBB}" type="datetimeFigureOut">
              <a:rPr lang="it-IT" smtClean="0"/>
              <a:t>07/05/2019</a:t>
            </a:fld>
            <a:endParaRPr lang="it-IT"/>
          </a:p>
        </p:txBody>
      </p:sp>
      <p:sp>
        <p:nvSpPr>
          <p:cNvPr id="5" name="Footer Placeholder 4"/>
          <p:cNvSpPr>
            <a:spLocks noGrp="1"/>
          </p:cNvSpPr>
          <p:nvPr>
            <p:ph type="ftr" sz="quarter" idx="11"/>
          </p:nvPr>
        </p:nvSpPr>
        <p:spPr>
          <a:xfrm>
            <a:off x="685800" y="381001"/>
            <a:ext cx="6991492" cy="36406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230789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889AD41-DC64-4659-9AE9-1DD18C473FBB}" type="datetimeFigureOut">
              <a:rPr lang="it-IT" smtClean="0"/>
              <a:t>07/05/2019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15661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889AD41-DC64-4659-9AE9-1DD18C473FBB}" type="datetimeFigureOut">
              <a:rPr lang="it-IT" smtClean="0"/>
              <a:t>07/05/2019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2504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5889AD41-DC64-4659-9AE9-1DD18C473FBB}" type="datetimeFigureOut">
              <a:rPr lang="it-IT" smtClean="0"/>
              <a:t>07/05/2019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174082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9AD41-DC64-4659-9AE9-1DD18C473FBB}" type="datetimeFigureOut">
              <a:rPr lang="it-IT" smtClean="0"/>
              <a:t>07/05/2019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90397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889AD41-DC64-4659-9AE9-1DD18C473FBB}" type="datetimeFigureOut">
              <a:rPr lang="it-IT" smtClean="0"/>
              <a:t>07/05/2019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257640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889AD41-DC64-4659-9AE9-1DD18C473FBB}" type="datetimeFigureOut">
              <a:rPr lang="it-IT" smtClean="0"/>
              <a:t>07/05/2019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93E8F5-9D73-4248-B36A-1748B9F5F204}" type="slidenum">
              <a:rPr lang="it-IT" smtClean="0"/>
              <a:t>‹N›</a:t>
            </a:fld>
            <a:endParaRPr lang="it-IT"/>
          </a:p>
        </p:txBody>
      </p:sp>
    </p:spTree>
    <p:extLst>
      <p:ext uri="{BB962C8B-B14F-4D97-AF65-F5344CB8AC3E}">
        <p14:creationId xmlns:p14="http://schemas.microsoft.com/office/powerpoint/2010/main" val="16913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89AD41-DC64-4659-9AE9-1DD18C473FBB}" type="datetimeFigureOut">
              <a:rPr lang="it-IT" smtClean="0"/>
              <a:t>07/05/2019</a:t>
            </a:fld>
            <a:endParaRPr lang="it-I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93E8F5-9D73-4248-B36A-1748B9F5F204}" type="slidenum">
              <a:rPr lang="it-IT" smtClean="0"/>
              <a:t>‹N›</a:t>
            </a:fld>
            <a:endParaRPr lang="it-IT"/>
          </a:p>
        </p:txBody>
      </p:sp>
    </p:spTree>
    <p:extLst>
      <p:ext uri="{BB962C8B-B14F-4D97-AF65-F5344CB8AC3E}">
        <p14:creationId xmlns:p14="http://schemas.microsoft.com/office/powerpoint/2010/main" val="28941563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La mafia siamo noi</a:t>
            </a:r>
          </a:p>
        </p:txBody>
      </p:sp>
      <p:sp>
        <p:nvSpPr>
          <p:cNvPr id="3" name="Sottotitolo 2"/>
          <p:cNvSpPr>
            <a:spLocks noGrp="1"/>
          </p:cNvSpPr>
          <p:nvPr>
            <p:ph type="subTitle" idx="1"/>
          </p:nvPr>
        </p:nvSpPr>
        <p:spPr/>
        <p:txBody>
          <a:bodyPr/>
          <a:lstStyle/>
          <a:p>
            <a:r>
              <a:rPr lang="it-IT" dirty="0"/>
              <a:t>La mafia a Giussano e Lissone</a:t>
            </a:r>
          </a:p>
        </p:txBody>
      </p:sp>
    </p:spTree>
    <p:extLst>
      <p:ext uri="{BB962C8B-B14F-4D97-AF65-F5344CB8AC3E}">
        <p14:creationId xmlns:p14="http://schemas.microsoft.com/office/powerpoint/2010/main" val="2039717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Lissone</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039070274"/>
              </p:ext>
            </p:extLst>
          </p:nvPr>
        </p:nvGraphicFramePr>
        <p:xfrm>
          <a:off x="670560" y="2057401"/>
          <a:ext cx="10835640" cy="4024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1812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graphicEl>
                                              <a:dgm id="{1D66B729-4196-472A-A479-49106A1E31A5}"/>
                                            </p:graphicEl>
                                          </p:spTgt>
                                        </p:tgtEl>
                                        <p:attrNameLst>
                                          <p:attrName>style.visibility</p:attrName>
                                        </p:attrNameLst>
                                      </p:cBhvr>
                                      <p:to>
                                        <p:strVal val="visible"/>
                                      </p:to>
                                    </p:set>
                                    <p:animEffect transition="in" filter="strips(downLeft)">
                                      <p:cBhvr>
                                        <p:cTn id="7" dur="500"/>
                                        <p:tgtEl>
                                          <p:spTgt spid="4">
                                            <p:graphicEl>
                                              <a:dgm id="{1D66B729-4196-472A-A479-49106A1E31A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graphicEl>
                                              <a:dgm id="{BC33050E-B542-4236-BF4D-BBADC8A2F0A9}"/>
                                            </p:graphicEl>
                                          </p:spTgt>
                                        </p:tgtEl>
                                        <p:attrNameLst>
                                          <p:attrName>style.visibility</p:attrName>
                                        </p:attrNameLst>
                                      </p:cBhvr>
                                      <p:to>
                                        <p:strVal val="visible"/>
                                      </p:to>
                                    </p:set>
                                    <p:animEffect transition="in" filter="strips(downLeft)">
                                      <p:cBhvr>
                                        <p:cTn id="12" dur="500"/>
                                        <p:tgtEl>
                                          <p:spTgt spid="4">
                                            <p:graphicEl>
                                              <a:dgm id="{BC33050E-B542-4236-BF4D-BBADC8A2F0A9}"/>
                                            </p:graphic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
                                            <p:graphicEl>
                                              <a:dgm id="{7DA216B5-BCB7-470B-9159-604C8351BCF8}"/>
                                            </p:graphicEl>
                                          </p:spTgt>
                                        </p:tgtEl>
                                        <p:attrNameLst>
                                          <p:attrName>style.visibility</p:attrName>
                                        </p:attrNameLst>
                                      </p:cBhvr>
                                      <p:to>
                                        <p:strVal val="visible"/>
                                      </p:to>
                                    </p:set>
                                    <p:animEffect transition="in" filter="strips(downLeft)">
                                      <p:cBhvr>
                                        <p:cTn id="15" dur="500"/>
                                        <p:tgtEl>
                                          <p:spTgt spid="4">
                                            <p:graphicEl>
                                              <a:dgm id="{7DA216B5-BCB7-470B-9159-604C8351BCF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graphicEl>
                                              <a:dgm id="{569925E5-77A2-4453-8C7A-91E269B823AE}"/>
                                            </p:graphicEl>
                                          </p:spTgt>
                                        </p:tgtEl>
                                        <p:attrNameLst>
                                          <p:attrName>style.visibility</p:attrName>
                                        </p:attrNameLst>
                                      </p:cBhvr>
                                      <p:to>
                                        <p:strVal val="visible"/>
                                      </p:to>
                                    </p:set>
                                    <p:animEffect transition="in" filter="strips(downLeft)">
                                      <p:cBhvr>
                                        <p:cTn id="20" dur="500"/>
                                        <p:tgtEl>
                                          <p:spTgt spid="4">
                                            <p:graphicEl>
                                              <a:dgm id="{569925E5-77A2-4453-8C7A-91E269B823AE}"/>
                                            </p:graphicEl>
                                          </p:spTgt>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
                                            <p:graphicEl>
                                              <a:dgm id="{00FC491E-EA6A-4F39-906F-8A6BA7E49B50}"/>
                                            </p:graphicEl>
                                          </p:spTgt>
                                        </p:tgtEl>
                                        <p:attrNameLst>
                                          <p:attrName>style.visibility</p:attrName>
                                        </p:attrNameLst>
                                      </p:cBhvr>
                                      <p:to>
                                        <p:strVal val="visible"/>
                                      </p:to>
                                    </p:set>
                                    <p:animEffect transition="in" filter="strips(downLeft)">
                                      <p:cBhvr>
                                        <p:cTn id="23" dur="500"/>
                                        <p:tgtEl>
                                          <p:spTgt spid="4">
                                            <p:graphicEl>
                                              <a:dgm id="{00FC491E-EA6A-4F39-906F-8A6BA7E49B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gammino</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249596715"/>
              </p:ext>
            </p:extLst>
          </p:nvPr>
        </p:nvGraphicFramePr>
        <p:xfrm>
          <a:off x="685800" y="1364343"/>
          <a:ext cx="10820400" cy="4853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1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D03ED6F9-7BFB-4EFB-A773-859AC956C268}"/>
                                            </p:graphicEl>
                                          </p:spTgt>
                                        </p:tgtEl>
                                        <p:attrNameLst>
                                          <p:attrName>style.visibility</p:attrName>
                                        </p:attrNameLst>
                                      </p:cBhvr>
                                      <p:to>
                                        <p:strVal val="visible"/>
                                      </p:to>
                                    </p:set>
                                    <p:animEffect transition="in" filter="barn(inVertical)">
                                      <p:cBhvr>
                                        <p:cTn id="7" dur="1000"/>
                                        <p:tgtEl>
                                          <p:spTgt spid="4">
                                            <p:graphicEl>
                                              <a:dgm id="{D03ED6F9-7BFB-4EFB-A773-859AC956C268}"/>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graphicEl>
                                              <a:dgm id="{E52EF152-283B-45EF-80A9-A6BCEA4BA4D2}"/>
                                            </p:graphicEl>
                                          </p:spTgt>
                                        </p:tgtEl>
                                        <p:attrNameLst>
                                          <p:attrName>style.visibility</p:attrName>
                                        </p:attrNameLst>
                                      </p:cBhvr>
                                      <p:to>
                                        <p:strVal val="visible"/>
                                      </p:to>
                                    </p:set>
                                    <p:animEffect transition="in" filter="barn(inVertical)">
                                      <p:cBhvr>
                                        <p:cTn id="10" dur="1000"/>
                                        <p:tgtEl>
                                          <p:spTgt spid="4">
                                            <p:graphicEl>
                                              <a:dgm id="{E52EF152-283B-45EF-80A9-A6BCEA4BA4D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graphicEl>
                                              <a:dgm id="{6984A326-804A-46A3-BF6A-5CB90728BC79}"/>
                                            </p:graphicEl>
                                          </p:spTgt>
                                        </p:tgtEl>
                                        <p:attrNameLst>
                                          <p:attrName>style.visibility</p:attrName>
                                        </p:attrNameLst>
                                      </p:cBhvr>
                                      <p:to>
                                        <p:strVal val="visible"/>
                                      </p:to>
                                    </p:set>
                                    <p:animEffect transition="in" filter="barn(inVertical)">
                                      <p:cBhvr>
                                        <p:cTn id="15" dur="1000"/>
                                        <p:tgtEl>
                                          <p:spTgt spid="4">
                                            <p:graphicEl>
                                              <a:dgm id="{6984A326-804A-46A3-BF6A-5CB90728BC79}"/>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graphicEl>
                                              <a:dgm id="{F61BCEC4-8957-4EEE-858F-DBED95EBF289}"/>
                                            </p:graphicEl>
                                          </p:spTgt>
                                        </p:tgtEl>
                                        <p:attrNameLst>
                                          <p:attrName>style.visibility</p:attrName>
                                        </p:attrNameLst>
                                      </p:cBhvr>
                                      <p:to>
                                        <p:strVal val="visible"/>
                                      </p:to>
                                    </p:set>
                                    <p:animEffect transition="in" filter="barn(inVertical)">
                                      <p:cBhvr>
                                        <p:cTn id="18" dur="1000"/>
                                        <p:tgtEl>
                                          <p:spTgt spid="4">
                                            <p:graphicEl>
                                              <a:dgm id="{F61BCEC4-8957-4EEE-858F-DBED95EBF28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graphicEl>
                                              <a:dgm id="{A34059DB-F6D8-4FEA-A35D-00B8E81AA0B8}"/>
                                            </p:graphicEl>
                                          </p:spTgt>
                                        </p:tgtEl>
                                        <p:attrNameLst>
                                          <p:attrName>style.visibility</p:attrName>
                                        </p:attrNameLst>
                                      </p:cBhvr>
                                      <p:to>
                                        <p:strVal val="visible"/>
                                      </p:to>
                                    </p:set>
                                    <p:animEffect transition="in" filter="barn(inVertical)">
                                      <p:cBhvr>
                                        <p:cTn id="23" dur="1000"/>
                                        <p:tgtEl>
                                          <p:spTgt spid="4">
                                            <p:graphicEl>
                                              <a:dgm id="{A34059DB-F6D8-4FEA-A35D-00B8E81AA0B8}"/>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graphicEl>
                                              <a:dgm id="{6A8ABAFA-38E3-4FD6-9988-3AC13D11A646}"/>
                                            </p:graphicEl>
                                          </p:spTgt>
                                        </p:tgtEl>
                                        <p:attrNameLst>
                                          <p:attrName>style.visibility</p:attrName>
                                        </p:attrNameLst>
                                      </p:cBhvr>
                                      <p:to>
                                        <p:strVal val="visible"/>
                                      </p:to>
                                    </p:set>
                                    <p:animEffect transition="in" filter="barn(inVertical)">
                                      <p:cBhvr>
                                        <p:cTn id="26" dur="1000"/>
                                        <p:tgtEl>
                                          <p:spTgt spid="4">
                                            <p:graphicEl>
                                              <a:dgm id="{6A8ABAFA-38E3-4FD6-9988-3AC13D11A64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graphicEl>
                                              <a:dgm id="{00D7BA61-9ABA-425E-A613-BC6B90D002F2}"/>
                                            </p:graphicEl>
                                          </p:spTgt>
                                        </p:tgtEl>
                                        <p:attrNameLst>
                                          <p:attrName>style.visibility</p:attrName>
                                        </p:attrNameLst>
                                      </p:cBhvr>
                                      <p:to>
                                        <p:strVal val="visible"/>
                                      </p:to>
                                    </p:set>
                                    <p:animEffect transition="in" filter="barn(inVertical)">
                                      <p:cBhvr>
                                        <p:cTn id="31" dur="1000"/>
                                        <p:tgtEl>
                                          <p:spTgt spid="4">
                                            <p:graphicEl>
                                              <a:dgm id="{00D7BA61-9ABA-425E-A613-BC6B90D002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23029" y="749859"/>
            <a:ext cx="8610600" cy="1293028"/>
          </a:xfrm>
        </p:spPr>
        <p:txBody>
          <a:bodyPr/>
          <a:lstStyle/>
          <a:p>
            <a:r>
              <a:rPr lang="it-IT" dirty="0"/>
              <a:t>noir</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765352684"/>
              </p:ext>
            </p:extLst>
          </p:nvPr>
        </p:nvGraphicFramePr>
        <p:xfrm>
          <a:off x="685800" y="2193925"/>
          <a:ext cx="954405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83609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graphicEl>
                                              <a:dgm id="{A483DF4E-2F31-49AD-8933-457012984AC9}"/>
                                            </p:graphicEl>
                                          </p:spTgt>
                                        </p:tgtEl>
                                        <p:attrNameLst>
                                          <p:attrName>style.visibility</p:attrName>
                                        </p:attrNameLst>
                                      </p:cBhvr>
                                      <p:to>
                                        <p:strVal val="visible"/>
                                      </p:to>
                                    </p:set>
                                    <p:anim calcmode="lin" valueType="num">
                                      <p:cBhvr>
                                        <p:cTn id="7" dur="1000" fill="hold"/>
                                        <p:tgtEl>
                                          <p:spTgt spid="4">
                                            <p:graphicEl>
                                              <a:dgm id="{A483DF4E-2F31-49AD-8933-457012984AC9}"/>
                                            </p:graphicEl>
                                          </p:spTgt>
                                        </p:tgtEl>
                                        <p:attrNameLst>
                                          <p:attrName>ppt_w</p:attrName>
                                        </p:attrNameLst>
                                      </p:cBhvr>
                                      <p:tavLst>
                                        <p:tav tm="0">
                                          <p:val>
                                            <p:strVal val="#ppt_w*0.70"/>
                                          </p:val>
                                        </p:tav>
                                        <p:tav tm="100000">
                                          <p:val>
                                            <p:strVal val="#ppt_w"/>
                                          </p:val>
                                        </p:tav>
                                      </p:tavLst>
                                    </p:anim>
                                    <p:anim calcmode="lin" valueType="num">
                                      <p:cBhvr>
                                        <p:cTn id="8" dur="1000" fill="hold"/>
                                        <p:tgtEl>
                                          <p:spTgt spid="4">
                                            <p:graphicEl>
                                              <a:dgm id="{A483DF4E-2F31-49AD-8933-457012984AC9}"/>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A483DF4E-2F31-49AD-8933-457012984AC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F99CDD52-B93F-4A0D-B600-54AF80B3644E}"/>
                                            </p:graphicEl>
                                          </p:spTgt>
                                        </p:tgtEl>
                                        <p:attrNameLst>
                                          <p:attrName>style.visibility</p:attrName>
                                        </p:attrNameLst>
                                      </p:cBhvr>
                                      <p:to>
                                        <p:strVal val="visible"/>
                                      </p:to>
                                    </p:set>
                                    <p:anim calcmode="lin" valueType="num">
                                      <p:cBhvr>
                                        <p:cTn id="14" dur="1000" fill="hold"/>
                                        <p:tgtEl>
                                          <p:spTgt spid="4">
                                            <p:graphicEl>
                                              <a:dgm id="{F99CDD52-B93F-4A0D-B600-54AF80B3644E}"/>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F99CDD52-B93F-4A0D-B600-54AF80B3644E}"/>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F99CDD52-B93F-4A0D-B600-54AF80B3644E}"/>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graphicEl>
                                              <a:dgm id="{E5C72C06-8ADB-474C-B70F-016EC67205C9}"/>
                                            </p:graphicEl>
                                          </p:spTgt>
                                        </p:tgtEl>
                                        <p:attrNameLst>
                                          <p:attrName>style.visibility</p:attrName>
                                        </p:attrNameLst>
                                      </p:cBhvr>
                                      <p:to>
                                        <p:strVal val="visible"/>
                                      </p:to>
                                    </p:set>
                                    <p:anim calcmode="lin" valueType="num">
                                      <p:cBhvr>
                                        <p:cTn id="19" dur="1000" fill="hold"/>
                                        <p:tgtEl>
                                          <p:spTgt spid="4">
                                            <p:graphicEl>
                                              <a:dgm id="{E5C72C06-8ADB-474C-B70F-016EC67205C9}"/>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E5C72C06-8ADB-474C-B70F-016EC67205C9}"/>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E5C72C06-8ADB-474C-B70F-016EC67205C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graphicEl>
                                              <a:dgm id="{C1C58121-CC43-44AF-B89F-D534D662680D}"/>
                                            </p:graphicEl>
                                          </p:spTgt>
                                        </p:tgtEl>
                                        <p:attrNameLst>
                                          <p:attrName>style.visibility</p:attrName>
                                        </p:attrNameLst>
                                      </p:cBhvr>
                                      <p:to>
                                        <p:strVal val="visible"/>
                                      </p:to>
                                    </p:set>
                                    <p:anim calcmode="lin" valueType="num">
                                      <p:cBhvr>
                                        <p:cTn id="26" dur="1000" fill="hold"/>
                                        <p:tgtEl>
                                          <p:spTgt spid="4">
                                            <p:graphicEl>
                                              <a:dgm id="{C1C58121-CC43-44AF-B89F-D534D662680D}"/>
                                            </p:graphicEl>
                                          </p:spTgt>
                                        </p:tgtEl>
                                        <p:attrNameLst>
                                          <p:attrName>ppt_w</p:attrName>
                                        </p:attrNameLst>
                                      </p:cBhvr>
                                      <p:tavLst>
                                        <p:tav tm="0">
                                          <p:val>
                                            <p:strVal val="#ppt_w*0.70"/>
                                          </p:val>
                                        </p:tav>
                                        <p:tav tm="100000">
                                          <p:val>
                                            <p:strVal val="#ppt_w"/>
                                          </p:val>
                                        </p:tav>
                                      </p:tavLst>
                                    </p:anim>
                                    <p:anim calcmode="lin" valueType="num">
                                      <p:cBhvr>
                                        <p:cTn id="27" dur="1000" fill="hold"/>
                                        <p:tgtEl>
                                          <p:spTgt spid="4">
                                            <p:graphicEl>
                                              <a:dgm id="{C1C58121-CC43-44AF-B89F-D534D662680D}"/>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C1C58121-CC43-44AF-B89F-D534D662680D}"/>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graphicEl>
                                              <a:dgm id="{8FB81D7B-151A-4817-BF28-45E96B56216C}"/>
                                            </p:graphicEl>
                                          </p:spTgt>
                                        </p:tgtEl>
                                        <p:attrNameLst>
                                          <p:attrName>style.visibility</p:attrName>
                                        </p:attrNameLst>
                                      </p:cBhvr>
                                      <p:to>
                                        <p:strVal val="visible"/>
                                      </p:to>
                                    </p:set>
                                    <p:anim calcmode="lin" valueType="num">
                                      <p:cBhvr>
                                        <p:cTn id="31" dur="1000" fill="hold"/>
                                        <p:tgtEl>
                                          <p:spTgt spid="4">
                                            <p:graphicEl>
                                              <a:dgm id="{8FB81D7B-151A-4817-BF28-45E96B56216C}"/>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8FB81D7B-151A-4817-BF28-45E96B56216C}"/>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8FB81D7B-151A-4817-BF28-45E96B56216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
                                            <p:graphicEl>
                                              <a:dgm id="{F6F0674C-3E2C-4E02-8BA4-D65DF1575EA6}"/>
                                            </p:graphicEl>
                                          </p:spTgt>
                                        </p:tgtEl>
                                        <p:attrNameLst>
                                          <p:attrName>style.visibility</p:attrName>
                                        </p:attrNameLst>
                                      </p:cBhvr>
                                      <p:to>
                                        <p:strVal val="visible"/>
                                      </p:to>
                                    </p:set>
                                    <p:anim calcmode="lin" valueType="num">
                                      <p:cBhvr>
                                        <p:cTn id="38" dur="1000" fill="hold"/>
                                        <p:tgtEl>
                                          <p:spTgt spid="4">
                                            <p:graphicEl>
                                              <a:dgm id="{F6F0674C-3E2C-4E02-8BA4-D65DF1575EA6}"/>
                                            </p:graphicEl>
                                          </p:spTgt>
                                        </p:tgtEl>
                                        <p:attrNameLst>
                                          <p:attrName>ppt_w</p:attrName>
                                        </p:attrNameLst>
                                      </p:cBhvr>
                                      <p:tavLst>
                                        <p:tav tm="0">
                                          <p:val>
                                            <p:strVal val="#ppt_w*0.70"/>
                                          </p:val>
                                        </p:tav>
                                        <p:tav tm="100000">
                                          <p:val>
                                            <p:strVal val="#ppt_w"/>
                                          </p:val>
                                        </p:tav>
                                      </p:tavLst>
                                    </p:anim>
                                    <p:anim calcmode="lin" valueType="num">
                                      <p:cBhvr>
                                        <p:cTn id="39" dur="1000" fill="hold"/>
                                        <p:tgtEl>
                                          <p:spTgt spid="4">
                                            <p:graphicEl>
                                              <a:dgm id="{F6F0674C-3E2C-4E02-8BA4-D65DF1575EA6}"/>
                                            </p:graphicEl>
                                          </p:spTgt>
                                        </p:tgtEl>
                                        <p:attrNameLst>
                                          <p:attrName>ppt_h</p:attrName>
                                        </p:attrNameLst>
                                      </p:cBhvr>
                                      <p:tavLst>
                                        <p:tav tm="0">
                                          <p:val>
                                            <p:strVal val="#ppt_h"/>
                                          </p:val>
                                        </p:tav>
                                        <p:tav tm="100000">
                                          <p:val>
                                            <p:strVal val="#ppt_h"/>
                                          </p:val>
                                        </p:tav>
                                      </p:tavLst>
                                    </p:anim>
                                    <p:animEffect transition="in" filter="fade">
                                      <p:cBhvr>
                                        <p:cTn id="40" dur="1000"/>
                                        <p:tgtEl>
                                          <p:spTgt spid="4">
                                            <p:graphicEl>
                                              <a:dgm id="{F6F0674C-3E2C-4E02-8BA4-D65DF1575EA6}"/>
                                            </p:graphic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4">
                                            <p:graphicEl>
                                              <a:dgm id="{88E664CE-9E49-48EB-BDBF-831E295D38C0}"/>
                                            </p:graphicEl>
                                          </p:spTgt>
                                        </p:tgtEl>
                                        <p:attrNameLst>
                                          <p:attrName>style.visibility</p:attrName>
                                        </p:attrNameLst>
                                      </p:cBhvr>
                                      <p:to>
                                        <p:strVal val="visible"/>
                                      </p:to>
                                    </p:set>
                                    <p:anim calcmode="lin" valueType="num">
                                      <p:cBhvr>
                                        <p:cTn id="43" dur="1000" fill="hold"/>
                                        <p:tgtEl>
                                          <p:spTgt spid="4">
                                            <p:graphicEl>
                                              <a:dgm id="{88E664CE-9E49-48EB-BDBF-831E295D38C0}"/>
                                            </p:graphicEl>
                                          </p:spTgt>
                                        </p:tgtEl>
                                        <p:attrNameLst>
                                          <p:attrName>ppt_w</p:attrName>
                                        </p:attrNameLst>
                                      </p:cBhvr>
                                      <p:tavLst>
                                        <p:tav tm="0">
                                          <p:val>
                                            <p:strVal val="#ppt_w*0.70"/>
                                          </p:val>
                                        </p:tav>
                                        <p:tav tm="100000">
                                          <p:val>
                                            <p:strVal val="#ppt_w"/>
                                          </p:val>
                                        </p:tav>
                                      </p:tavLst>
                                    </p:anim>
                                    <p:anim calcmode="lin" valueType="num">
                                      <p:cBhvr>
                                        <p:cTn id="44" dur="1000" fill="hold"/>
                                        <p:tgtEl>
                                          <p:spTgt spid="4">
                                            <p:graphicEl>
                                              <a:dgm id="{88E664CE-9E49-48EB-BDBF-831E295D38C0}"/>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88E664CE-9E49-48EB-BDBF-831E295D38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Mr. </a:t>
            </a:r>
            <a:r>
              <a:rPr lang="it-IT" dirty="0" err="1"/>
              <a:t>cicciò</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397778372"/>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3565034"/>
      </p:ext>
    </p:extLst>
  </p:cSld>
  <p:clrMapOvr>
    <a:masterClrMapping/>
  </p:clrMapOvr>
  <mc:AlternateContent xmlns:mc="http://schemas.openxmlformats.org/markup-compatibility/2006" xmlns:p14="http://schemas.microsoft.com/office/powerpoint/2010/main">
    <mc:Choice Requires="p14">
      <p:transition spd="slow" p14:dur="3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37905E84-0FCA-4233-9A1D-01E8A82234D8}"/>
                                            </p:graphicEl>
                                          </p:spTgt>
                                        </p:tgtEl>
                                        <p:attrNameLst>
                                          <p:attrName>style.visibility</p:attrName>
                                        </p:attrNameLst>
                                      </p:cBhvr>
                                      <p:to>
                                        <p:strVal val="visible"/>
                                      </p:to>
                                    </p:set>
                                    <p:anim calcmode="lin" valueType="num">
                                      <p:cBhvr>
                                        <p:cTn id="7" dur="1000" fill="hold"/>
                                        <p:tgtEl>
                                          <p:spTgt spid="4">
                                            <p:graphicEl>
                                              <a:dgm id="{37905E84-0FCA-4233-9A1D-01E8A82234D8}"/>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37905E84-0FCA-4233-9A1D-01E8A82234D8}"/>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37905E84-0FCA-4233-9A1D-01E8A82234D8}"/>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37905E84-0FCA-4233-9A1D-01E8A82234D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35649872-8B40-4B58-90C7-86274A2CC25F}"/>
                                            </p:graphicEl>
                                          </p:spTgt>
                                        </p:tgtEl>
                                        <p:attrNameLst>
                                          <p:attrName>style.visibility</p:attrName>
                                        </p:attrNameLst>
                                      </p:cBhvr>
                                      <p:to>
                                        <p:strVal val="visible"/>
                                      </p:to>
                                    </p:set>
                                    <p:anim calcmode="lin" valueType="num">
                                      <p:cBhvr>
                                        <p:cTn id="15" dur="1000" fill="hold"/>
                                        <p:tgtEl>
                                          <p:spTgt spid="4">
                                            <p:graphicEl>
                                              <a:dgm id="{35649872-8B40-4B58-90C7-86274A2CC25F}"/>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35649872-8B40-4B58-90C7-86274A2CC25F}"/>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35649872-8B40-4B58-90C7-86274A2CC25F}"/>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35649872-8B40-4B58-90C7-86274A2CC25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graphicEl>
                                              <a:dgm id="{07D627E3-9A03-4055-9991-545CFD851BB6}"/>
                                            </p:graphicEl>
                                          </p:spTgt>
                                        </p:tgtEl>
                                        <p:attrNameLst>
                                          <p:attrName>style.visibility</p:attrName>
                                        </p:attrNameLst>
                                      </p:cBhvr>
                                      <p:to>
                                        <p:strVal val="visible"/>
                                      </p:to>
                                    </p:set>
                                    <p:anim calcmode="lin" valueType="num">
                                      <p:cBhvr>
                                        <p:cTn id="23" dur="1000" fill="hold"/>
                                        <p:tgtEl>
                                          <p:spTgt spid="4">
                                            <p:graphicEl>
                                              <a:dgm id="{07D627E3-9A03-4055-9991-545CFD851BB6}"/>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07D627E3-9A03-4055-9991-545CFD851BB6}"/>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07D627E3-9A03-4055-9991-545CFD851BB6}"/>
                                            </p:graphicEl>
                                          </p:spTgt>
                                        </p:tgtEl>
                                        <p:attrNameLst>
                                          <p:attrName>style.rotation</p:attrName>
                                        </p:attrNameLst>
                                      </p:cBhvr>
                                      <p:tavLst>
                                        <p:tav tm="0">
                                          <p:val>
                                            <p:fltVal val="90"/>
                                          </p:val>
                                        </p:tav>
                                        <p:tav tm="100000">
                                          <p:val>
                                            <p:fltVal val="0"/>
                                          </p:val>
                                        </p:tav>
                                      </p:tavLst>
                                    </p:anim>
                                    <p:animEffect transition="in" filter="fade">
                                      <p:cBhvr>
                                        <p:cTn id="26" dur="1000"/>
                                        <p:tgtEl>
                                          <p:spTgt spid="4">
                                            <p:graphicEl>
                                              <a:dgm id="{07D627E3-9A03-4055-9991-545CFD851BB6}"/>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
                                            <p:graphicEl>
                                              <a:dgm id="{29059859-63A2-459E-BCF4-12D6AF824551}"/>
                                            </p:graphicEl>
                                          </p:spTgt>
                                        </p:tgtEl>
                                        <p:attrNameLst>
                                          <p:attrName>style.visibility</p:attrName>
                                        </p:attrNameLst>
                                      </p:cBhvr>
                                      <p:to>
                                        <p:strVal val="visible"/>
                                      </p:to>
                                    </p:set>
                                    <p:anim calcmode="lin" valueType="num">
                                      <p:cBhvr>
                                        <p:cTn id="29" dur="1000" fill="hold"/>
                                        <p:tgtEl>
                                          <p:spTgt spid="4">
                                            <p:graphicEl>
                                              <a:dgm id="{29059859-63A2-459E-BCF4-12D6AF824551}"/>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29059859-63A2-459E-BCF4-12D6AF824551}"/>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29059859-63A2-459E-BCF4-12D6AF824551}"/>
                                            </p:graphicEl>
                                          </p:spTgt>
                                        </p:tgtEl>
                                        <p:attrNameLst>
                                          <p:attrName>style.rotation</p:attrName>
                                        </p:attrNameLst>
                                      </p:cBhvr>
                                      <p:tavLst>
                                        <p:tav tm="0">
                                          <p:val>
                                            <p:fltVal val="90"/>
                                          </p:val>
                                        </p:tav>
                                        <p:tav tm="100000">
                                          <p:val>
                                            <p:fltVal val="0"/>
                                          </p:val>
                                        </p:tav>
                                      </p:tavLst>
                                    </p:anim>
                                    <p:animEffect transition="in" filter="fade">
                                      <p:cBhvr>
                                        <p:cTn id="32" dur="1000"/>
                                        <p:tgtEl>
                                          <p:spTgt spid="4">
                                            <p:graphicEl>
                                              <a:dgm id="{29059859-63A2-459E-BCF4-12D6AF82455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graphicEl>
                                              <a:dgm id="{036BFBBE-EAC1-4974-AF7B-A123792FB7D1}"/>
                                            </p:graphicEl>
                                          </p:spTgt>
                                        </p:tgtEl>
                                        <p:attrNameLst>
                                          <p:attrName>style.visibility</p:attrName>
                                        </p:attrNameLst>
                                      </p:cBhvr>
                                      <p:to>
                                        <p:strVal val="visible"/>
                                      </p:to>
                                    </p:set>
                                    <p:anim calcmode="lin" valueType="num">
                                      <p:cBhvr>
                                        <p:cTn id="37" dur="1000" fill="hold"/>
                                        <p:tgtEl>
                                          <p:spTgt spid="4">
                                            <p:graphicEl>
                                              <a:dgm id="{036BFBBE-EAC1-4974-AF7B-A123792FB7D1}"/>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036BFBBE-EAC1-4974-AF7B-A123792FB7D1}"/>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036BFBBE-EAC1-4974-AF7B-A123792FB7D1}"/>
                                            </p:graphicEl>
                                          </p:spTgt>
                                        </p:tgtEl>
                                        <p:attrNameLst>
                                          <p:attrName>style.rotation</p:attrName>
                                        </p:attrNameLst>
                                      </p:cBhvr>
                                      <p:tavLst>
                                        <p:tav tm="0">
                                          <p:val>
                                            <p:fltVal val="90"/>
                                          </p:val>
                                        </p:tav>
                                        <p:tav tm="100000">
                                          <p:val>
                                            <p:fltVal val="0"/>
                                          </p:val>
                                        </p:tav>
                                      </p:tavLst>
                                    </p:anim>
                                    <p:animEffect transition="in" filter="fade">
                                      <p:cBhvr>
                                        <p:cTn id="40" dur="1000"/>
                                        <p:tgtEl>
                                          <p:spTgt spid="4">
                                            <p:graphicEl>
                                              <a:dgm id="{036BFBBE-EAC1-4974-AF7B-A123792FB7D1}"/>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graphicEl>
                                              <a:dgm id="{8716960B-6C75-4CEC-823B-9324102A72AF}"/>
                                            </p:graphicEl>
                                          </p:spTgt>
                                        </p:tgtEl>
                                        <p:attrNameLst>
                                          <p:attrName>style.visibility</p:attrName>
                                        </p:attrNameLst>
                                      </p:cBhvr>
                                      <p:to>
                                        <p:strVal val="visible"/>
                                      </p:to>
                                    </p:set>
                                    <p:anim calcmode="lin" valueType="num">
                                      <p:cBhvr>
                                        <p:cTn id="45" dur="1000" fill="hold"/>
                                        <p:tgtEl>
                                          <p:spTgt spid="4">
                                            <p:graphicEl>
                                              <a:dgm id="{8716960B-6C75-4CEC-823B-9324102A72AF}"/>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8716960B-6C75-4CEC-823B-9324102A72AF}"/>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8716960B-6C75-4CEC-823B-9324102A72AF}"/>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8716960B-6C75-4CEC-823B-9324102A72AF}"/>
                                            </p:graphic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4">
                                            <p:graphicEl>
                                              <a:dgm id="{D14EBA2B-FC0D-44AF-A427-ECB09BCFD0FE}"/>
                                            </p:graphicEl>
                                          </p:spTgt>
                                        </p:tgtEl>
                                        <p:attrNameLst>
                                          <p:attrName>style.visibility</p:attrName>
                                        </p:attrNameLst>
                                      </p:cBhvr>
                                      <p:to>
                                        <p:strVal val="visible"/>
                                      </p:to>
                                    </p:set>
                                    <p:anim calcmode="lin" valueType="num">
                                      <p:cBhvr>
                                        <p:cTn id="51" dur="1000" fill="hold"/>
                                        <p:tgtEl>
                                          <p:spTgt spid="4">
                                            <p:graphicEl>
                                              <a:dgm id="{D14EBA2B-FC0D-44AF-A427-ECB09BCFD0FE}"/>
                                            </p:graphicEl>
                                          </p:spTgt>
                                        </p:tgtEl>
                                        <p:attrNameLst>
                                          <p:attrName>ppt_w</p:attrName>
                                        </p:attrNameLst>
                                      </p:cBhvr>
                                      <p:tavLst>
                                        <p:tav tm="0">
                                          <p:val>
                                            <p:fltVal val="0"/>
                                          </p:val>
                                        </p:tav>
                                        <p:tav tm="100000">
                                          <p:val>
                                            <p:strVal val="#ppt_w"/>
                                          </p:val>
                                        </p:tav>
                                      </p:tavLst>
                                    </p:anim>
                                    <p:anim calcmode="lin" valueType="num">
                                      <p:cBhvr>
                                        <p:cTn id="52" dur="1000" fill="hold"/>
                                        <p:tgtEl>
                                          <p:spTgt spid="4">
                                            <p:graphicEl>
                                              <a:dgm id="{D14EBA2B-FC0D-44AF-A427-ECB09BCFD0FE}"/>
                                            </p:graphicEl>
                                          </p:spTgt>
                                        </p:tgtEl>
                                        <p:attrNameLst>
                                          <p:attrName>ppt_h</p:attrName>
                                        </p:attrNameLst>
                                      </p:cBhvr>
                                      <p:tavLst>
                                        <p:tav tm="0">
                                          <p:val>
                                            <p:fltVal val="0"/>
                                          </p:val>
                                        </p:tav>
                                        <p:tav tm="100000">
                                          <p:val>
                                            <p:strVal val="#ppt_h"/>
                                          </p:val>
                                        </p:tav>
                                      </p:tavLst>
                                    </p:anim>
                                    <p:anim calcmode="lin" valueType="num">
                                      <p:cBhvr>
                                        <p:cTn id="53" dur="1000" fill="hold"/>
                                        <p:tgtEl>
                                          <p:spTgt spid="4">
                                            <p:graphicEl>
                                              <a:dgm id="{D14EBA2B-FC0D-44AF-A427-ECB09BCFD0FE}"/>
                                            </p:graphicEl>
                                          </p:spTgt>
                                        </p:tgtEl>
                                        <p:attrNameLst>
                                          <p:attrName>style.rotation</p:attrName>
                                        </p:attrNameLst>
                                      </p:cBhvr>
                                      <p:tavLst>
                                        <p:tav tm="0">
                                          <p:val>
                                            <p:fltVal val="90"/>
                                          </p:val>
                                        </p:tav>
                                        <p:tav tm="100000">
                                          <p:val>
                                            <p:fltVal val="0"/>
                                          </p:val>
                                        </p:tav>
                                      </p:tavLst>
                                    </p:anim>
                                    <p:animEffect transition="in" filter="fade">
                                      <p:cBhvr>
                                        <p:cTn id="54" dur="1000"/>
                                        <p:tgtEl>
                                          <p:spTgt spid="4">
                                            <p:graphicEl>
                                              <a:dgm id="{D14EBA2B-FC0D-44AF-A427-ECB09BCFD0F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4">
                                            <p:graphicEl>
                                              <a:dgm id="{E8B2F033-BFB8-4104-AC97-13E605A3E80D}"/>
                                            </p:graphicEl>
                                          </p:spTgt>
                                        </p:tgtEl>
                                        <p:attrNameLst>
                                          <p:attrName>style.visibility</p:attrName>
                                        </p:attrNameLst>
                                      </p:cBhvr>
                                      <p:to>
                                        <p:strVal val="visible"/>
                                      </p:to>
                                    </p:set>
                                    <p:anim calcmode="lin" valueType="num">
                                      <p:cBhvr>
                                        <p:cTn id="59" dur="1000" fill="hold"/>
                                        <p:tgtEl>
                                          <p:spTgt spid="4">
                                            <p:graphicEl>
                                              <a:dgm id="{E8B2F033-BFB8-4104-AC97-13E605A3E80D}"/>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E8B2F033-BFB8-4104-AC97-13E605A3E80D}"/>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E8B2F033-BFB8-4104-AC97-13E605A3E80D}"/>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E8B2F033-BFB8-4104-AC97-13E605A3E8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mafia non è invincibile</a:t>
            </a:r>
          </a:p>
        </p:txBody>
      </p:sp>
      <p:sp>
        <p:nvSpPr>
          <p:cNvPr id="3" name="Segnaposto contenuto 2"/>
          <p:cNvSpPr>
            <a:spLocks noGrp="1"/>
          </p:cNvSpPr>
          <p:nvPr>
            <p:ph idx="1"/>
          </p:nvPr>
        </p:nvSpPr>
        <p:spPr>
          <a:xfrm>
            <a:off x="685800" y="2365830"/>
            <a:ext cx="10820400" cy="3852856"/>
          </a:xfrm>
        </p:spPr>
        <p:txBody>
          <a:bodyPr>
            <a:normAutofit/>
          </a:bodyPr>
          <a:lstStyle/>
          <a:p>
            <a:pPr marL="0" indent="0">
              <a:buNone/>
            </a:pPr>
            <a:r>
              <a:rPr lang="it-IT" dirty="0"/>
              <a:t>La mafia sembra un ostacolo insuperabile ma non è così. </a:t>
            </a:r>
          </a:p>
          <a:p>
            <a:pPr marL="0" indent="0">
              <a:buNone/>
            </a:pPr>
            <a:r>
              <a:rPr lang="it-IT" dirty="0"/>
              <a:t>Sta a noi fare delle scelte che prendano spunto dai grandi uomini che ci hanno preceduto.</a:t>
            </a:r>
          </a:p>
          <a:p>
            <a:pPr marL="0" indent="0">
              <a:buNone/>
            </a:pPr>
            <a:endParaRPr lang="it-IT" sz="1200" dirty="0"/>
          </a:p>
          <a:p>
            <a:pPr marL="0" indent="0">
              <a:buNone/>
            </a:pPr>
            <a:r>
              <a:rPr lang="it-IT" dirty="0"/>
              <a:t>«La mafia non è affatto invincibile, è un fatto umano e come tutti i fatti umani ha un inizio e avrà anche una fine.»</a:t>
            </a:r>
          </a:p>
          <a:p>
            <a:pPr marL="0" indent="0">
              <a:buNone/>
            </a:pPr>
            <a:r>
              <a:rPr lang="it-IT" dirty="0"/>
              <a:t>Cit. Giovanni Falcone</a:t>
            </a:r>
          </a:p>
          <a:p>
            <a:pPr marL="0" indent="0">
              <a:buNone/>
            </a:pPr>
            <a:endParaRPr lang="it-IT" sz="1200" dirty="0"/>
          </a:p>
          <a:p>
            <a:pPr marL="0" indent="0">
              <a:buNone/>
            </a:pPr>
            <a:r>
              <a:rPr lang="it-IT" dirty="0"/>
              <a:t>«La mafia è una montagna di merda»</a:t>
            </a:r>
          </a:p>
          <a:p>
            <a:pPr marL="0" indent="0">
              <a:buNone/>
            </a:pPr>
            <a:r>
              <a:rPr lang="it-IT" dirty="0"/>
              <a:t>Cit. Peppino Impastato</a:t>
            </a:r>
          </a:p>
        </p:txBody>
      </p:sp>
    </p:spTree>
    <p:extLst>
      <p:ext uri="{BB962C8B-B14F-4D97-AF65-F5344CB8AC3E}">
        <p14:creationId xmlns:p14="http://schemas.microsoft.com/office/powerpoint/2010/main" val="1191413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Grazie dell’ascolto</a:t>
            </a:r>
          </a:p>
        </p:txBody>
      </p:sp>
      <p:sp>
        <p:nvSpPr>
          <p:cNvPr id="5" name="Sottotitolo 4"/>
          <p:cNvSpPr>
            <a:spLocks noGrp="1"/>
          </p:cNvSpPr>
          <p:nvPr>
            <p:ph type="subTitle" idx="1"/>
          </p:nvPr>
        </p:nvSpPr>
        <p:spPr/>
        <p:txBody>
          <a:bodyPr>
            <a:normAutofit/>
          </a:bodyPr>
          <a:lstStyle/>
          <a:p>
            <a:r>
              <a:rPr lang="it-IT" dirty="0"/>
              <a:t>Presentazione ed esposizione di:</a:t>
            </a:r>
          </a:p>
        </p:txBody>
      </p:sp>
      <p:graphicFrame>
        <p:nvGraphicFramePr>
          <p:cNvPr id="6" name="Diagramma 5"/>
          <p:cNvGraphicFramePr/>
          <p:nvPr>
            <p:extLst>
              <p:ext uri="{D42A27DB-BD31-4B8C-83A1-F6EECF244321}">
                <p14:modId xmlns:p14="http://schemas.microsoft.com/office/powerpoint/2010/main" val="3081167520"/>
              </p:ext>
            </p:extLst>
          </p:nvPr>
        </p:nvGraphicFramePr>
        <p:xfrm>
          <a:off x="2032000" y="203584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503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6">
                                            <p:graphicEl>
                                              <a:dgm id="{52E4A52F-404D-4659-B06D-BE583406BB4E}"/>
                                            </p:graphicEl>
                                          </p:spTgt>
                                        </p:tgtEl>
                                        <p:attrNameLst>
                                          <p:attrName>style.visibility</p:attrName>
                                        </p:attrNameLst>
                                      </p:cBhvr>
                                      <p:to>
                                        <p:strVal val="visible"/>
                                      </p:to>
                                    </p:set>
                                    <p:anim calcmode="lin" valueType="num">
                                      <p:cBhvr>
                                        <p:cTn id="13" dur="500" fill="hold"/>
                                        <p:tgtEl>
                                          <p:spTgt spid="6">
                                            <p:graphicEl>
                                              <a:dgm id="{52E4A52F-404D-4659-B06D-BE583406BB4E}"/>
                                            </p:graphicEl>
                                          </p:spTgt>
                                        </p:tgtEl>
                                        <p:attrNameLst>
                                          <p:attrName>ppt_w</p:attrName>
                                        </p:attrNameLst>
                                      </p:cBhvr>
                                      <p:tavLst>
                                        <p:tav tm="0">
                                          <p:val>
                                            <p:fltVal val="0"/>
                                          </p:val>
                                        </p:tav>
                                        <p:tav tm="100000">
                                          <p:val>
                                            <p:strVal val="#ppt_w"/>
                                          </p:val>
                                        </p:tav>
                                      </p:tavLst>
                                    </p:anim>
                                    <p:anim calcmode="lin" valueType="num">
                                      <p:cBhvr>
                                        <p:cTn id="14" dur="500" fill="hold"/>
                                        <p:tgtEl>
                                          <p:spTgt spid="6">
                                            <p:graphicEl>
                                              <a:dgm id="{52E4A52F-404D-4659-B06D-BE583406BB4E}"/>
                                            </p:graphicEl>
                                          </p:spTgt>
                                        </p:tgtEl>
                                        <p:attrNameLst>
                                          <p:attrName>ppt_h</p:attrName>
                                        </p:attrNameLst>
                                      </p:cBhvr>
                                      <p:tavLst>
                                        <p:tav tm="0">
                                          <p:val>
                                            <p:fltVal val="0"/>
                                          </p:val>
                                        </p:tav>
                                        <p:tav tm="100000">
                                          <p:val>
                                            <p:strVal val="#ppt_h"/>
                                          </p:val>
                                        </p:tav>
                                      </p:tavLst>
                                    </p:anim>
                                    <p:anim calcmode="lin" valueType="num">
                                      <p:cBhvr>
                                        <p:cTn id="15" dur="500" fill="hold"/>
                                        <p:tgtEl>
                                          <p:spTgt spid="6">
                                            <p:graphicEl>
                                              <a:dgm id="{52E4A52F-404D-4659-B06D-BE583406BB4E}"/>
                                            </p:graphicEl>
                                          </p:spTgt>
                                        </p:tgtEl>
                                        <p:attrNameLst>
                                          <p:attrName>ppt_x</p:attrName>
                                        </p:attrNameLst>
                                      </p:cBhvr>
                                      <p:tavLst>
                                        <p:tav tm="0">
                                          <p:val>
                                            <p:fltVal val="0.5"/>
                                          </p:val>
                                        </p:tav>
                                        <p:tav tm="100000">
                                          <p:val>
                                            <p:strVal val="#ppt_x"/>
                                          </p:val>
                                        </p:tav>
                                      </p:tavLst>
                                    </p:anim>
                                    <p:anim calcmode="lin" valueType="num">
                                      <p:cBhvr>
                                        <p:cTn id="16" dur="500" fill="hold"/>
                                        <p:tgtEl>
                                          <p:spTgt spid="6">
                                            <p:graphicEl>
                                              <a:dgm id="{52E4A52F-404D-4659-B06D-BE583406BB4E}"/>
                                            </p:graphic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6">
                                            <p:graphicEl>
                                              <a:dgm id="{2C82C3E7-2598-40D0-8704-9F8050BFE23B}"/>
                                            </p:graphicEl>
                                          </p:spTgt>
                                        </p:tgtEl>
                                        <p:attrNameLst>
                                          <p:attrName>style.visibility</p:attrName>
                                        </p:attrNameLst>
                                      </p:cBhvr>
                                      <p:to>
                                        <p:strVal val="visible"/>
                                      </p:to>
                                    </p:set>
                                    <p:anim calcmode="lin" valueType="num">
                                      <p:cBhvr>
                                        <p:cTn id="21" dur="500" fill="hold"/>
                                        <p:tgtEl>
                                          <p:spTgt spid="6">
                                            <p:graphicEl>
                                              <a:dgm id="{2C82C3E7-2598-40D0-8704-9F8050BFE23B}"/>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2C82C3E7-2598-40D0-8704-9F8050BFE23B}"/>
                                            </p:graphicEl>
                                          </p:spTgt>
                                        </p:tgtEl>
                                        <p:attrNameLst>
                                          <p:attrName>ppt_h</p:attrName>
                                        </p:attrNameLst>
                                      </p:cBhvr>
                                      <p:tavLst>
                                        <p:tav tm="0">
                                          <p:val>
                                            <p:fltVal val="0"/>
                                          </p:val>
                                        </p:tav>
                                        <p:tav tm="100000">
                                          <p:val>
                                            <p:strVal val="#ppt_h"/>
                                          </p:val>
                                        </p:tav>
                                      </p:tavLst>
                                    </p:anim>
                                    <p:anim calcmode="lin" valueType="num">
                                      <p:cBhvr>
                                        <p:cTn id="23" dur="500" fill="hold"/>
                                        <p:tgtEl>
                                          <p:spTgt spid="6">
                                            <p:graphicEl>
                                              <a:dgm id="{2C82C3E7-2598-40D0-8704-9F8050BFE23B}"/>
                                            </p:graphicEl>
                                          </p:spTgt>
                                        </p:tgtEl>
                                        <p:attrNameLst>
                                          <p:attrName>ppt_x</p:attrName>
                                        </p:attrNameLst>
                                      </p:cBhvr>
                                      <p:tavLst>
                                        <p:tav tm="0">
                                          <p:val>
                                            <p:fltVal val="0.5"/>
                                          </p:val>
                                        </p:tav>
                                        <p:tav tm="100000">
                                          <p:val>
                                            <p:strVal val="#ppt_x"/>
                                          </p:val>
                                        </p:tav>
                                      </p:tavLst>
                                    </p:anim>
                                    <p:anim calcmode="lin" valueType="num">
                                      <p:cBhvr>
                                        <p:cTn id="24" dur="500" fill="hold"/>
                                        <p:tgtEl>
                                          <p:spTgt spid="6">
                                            <p:graphicEl>
                                              <a:dgm id="{2C82C3E7-2598-40D0-8704-9F8050BFE23B}"/>
                                            </p:graphicEl>
                                          </p:spTgt>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6">
                                            <p:graphicEl>
                                              <a:dgm id="{D6BB2336-C92D-434C-A883-95C96C975FDA}"/>
                                            </p:graphicEl>
                                          </p:spTgt>
                                        </p:tgtEl>
                                        <p:attrNameLst>
                                          <p:attrName>style.visibility</p:attrName>
                                        </p:attrNameLst>
                                      </p:cBhvr>
                                      <p:to>
                                        <p:strVal val="visible"/>
                                      </p:to>
                                    </p:set>
                                    <p:anim calcmode="lin" valueType="num">
                                      <p:cBhvr>
                                        <p:cTn id="29" dur="500" fill="hold"/>
                                        <p:tgtEl>
                                          <p:spTgt spid="6">
                                            <p:graphicEl>
                                              <a:dgm id="{D6BB2336-C92D-434C-A883-95C96C975FDA}"/>
                                            </p:graphicEl>
                                          </p:spTgt>
                                        </p:tgtEl>
                                        <p:attrNameLst>
                                          <p:attrName>ppt_w</p:attrName>
                                        </p:attrNameLst>
                                      </p:cBhvr>
                                      <p:tavLst>
                                        <p:tav tm="0">
                                          <p:val>
                                            <p:fltVal val="0"/>
                                          </p:val>
                                        </p:tav>
                                        <p:tav tm="100000">
                                          <p:val>
                                            <p:strVal val="#ppt_w"/>
                                          </p:val>
                                        </p:tav>
                                      </p:tavLst>
                                    </p:anim>
                                    <p:anim calcmode="lin" valueType="num">
                                      <p:cBhvr>
                                        <p:cTn id="30" dur="500" fill="hold"/>
                                        <p:tgtEl>
                                          <p:spTgt spid="6">
                                            <p:graphicEl>
                                              <a:dgm id="{D6BB2336-C92D-434C-A883-95C96C975FDA}"/>
                                            </p:graphicEl>
                                          </p:spTgt>
                                        </p:tgtEl>
                                        <p:attrNameLst>
                                          <p:attrName>ppt_h</p:attrName>
                                        </p:attrNameLst>
                                      </p:cBhvr>
                                      <p:tavLst>
                                        <p:tav tm="0">
                                          <p:val>
                                            <p:fltVal val="0"/>
                                          </p:val>
                                        </p:tav>
                                        <p:tav tm="100000">
                                          <p:val>
                                            <p:strVal val="#ppt_h"/>
                                          </p:val>
                                        </p:tav>
                                      </p:tavLst>
                                    </p:anim>
                                    <p:anim calcmode="lin" valueType="num">
                                      <p:cBhvr>
                                        <p:cTn id="31" dur="500" fill="hold"/>
                                        <p:tgtEl>
                                          <p:spTgt spid="6">
                                            <p:graphicEl>
                                              <a:dgm id="{D6BB2336-C92D-434C-A883-95C96C975FDA}"/>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D6BB2336-C92D-434C-A883-95C96C975FDA}"/>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6">
                                            <p:graphicEl>
                                              <a:dgm id="{B641CD30-29EA-47AB-9944-0D522E14D5CB}"/>
                                            </p:graphicEl>
                                          </p:spTgt>
                                        </p:tgtEl>
                                        <p:attrNameLst>
                                          <p:attrName>style.visibility</p:attrName>
                                        </p:attrNameLst>
                                      </p:cBhvr>
                                      <p:to>
                                        <p:strVal val="visible"/>
                                      </p:to>
                                    </p:set>
                                    <p:anim calcmode="lin" valueType="num">
                                      <p:cBhvr>
                                        <p:cTn id="37" dur="500" fill="hold"/>
                                        <p:tgtEl>
                                          <p:spTgt spid="6">
                                            <p:graphicEl>
                                              <a:dgm id="{B641CD30-29EA-47AB-9944-0D522E14D5CB}"/>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B641CD30-29EA-47AB-9944-0D522E14D5CB}"/>
                                            </p:graphicEl>
                                          </p:spTgt>
                                        </p:tgtEl>
                                        <p:attrNameLst>
                                          <p:attrName>ppt_h</p:attrName>
                                        </p:attrNameLst>
                                      </p:cBhvr>
                                      <p:tavLst>
                                        <p:tav tm="0">
                                          <p:val>
                                            <p:fltVal val="0"/>
                                          </p:val>
                                        </p:tav>
                                        <p:tav tm="100000">
                                          <p:val>
                                            <p:strVal val="#ppt_h"/>
                                          </p:val>
                                        </p:tav>
                                      </p:tavLst>
                                    </p:anim>
                                    <p:anim calcmode="lin" valueType="num">
                                      <p:cBhvr>
                                        <p:cTn id="39" dur="500" fill="hold"/>
                                        <p:tgtEl>
                                          <p:spTgt spid="6">
                                            <p:graphicEl>
                                              <a:dgm id="{B641CD30-29EA-47AB-9944-0D522E14D5CB}"/>
                                            </p:graphicEl>
                                          </p:spTgt>
                                        </p:tgtEl>
                                        <p:attrNameLst>
                                          <p:attrName>ppt_x</p:attrName>
                                        </p:attrNameLst>
                                      </p:cBhvr>
                                      <p:tavLst>
                                        <p:tav tm="0">
                                          <p:val>
                                            <p:fltVal val="0.5"/>
                                          </p:val>
                                        </p:tav>
                                        <p:tav tm="100000">
                                          <p:val>
                                            <p:strVal val="#ppt_x"/>
                                          </p:val>
                                        </p:tav>
                                      </p:tavLst>
                                    </p:anim>
                                    <p:anim calcmode="lin" valueType="num">
                                      <p:cBhvr>
                                        <p:cTn id="40" dur="500" fill="hold"/>
                                        <p:tgtEl>
                                          <p:spTgt spid="6">
                                            <p:graphicEl>
                                              <a:dgm id="{B641CD30-29EA-47AB-9944-0D522E14D5CB}"/>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6">
                                            <p:graphicEl>
                                              <a:dgm id="{B92E687F-9F16-417D-90DB-2DB42674B05B}"/>
                                            </p:graphicEl>
                                          </p:spTgt>
                                        </p:tgtEl>
                                        <p:attrNameLst>
                                          <p:attrName>style.visibility</p:attrName>
                                        </p:attrNameLst>
                                      </p:cBhvr>
                                      <p:to>
                                        <p:strVal val="visible"/>
                                      </p:to>
                                    </p:set>
                                    <p:anim calcmode="lin" valueType="num">
                                      <p:cBhvr>
                                        <p:cTn id="45" dur="500" fill="hold"/>
                                        <p:tgtEl>
                                          <p:spTgt spid="6">
                                            <p:graphicEl>
                                              <a:dgm id="{B92E687F-9F16-417D-90DB-2DB42674B05B}"/>
                                            </p:graphicEl>
                                          </p:spTgt>
                                        </p:tgtEl>
                                        <p:attrNameLst>
                                          <p:attrName>ppt_w</p:attrName>
                                        </p:attrNameLst>
                                      </p:cBhvr>
                                      <p:tavLst>
                                        <p:tav tm="0">
                                          <p:val>
                                            <p:fltVal val="0"/>
                                          </p:val>
                                        </p:tav>
                                        <p:tav tm="100000">
                                          <p:val>
                                            <p:strVal val="#ppt_w"/>
                                          </p:val>
                                        </p:tav>
                                      </p:tavLst>
                                    </p:anim>
                                    <p:anim calcmode="lin" valueType="num">
                                      <p:cBhvr>
                                        <p:cTn id="46" dur="500" fill="hold"/>
                                        <p:tgtEl>
                                          <p:spTgt spid="6">
                                            <p:graphicEl>
                                              <a:dgm id="{B92E687F-9F16-417D-90DB-2DB42674B05B}"/>
                                            </p:graphicEl>
                                          </p:spTgt>
                                        </p:tgtEl>
                                        <p:attrNameLst>
                                          <p:attrName>ppt_h</p:attrName>
                                        </p:attrNameLst>
                                      </p:cBhvr>
                                      <p:tavLst>
                                        <p:tav tm="0">
                                          <p:val>
                                            <p:fltVal val="0"/>
                                          </p:val>
                                        </p:tav>
                                        <p:tav tm="100000">
                                          <p:val>
                                            <p:strVal val="#ppt_h"/>
                                          </p:val>
                                        </p:tav>
                                      </p:tavLst>
                                    </p:anim>
                                    <p:anim calcmode="lin" valueType="num">
                                      <p:cBhvr>
                                        <p:cTn id="47" dur="500" fill="hold"/>
                                        <p:tgtEl>
                                          <p:spTgt spid="6">
                                            <p:graphicEl>
                                              <a:dgm id="{B92E687F-9F16-417D-90DB-2DB42674B05B}"/>
                                            </p:graphicEl>
                                          </p:spTgt>
                                        </p:tgtEl>
                                        <p:attrNameLst>
                                          <p:attrName>ppt_x</p:attrName>
                                        </p:attrNameLst>
                                      </p:cBhvr>
                                      <p:tavLst>
                                        <p:tav tm="0">
                                          <p:val>
                                            <p:fltVal val="0.5"/>
                                          </p:val>
                                        </p:tav>
                                        <p:tav tm="100000">
                                          <p:val>
                                            <p:strVal val="#ppt_x"/>
                                          </p:val>
                                        </p:tav>
                                      </p:tavLst>
                                    </p:anim>
                                    <p:anim calcmode="lin" valueType="num">
                                      <p:cBhvr>
                                        <p:cTn id="48" dur="500" fill="hold"/>
                                        <p:tgtEl>
                                          <p:spTgt spid="6">
                                            <p:graphicEl>
                                              <a:dgm id="{B92E687F-9F16-417D-90DB-2DB42674B05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uiExpand="1">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mafia</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302661744"/>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2077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9F76B280-7AD2-4B6C-816E-7122FAED20AE}"/>
                                            </p:graphicEl>
                                          </p:spTgt>
                                        </p:tgtEl>
                                        <p:attrNameLst>
                                          <p:attrName>style.visibility</p:attrName>
                                        </p:attrNameLst>
                                      </p:cBhvr>
                                      <p:to>
                                        <p:strVal val="visible"/>
                                      </p:to>
                                    </p:set>
                                    <p:animEffect transition="in" filter="fade">
                                      <p:cBhvr>
                                        <p:cTn id="7" dur="1000"/>
                                        <p:tgtEl>
                                          <p:spTgt spid="5">
                                            <p:graphicEl>
                                              <a:dgm id="{9F76B280-7AD2-4B6C-816E-7122FAED20AE}"/>
                                            </p:graphicEl>
                                          </p:spTgt>
                                        </p:tgtEl>
                                      </p:cBhvr>
                                    </p:animEffect>
                                    <p:anim calcmode="lin" valueType="num">
                                      <p:cBhvr>
                                        <p:cTn id="8" dur="1000" fill="hold"/>
                                        <p:tgtEl>
                                          <p:spTgt spid="5">
                                            <p:graphicEl>
                                              <a:dgm id="{9F76B280-7AD2-4B6C-816E-7122FAED20AE}"/>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9F76B280-7AD2-4B6C-816E-7122FAED20A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C6EAC97B-DBAA-4EA6-AF4D-FF213BEAA1A2}"/>
                                            </p:graphicEl>
                                          </p:spTgt>
                                        </p:tgtEl>
                                        <p:attrNameLst>
                                          <p:attrName>style.visibility</p:attrName>
                                        </p:attrNameLst>
                                      </p:cBhvr>
                                      <p:to>
                                        <p:strVal val="visible"/>
                                      </p:to>
                                    </p:set>
                                    <p:animEffect transition="in" filter="fade">
                                      <p:cBhvr>
                                        <p:cTn id="12" dur="1000"/>
                                        <p:tgtEl>
                                          <p:spTgt spid="5">
                                            <p:graphicEl>
                                              <a:dgm id="{C6EAC97B-DBAA-4EA6-AF4D-FF213BEAA1A2}"/>
                                            </p:graphicEl>
                                          </p:spTgt>
                                        </p:tgtEl>
                                      </p:cBhvr>
                                    </p:animEffect>
                                    <p:anim calcmode="lin" valueType="num">
                                      <p:cBhvr>
                                        <p:cTn id="13" dur="1000" fill="hold"/>
                                        <p:tgtEl>
                                          <p:spTgt spid="5">
                                            <p:graphicEl>
                                              <a:dgm id="{C6EAC97B-DBAA-4EA6-AF4D-FF213BEAA1A2}"/>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C6EAC97B-DBAA-4EA6-AF4D-FF213BEAA1A2}"/>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graphicEl>
                                              <a:dgm id="{0B1D506D-6E8C-4732-AE2B-5BB02D9DB79C}"/>
                                            </p:graphicEl>
                                          </p:spTgt>
                                        </p:tgtEl>
                                        <p:attrNameLst>
                                          <p:attrName>style.visibility</p:attrName>
                                        </p:attrNameLst>
                                      </p:cBhvr>
                                      <p:to>
                                        <p:strVal val="visible"/>
                                      </p:to>
                                    </p:set>
                                    <p:animEffect transition="in" filter="fade">
                                      <p:cBhvr>
                                        <p:cTn id="17" dur="1000"/>
                                        <p:tgtEl>
                                          <p:spTgt spid="5">
                                            <p:graphicEl>
                                              <a:dgm id="{0B1D506D-6E8C-4732-AE2B-5BB02D9DB79C}"/>
                                            </p:graphicEl>
                                          </p:spTgt>
                                        </p:tgtEl>
                                      </p:cBhvr>
                                    </p:animEffect>
                                    <p:anim calcmode="lin" valueType="num">
                                      <p:cBhvr>
                                        <p:cTn id="18" dur="1000" fill="hold"/>
                                        <p:tgtEl>
                                          <p:spTgt spid="5">
                                            <p:graphicEl>
                                              <a:dgm id="{0B1D506D-6E8C-4732-AE2B-5BB02D9DB79C}"/>
                                            </p:graphicEl>
                                          </p:spTgt>
                                        </p:tgtEl>
                                        <p:attrNameLst>
                                          <p:attrName>ppt_x</p:attrName>
                                        </p:attrNameLst>
                                      </p:cBhvr>
                                      <p:tavLst>
                                        <p:tav tm="0">
                                          <p:val>
                                            <p:strVal val="#ppt_x"/>
                                          </p:val>
                                        </p:tav>
                                        <p:tav tm="100000">
                                          <p:val>
                                            <p:strVal val="#ppt_x"/>
                                          </p:val>
                                        </p:tav>
                                      </p:tavLst>
                                    </p:anim>
                                    <p:anim calcmode="lin" valueType="num">
                                      <p:cBhvr>
                                        <p:cTn id="19" dur="1000" fill="hold"/>
                                        <p:tgtEl>
                                          <p:spTgt spid="5">
                                            <p:graphicEl>
                                              <a:dgm id="{0B1D506D-6E8C-4732-AE2B-5BB02D9DB79C}"/>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graphicEl>
                                              <a:dgm id="{D1ADC164-6BA9-4C56-97F2-5E76604B43E2}"/>
                                            </p:graphicEl>
                                          </p:spTgt>
                                        </p:tgtEl>
                                        <p:attrNameLst>
                                          <p:attrName>style.visibility</p:attrName>
                                        </p:attrNameLst>
                                      </p:cBhvr>
                                      <p:to>
                                        <p:strVal val="visible"/>
                                      </p:to>
                                    </p:set>
                                    <p:animEffect transition="in" filter="fade">
                                      <p:cBhvr>
                                        <p:cTn id="22" dur="1000"/>
                                        <p:tgtEl>
                                          <p:spTgt spid="5">
                                            <p:graphicEl>
                                              <a:dgm id="{D1ADC164-6BA9-4C56-97F2-5E76604B43E2}"/>
                                            </p:graphicEl>
                                          </p:spTgt>
                                        </p:tgtEl>
                                      </p:cBhvr>
                                    </p:animEffect>
                                    <p:anim calcmode="lin" valueType="num">
                                      <p:cBhvr>
                                        <p:cTn id="23" dur="1000" fill="hold"/>
                                        <p:tgtEl>
                                          <p:spTgt spid="5">
                                            <p:graphicEl>
                                              <a:dgm id="{D1ADC164-6BA9-4C56-97F2-5E76604B43E2}"/>
                                            </p:graphicEl>
                                          </p:spTgt>
                                        </p:tgtEl>
                                        <p:attrNameLst>
                                          <p:attrName>ppt_x</p:attrName>
                                        </p:attrNameLst>
                                      </p:cBhvr>
                                      <p:tavLst>
                                        <p:tav tm="0">
                                          <p:val>
                                            <p:strVal val="#ppt_x"/>
                                          </p:val>
                                        </p:tav>
                                        <p:tav tm="100000">
                                          <p:val>
                                            <p:strVal val="#ppt_x"/>
                                          </p:val>
                                        </p:tav>
                                      </p:tavLst>
                                    </p:anim>
                                    <p:anim calcmode="lin" valueType="num">
                                      <p:cBhvr>
                                        <p:cTn id="24" dur="1000" fill="hold"/>
                                        <p:tgtEl>
                                          <p:spTgt spid="5">
                                            <p:graphicEl>
                                              <a:dgm id="{D1ADC164-6BA9-4C56-97F2-5E76604B43E2}"/>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graphicEl>
                                              <a:dgm id="{6CBABCB2-874C-4923-8EA9-E43D4F084E27}"/>
                                            </p:graphicEl>
                                          </p:spTgt>
                                        </p:tgtEl>
                                        <p:attrNameLst>
                                          <p:attrName>style.visibility</p:attrName>
                                        </p:attrNameLst>
                                      </p:cBhvr>
                                      <p:to>
                                        <p:strVal val="visible"/>
                                      </p:to>
                                    </p:set>
                                    <p:animEffect transition="in" filter="fade">
                                      <p:cBhvr>
                                        <p:cTn id="27" dur="1000"/>
                                        <p:tgtEl>
                                          <p:spTgt spid="5">
                                            <p:graphicEl>
                                              <a:dgm id="{6CBABCB2-874C-4923-8EA9-E43D4F084E27}"/>
                                            </p:graphicEl>
                                          </p:spTgt>
                                        </p:tgtEl>
                                      </p:cBhvr>
                                    </p:animEffect>
                                    <p:anim calcmode="lin" valueType="num">
                                      <p:cBhvr>
                                        <p:cTn id="28" dur="1000" fill="hold"/>
                                        <p:tgtEl>
                                          <p:spTgt spid="5">
                                            <p:graphicEl>
                                              <a:dgm id="{6CBABCB2-874C-4923-8EA9-E43D4F084E27}"/>
                                            </p:graphicEl>
                                          </p:spTgt>
                                        </p:tgtEl>
                                        <p:attrNameLst>
                                          <p:attrName>ppt_x</p:attrName>
                                        </p:attrNameLst>
                                      </p:cBhvr>
                                      <p:tavLst>
                                        <p:tav tm="0">
                                          <p:val>
                                            <p:strVal val="#ppt_x"/>
                                          </p:val>
                                        </p:tav>
                                        <p:tav tm="100000">
                                          <p:val>
                                            <p:strVal val="#ppt_x"/>
                                          </p:val>
                                        </p:tav>
                                      </p:tavLst>
                                    </p:anim>
                                    <p:anim calcmode="lin" valueType="num">
                                      <p:cBhvr>
                                        <p:cTn id="29" dur="1000" fill="hold"/>
                                        <p:tgtEl>
                                          <p:spTgt spid="5">
                                            <p:graphicEl>
                                              <a:dgm id="{6CBABCB2-874C-4923-8EA9-E43D4F084E27}"/>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graphicEl>
                                              <a:dgm id="{FD146CD4-32F3-4CAC-9B60-B1A3AE8D14F5}"/>
                                            </p:graphicEl>
                                          </p:spTgt>
                                        </p:tgtEl>
                                        <p:attrNameLst>
                                          <p:attrName>style.visibility</p:attrName>
                                        </p:attrNameLst>
                                      </p:cBhvr>
                                      <p:to>
                                        <p:strVal val="visible"/>
                                      </p:to>
                                    </p:set>
                                    <p:animEffect transition="in" filter="fade">
                                      <p:cBhvr>
                                        <p:cTn id="32" dur="1000"/>
                                        <p:tgtEl>
                                          <p:spTgt spid="5">
                                            <p:graphicEl>
                                              <a:dgm id="{FD146CD4-32F3-4CAC-9B60-B1A3AE8D14F5}"/>
                                            </p:graphicEl>
                                          </p:spTgt>
                                        </p:tgtEl>
                                      </p:cBhvr>
                                    </p:animEffect>
                                    <p:anim calcmode="lin" valueType="num">
                                      <p:cBhvr>
                                        <p:cTn id="33" dur="1000" fill="hold"/>
                                        <p:tgtEl>
                                          <p:spTgt spid="5">
                                            <p:graphicEl>
                                              <a:dgm id="{FD146CD4-32F3-4CAC-9B60-B1A3AE8D14F5}"/>
                                            </p:graphicEl>
                                          </p:spTgt>
                                        </p:tgtEl>
                                        <p:attrNameLst>
                                          <p:attrName>ppt_x</p:attrName>
                                        </p:attrNameLst>
                                      </p:cBhvr>
                                      <p:tavLst>
                                        <p:tav tm="0">
                                          <p:val>
                                            <p:strVal val="#ppt_x"/>
                                          </p:val>
                                        </p:tav>
                                        <p:tav tm="100000">
                                          <p:val>
                                            <p:strVal val="#ppt_x"/>
                                          </p:val>
                                        </p:tav>
                                      </p:tavLst>
                                    </p:anim>
                                    <p:anim calcmode="lin" valueType="num">
                                      <p:cBhvr>
                                        <p:cTn id="34" dur="1000" fill="hold"/>
                                        <p:tgtEl>
                                          <p:spTgt spid="5">
                                            <p:graphicEl>
                                              <a:dgm id="{FD146CD4-32F3-4CAC-9B60-B1A3AE8D14F5}"/>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graphicEl>
                                              <a:dgm id="{4F5275EB-E096-4CF5-9777-07436F4FA491}"/>
                                            </p:graphicEl>
                                          </p:spTgt>
                                        </p:tgtEl>
                                        <p:attrNameLst>
                                          <p:attrName>style.visibility</p:attrName>
                                        </p:attrNameLst>
                                      </p:cBhvr>
                                      <p:to>
                                        <p:strVal val="visible"/>
                                      </p:to>
                                    </p:set>
                                    <p:animEffect transition="in" filter="fade">
                                      <p:cBhvr>
                                        <p:cTn id="37" dur="1000"/>
                                        <p:tgtEl>
                                          <p:spTgt spid="5">
                                            <p:graphicEl>
                                              <a:dgm id="{4F5275EB-E096-4CF5-9777-07436F4FA491}"/>
                                            </p:graphicEl>
                                          </p:spTgt>
                                        </p:tgtEl>
                                      </p:cBhvr>
                                    </p:animEffect>
                                    <p:anim calcmode="lin" valueType="num">
                                      <p:cBhvr>
                                        <p:cTn id="38" dur="1000" fill="hold"/>
                                        <p:tgtEl>
                                          <p:spTgt spid="5">
                                            <p:graphicEl>
                                              <a:dgm id="{4F5275EB-E096-4CF5-9777-07436F4FA491}"/>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4F5275EB-E096-4CF5-9777-07436F4FA491}"/>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graphicEl>
                                              <a:dgm id="{44E65CBC-C7BF-40E7-9CC3-A1EB705265CC}"/>
                                            </p:graphicEl>
                                          </p:spTgt>
                                        </p:tgtEl>
                                        <p:attrNameLst>
                                          <p:attrName>style.visibility</p:attrName>
                                        </p:attrNameLst>
                                      </p:cBhvr>
                                      <p:to>
                                        <p:strVal val="visible"/>
                                      </p:to>
                                    </p:set>
                                    <p:animEffect transition="in" filter="fade">
                                      <p:cBhvr>
                                        <p:cTn id="42" dur="1000"/>
                                        <p:tgtEl>
                                          <p:spTgt spid="5">
                                            <p:graphicEl>
                                              <a:dgm id="{44E65CBC-C7BF-40E7-9CC3-A1EB705265CC}"/>
                                            </p:graphicEl>
                                          </p:spTgt>
                                        </p:tgtEl>
                                      </p:cBhvr>
                                    </p:animEffect>
                                    <p:anim calcmode="lin" valueType="num">
                                      <p:cBhvr>
                                        <p:cTn id="43" dur="1000" fill="hold"/>
                                        <p:tgtEl>
                                          <p:spTgt spid="5">
                                            <p:graphicEl>
                                              <a:dgm id="{44E65CBC-C7BF-40E7-9CC3-A1EB705265CC}"/>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44E65CBC-C7BF-40E7-9CC3-A1EB705265CC}"/>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graphicEl>
                                              <a:dgm id="{92F9F6C3-144A-4464-8085-3FACDCD00094}"/>
                                            </p:graphicEl>
                                          </p:spTgt>
                                        </p:tgtEl>
                                        <p:attrNameLst>
                                          <p:attrName>style.visibility</p:attrName>
                                        </p:attrNameLst>
                                      </p:cBhvr>
                                      <p:to>
                                        <p:strVal val="visible"/>
                                      </p:to>
                                    </p:set>
                                    <p:animEffect transition="in" filter="fade">
                                      <p:cBhvr>
                                        <p:cTn id="49" dur="1000"/>
                                        <p:tgtEl>
                                          <p:spTgt spid="5">
                                            <p:graphicEl>
                                              <a:dgm id="{92F9F6C3-144A-4464-8085-3FACDCD00094}"/>
                                            </p:graphicEl>
                                          </p:spTgt>
                                        </p:tgtEl>
                                      </p:cBhvr>
                                    </p:animEffect>
                                    <p:anim calcmode="lin" valueType="num">
                                      <p:cBhvr>
                                        <p:cTn id="50" dur="1000" fill="hold"/>
                                        <p:tgtEl>
                                          <p:spTgt spid="5">
                                            <p:graphicEl>
                                              <a:dgm id="{92F9F6C3-144A-4464-8085-3FACDCD00094}"/>
                                            </p:graphicEl>
                                          </p:spTgt>
                                        </p:tgtEl>
                                        <p:attrNameLst>
                                          <p:attrName>ppt_x</p:attrName>
                                        </p:attrNameLst>
                                      </p:cBhvr>
                                      <p:tavLst>
                                        <p:tav tm="0">
                                          <p:val>
                                            <p:strVal val="#ppt_x"/>
                                          </p:val>
                                        </p:tav>
                                        <p:tav tm="100000">
                                          <p:val>
                                            <p:strVal val="#ppt_x"/>
                                          </p:val>
                                        </p:tav>
                                      </p:tavLst>
                                    </p:anim>
                                    <p:anim calcmode="lin" valueType="num">
                                      <p:cBhvr>
                                        <p:cTn id="51" dur="1000" fill="hold"/>
                                        <p:tgtEl>
                                          <p:spTgt spid="5">
                                            <p:graphicEl>
                                              <a:dgm id="{92F9F6C3-144A-4464-8085-3FACDCD00094}"/>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graphicEl>
                                              <a:dgm id="{8EBCAD59-98AC-4983-BC0B-9DCD22D90C7A}"/>
                                            </p:graphicEl>
                                          </p:spTgt>
                                        </p:tgtEl>
                                        <p:attrNameLst>
                                          <p:attrName>style.visibility</p:attrName>
                                        </p:attrNameLst>
                                      </p:cBhvr>
                                      <p:to>
                                        <p:strVal val="visible"/>
                                      </p:to>
                                    </p:set>
                                    <p:animEffect transition="in" filter="fade">
                                      <p:cBhvr>
                                        <p:cTn id="54" dur="1000"/>
                                        <p:tgtEl>
                                          <p:spTgt spid="5">
                                            <p:graphicEl>
                                              <a:dgm id="{8EBCAD59-98AC-4983-BC0B-9DCD22D90C7A}"/>
                                            </p:graphicEl>
                                          </p:spTgt>
                                        </p:tgtEl>
                                      </p:cBhvr>
                                    </p:animEffect>
                                    <p:anim calcmode="lin" valueType="num">
                                      <p:cBhvr>
                                        <p:cTn id="55" dur="1000" fill="hold"/>
                                        <p:tgtEl>
                                          <p:spTgt spid="5">
                                            <p:graphicEl>
                                              <a:dgm id="{8EBCAD59-98AC-4983-BC0B-9DCD22D90C7A}"/>
                                            </p:graphicEl>
                                          </p:spTgt>
                                        </p:tgtEl>
                                        <p:attrNameLst>
                                          <p:attrName>ppt_x</p:attrName>
                                        </p:attrNameLst>
                                      </p:cBhvr>
                                      <p:tavLst>
                                        <p:tav tm="0">
                                          <p:val>
                                            <p:strVal val="#ppt_x"/>
                                          </p:val>
                                        </p:tav>
                                        <p:tav tm="100000">
                                          <p:val>
                                            <p:strVal val="#ppt_x"/>
                                          </p:val>
                                        </p:tav>
                                      </p:tavLst>
                                    </p:anim>
                                    <p:anim calcmode="lin" valueType="num">
                                      <p:cBhvr>
                                        <p:cTn id="56" dur="1000" fill="hold"/>
                                        <p:tgtEl>
                                          <p:spTgt spid="5">
                                            <p:graphicEl>
                                              <a:dgm id="{8EBCAD59-98AC-4983-BC0B-9DCD22D90C7A}"/>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graphicEl>
                                              <a:dgm id="{D40EDB4D-C7FD-474C-A057-88EC9B3B621C}"/>
                                            </p:graphicEl>
                                          </p:spTgt>
                                        </p:tgtEl>
                                        <p:attrNameLst>
                                          <p:attrName>style.visibility</p:attrName>
                                        </p:attrNameLst>
                                      </p:cBhvr>
                                      <p:to>
                                        <p:strVal val="visible"/>
                                      </p:to>
                                    </p:set>
                                    <p:animEffect transition="in" filter="fade">
                                      <p:cBhvr>
                                        <p:cTn id="59" dur="1000"/>
                                        <p:tgtEl>
                                          <p:spTgt spid="5">
                                            <p:graphicEl>
                                              <a:dgm id="{D40EDB4D-C7FD-474C-A057-88EC9B3B621C}"/>
                                            </p:graphicEl>
                                          </p:spTgt>
                                        </p:tgtEl>
                                      </p:cBhvr>
                                    </p:animEffect>
                                    <p:anim calcmode="lin" valueType="num">
                                      <p:cBhvr>
                                        <p:cTn id="60" dur="1000" fill="hold"/>
                                        <p:tgtEl>
                                          <p:spTgt spid="5">
                                            <p:graphicEl>
                                              <a:dgm id="{D40EDB4D-C7FD-474C-A057-88EC9B3B621C}"/>
                                            </p:graphicEl>
                                          </p:spTgt>
                                        </p:tgtEl>
                                        <p:attrNameLst>
                                          <p:attrName>ppt_x</p:attrName>
                                        </p:attrNameLst>
                                      </p:cBhvr>
                                      <p:tavLst>
                                        <p:tav tm="0">
                                          <p:val>
                                            <p:strVal val="#ppt_x"/>
                                          </p:val>
                                        </p:tav>
                                        <p:tav tm="100000">
                                          <p:val>
                                            <p:strVal val="#ppt_x"/>
                                          </p:val>
                                        </p:tav>
                                      </p:tavLst>
                                    </p:anim>
                                    <p:anim calcmode="lin" valueType="num">
                                      <p:cBhvr>
                                        <p:cTn id="61" dur="1000" fill="hold"/>
                                        <p:tgtEl>
                                          <p:spTgt spid="5">
                                            <p:graphicEl>
                                              <a:dgm id="{D40EDB4D-C7FD-474C-A057-88EC9B3B621C}"/>
                                            </p:graphic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
                                            <p:graphicEl>
                                              <a:dgm id="{F4C107E3-2BE6-486C-AF00-AB348B478EAB}"/>
                                            </p:graphicEl>
                                          </p:spTgt>
                                        </p:tgtEl>
                                        <p:attrNameLst>
                                          <p:attrName>style.visibility</p:attrName>
                                        </p:attrNameLst>
                                      </p:cBhvr>
                                      <p:to>
                                        <p:strVal val="visible"/>
                                      </p:to>
                                    </p:set>
                                    <p:animEffect transition="in" filter="fade">
                                      <p:cBhvr>
                                        <p:cTn id="64" dur="1000"/>
                                        <p:tgtEl>
                                          <p:spTgt spid="5">
                                            <p:graphicEl>
                                              <a:dgm id="{F4C107E3-2BE6-486C-AF00-AB348B478EAB}"/>
                                            </p:graphicEl>
                                          </p:spTgt>
                                        </p:tgtEl>
                                      </p:cBhvr>
                                    </p:animEffect>
                                    <p:anim calcmode="lin" valueType="num">
                                      <p:cBhvr>
                                        <p:cTn id="65" dur="1000" fill="hold"/>
                                        <p:tgtEl>
                                          <p:spTgt spid="5">
                                            <p:graphicEl>
                                              <a:dgm id="{F4C107E3-2BE6-486C-AF00-AB348B478EAB}"/>
                                            </p:graphicEl>
                                          </p:spTgt>
                                        </p:tgtEl>
                                        <p:attrNameLst>
                                          <p:attrName>ppt_x</p:attrName>
                                        </p:attrNameLst>
                                      </p:cBhvr>
                                      <p:tavLst>
                                        <p:tav tm="0">
                                          <p:val>
                                            <p:strVal val="#ppt_x"/>
                                          </p:val>
                                        </p:tav>
                                        <p:tav tm="100000">
                                          <p:val>
                                            <p:strVal val="#ppt_x"/>
                                          </p:val>
                                        </p:tav>
                                      </p:tavLst>
                                    </p:anim>
                                    <p:anim calcmode="lin" valueType="num">
                                      <p:cBhvr>
                                        <p:cTn id="66" dur="1000" fill="hold"/>
                                        <p:tgtEl>
                                          <p:spTgt spid="5">
                                            <p:graphicEl>
                                              <a:dgm id="{F4C107E3-2BE6-486C-AF00-AB348B478EAB}"/>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
                                            <p:graphicEl>
                                              <a:dgm id="{3D1C4F88-C672-4C08-A5C1-8CA879AC238A}"/>
                                            </p:graphicEl>
                                          </p:spTgt>
                                        </p:tgtEl>
                                        <p:attrNameLst>
                                          <p:attrName>style.visibility</p:attrName>
                                        </p:attrNameLst>
                                      </p:cBhvr>
                                      <p:to>
                                        <p:strVal val="visible"/>
                                      </p:to>
                                    </p:set>
                                    <p:animEffect transition="in" filter="fade">
                                      <p:cBhvr>
                                        <p:cTn id="69" dur="1000"/>
                                        <p:tgtEl>
                                          <p:spTgt spid="5">
                                            <p:graphicEl>
                                              <a:dgm id="{3D1C4F88-C672-4C08-A5C1-8CA879AC238A}"/>
                                            </p:graphicEl>
                                          </p:spTgt>
                                        </p:tgtEl>
                                      </p:cBhvr>
                                    </p:animEffect>
                                    <p:anim calcmode="lin" valueType="num">
                                      <p:cBhvr>
                                        <p:cTn id="70" dur="1000" fill="hold"/>
                                        <p:tgtEl>
                                          <p:spTgt spid="5">
                                            <p:graphicEl>
                                              <a:dgm id="{3D1C4F88-C672-4C08-A5C1-8CA879AC238A}"/>
                                            </p:graphicEl>
                                          </p:spTgt>
                                        </p:tgtEl>
                                        <p:attrNameLst>
                                          <p:attrName>ppt_x</p:attrName>
                                        </p:attrNameLst>
                                      </p:cBhvr>
                                      <p:tavLst>
                                        <p:tav tm="0">
                                          <p:val>
                                            <p:strVal val="#ppt_x"/>
                                          </p:val>
                                        </p:tav>
                                        <p:tav tm="100000">
                                          <p:val>
                                            <p:strVal val="#ppt_x"/>
                                          </p:val>
                                        </p:tav>
                                      </p:tavLst>
                                    </p:anim>
                                    <p:anim calcmode="lin" valueType="num">
                                      <p:cBhvr>
                                        <p:cTn id="71" dur="1000" fill="hold"/>
                                        <p:tgtEl>
                                          <p:spTgt spid="5">
                                            <p:graphicEl>
                                              <a:dgm id="{3D1C4F88-C672-4C08-A5C1-8CA879AC238A}"/>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
                                            <p:graphicEl>
                                              <a:dgm id="{62620EF0-C608-413E-A18F-571D2AA0FFF4}"/>
                                            </p:graphicEl>
                                          </p:spTgt>
                                        </p:tgtEl>
                                        <p:attrNameLst>
                                          <p:attrName>style.visibility</p:attrName>
                                        </p:attrNameLst>
                                      </p:cBhvr>
                                      <p:to>
                                        <p:strVal val="visible"/>
                                      </p:to>
                                    </p:set>
                                    <p:animEffect transition="in" filter="fade">
                                      <p:cBhvr>
                                        <p:cTn id="74" dur="1000"/>
                                        <p:tgtEl>
                                          <p:spTgt spid="5">
                                            <p:graphicEl>
                                              <a:dgm id="{62620EF0-C608-413E-A18F-571D2AA0FFF4}"/>
                                            </p:graphicEl>
                                          </p:spTgt>
                                        </p:tgtEl>
                                      </p:cBhvr>
                                    </p:animEffect>
                                    <p:anim calcmode="lin" valueType="num">
                                      <p:cBhvr>
                                        <p:cTn id="75" dur="1000" fill="hold"/>
                                        <p:tgtEl>
                                          <p:spTgt spid="5">
                                            <p:graphicEl>
                                              <a:dgm id="{62620EF0-C608-413E-A18F-571D2AA0FFF4}"/>
                                            </p:graphicEl>
                                          </p:spTgt>
                                        </p:tgtEl>
                                        <p:attrNameLst>
                                          <p:attrName>ppt_x</p:attrName>
                                        </p:attrNameLst>
                                      </p:cBhvr>
                                      <p:tavLst>
                                        <p:tav tm="0">
                                          <p:val>
                                            <p:strVal val="#ppt_x"/>
                                          </p:val>
                                        </p:tav>
                                        <p:tav tm="100000">
                                          <p:val>
                                            <p:strVal val="#ppt_x"/>
                                          </p:val>
                                        </p:tav>
                                      </p:tavLst>
                                    </p:anim>
                                    <p:anim calcmode="lin" valueType="num">
                                      <p:cBhvr>
                                        <p:cTn id="76" dur="1000" fill="hold"/>
                                        <p:tgtEl>
                                          <p:spTgt spid="5">
                                            <p:graphicEl>
                                              <a:dgm id="{62620EF0-C608-413E-A18F-571D2AA0FFF4}"/>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
                                            <p:graphicEl>
                                              <a:dgm id="{5030FD5C-D461-4E3C-B310-2FF7566B6A78}"/>
                                            </p:graphicEl>
                                          </p:spTgt>
                                        </p:tgtEl>
                                        <p:attrNameLst>
                                          <p:attrName>style.visibility</p:attrName>
                                        </p:attrNameLst>
                                      </p:cBhvr>
                                      <p:to>
                                        <p:strVal val="visible"/>
                                      </p:to>
                                    </p:set>
                                    <p:animEffect transition="in" filter="fade">
                                      <p:cBhvr>
                                        <p:cTn id="79" dur="1000"/>
                                        <p:tgtEl>
                                          <p:spTgt spid="5">
                                            <p:graphicEl>
                                              <a:dgm id="{5030FD5C-D461-4E3C-B310-2FF7566B6A78}"/>
                                            </p:graphicEl>
                                          </p:spTgt>
                                        </p:tgtEl>
                                      </p:cBhvr>
                                    </p:animEffect>
                                    <p:anim calcmode="lin" valueType="num">
                                      <p:cBhvr>
                                        <p:cTn id="80" dur="1000" fill="hold"/>
                                        <p:tgtEl>
                                          <p:spTgt spid="5">
                                            <p:graphicEl>
                                              <a:dgm id="{5030FD5C-D461-4E3C-B310-2FF7566B6A78}"/>
                                            </p:graphicEl>
                                          </p:spTgt>
                                        </p:tgtEl>
                                        <p:attrNameLst>
                                          <p:attrName>ppt_x</p:attrName>
                                        </p:attrNameLst>
                                      </p:cBhvr>
                                      <p:tavLst>
                                        <p:tav tm="0">
                                          <p:val>
                                            <p:strVal val="#ppt_x"/>
                                          </p:val>
                                        </p:tav>
                                        <p:tav tm="100000">
                                          <p:val>
                                            <p:strVal val="#ppt_x"/>
                                          </p:val>
                                        </p:tav>
                                      </p:tavLst>
                                    </p:anim>
                                    <p:anim calcmode="lin" valueType="num">
                                      <p:cBhvr>
                                        <p:cTn id="81" dur="1000" fill="hold"/>
                                        <p:tgtEl>
                                          <p:spTgt spid="5">
                                            <p:graphicEl>
                                              <a:dgm id="{5030FD5C-D461-4E3C-B310-2FF7566B6A78}"/>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
                                            <p:graphicEl>
                                              <a:dgm id="{60FCB521-7FD3-4F48-8267-0BF57B2C9FB5}"/>
                                            </p:graphicEl>
                                          </p:spTgt>
                                        </p:tgtEl>
                                        <p:attrNameLst>
                                          <p:attrName>style.visibility</p:attrName>
                                        </p:attrNameLst>
                                      </p:cBhvr>
                                      <p:to>
                                        <p:strVal val="visible"/>
                                      </p:to>
                                    </p:set>
                                    <p:animEffect transition="in" filter="fade">
                                      <p:cBhvr>
                                        <p:cTn id="84" dur="1000"/>
                                        <p:tgtEl>
                                          <p:spTgt spid="5">
                                            <p:graphicEl>
                                              <a:dgm id="{60FCB521-7FD3-4F48-8267-0BF57B2C9FB5}"/>
                                            </p:graphicEl>
                                          </p:spTgt>
                                        </p:tgtEl>
                                      </p:cBhvr>
                                    </p:animEffect>
                                    <p:anim calcmode="lin" valueType="num">
                                      <p:cBhvr>
                                        <p:cTn id="85" dur="1000" fill="hold"/>
                                        <p:tgtEl>
                                          <p:spTgt spid="5">
                                            <p:graphicEl>
                                              <a:dgm id="{60FCB521-7FD3-4F48-8267-0BF57B2C9FB5}"/>
                                            </p:graphicEl>
                                          </p:spTgt>
                                        </p:tgtEl>
                                        <p:attrNameLst>
                                          <p:attrName>ppt_x</p:attrName>
                                        </p:attrNameLst>
                                      </p:cBhvr>
                                      <p:tavLst>
                                        <p:tav tm="0">
                                          <p:val>
                                            <p:strVal val="#ppt_x"/>
                                          </p:val>
                                        </p:tav>
                                        <p:tav tm="100000">
                                          <p:val>
                                            <p:strVal val="#ppt_x"/>
                                          </p:val>
                                        </p:tav>
                                      </p:tavLst>
                                    </p:anim>
                                    <p:anim calcmode="lin" valueType="num">
                                      <p:cBhvr>
                                        <p:cTn id="86" dur="1000" fill="hold"/>
                                        <p:tgtEl>
                                          <p:spTgt spid="5">
                                            <p:graphicEl>
                                              <a:dgm id="{60FCB521-7FD3-4F48-8267-0BF57B2C9FB5}"/>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graphicEl>
                                              <a:dgm id="{C3535F5A-AB71-4813-90B8-A5CD3778DB33}"/>
                                            </p:graphicEl>
                                          </p:spTgt>
                                        </p:tgtEl>
                                        <p:attrNameLst>
                                          <p:attrName>style.visibility</p:attrName>
                                        </p:attrNameLst>
                                      </p:cBhvr>
                                      <p:to>
                                        <p:strVal val="visible"/>
                                      </p:to>
                                    </p:set>
                                    <p:animEffect transition="in" filter="fade">
                                      <p:cBhvr>
                                        <p:cTn id="91" dur="1000"/>
                                        <p:tgtEl>
                                          <p:spTgt spid="5">
                                            <p:graphicEl>
                                              <a:dgm id="{C3535F5A-AB71-4813-90B8-A5CD3778DB33}"/>
                                            </p:graphicEl>
                                          </p:spTgt>
                                        </p:tgtEl>
                                      </p:cBhvr>
                                    </p:animEffect>
                                    <p:anim calcmode="lin" valueType="num">
                                      <p:cBhvr>
                                        <p:cTn id="92" dur="1000" fill="hold"/>
                                        <p:tgtEl>
                                          <p:spTgt spid="5">
                                            <p:graphicEl>
                                              <a:dgm id="{C3535F5A-AB71-4813-90B8-A5CD3778DB33}"/>
                                            </p:graphicEl>
                                          </p:spTgt>
                                        </p:tgtEl>
                                        <p:attrNameLst>
                                          <p:attrName>ppt_x</p:attrName>
                                        </p:attrNameLst>
                                      </p:cBhvr>
                                      <p:tavLst>
                                        <p:tav tm="0">
                                          <p:val>
                                            <p:strVal val="#ppt_x"/>
                                          </p:val>
                                        </p:tav>
                                        <p:tav tm="100000">
                                          <p:val>
                                            <p:strVal val="#ppt_x"/>
                                          </p:val>
                                        </p:tav>
                                      </p:tavLst>
                                    </p:anim>
                                    <p:anim calcmode="lin" valueType="num">
                                      <p:cBhvr>
                                        <p:cTn id="93" dur="1000" fill="hold"/>
                                        <p:tgtEl>
                                          <p:spTgt spid="5">
                                            <p:graphicEl>
                                              <a:dgm id="{C3535F5A-AB71-4813-90B8-A5CD3778DB33}"/>
                                            </p:graphic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5">
                                            <p:graphicEl>
                                              <a:dgm id="{DAC4F856-7896-4AC6-9C66-8BE6E80C4FAA}"/>
                                            </p:graphicEl>
                                          </p:spTgt>
                                        </p:tgtEl>
                                        <p:attrNameLst>
                                          <p:attrName>style.visibility</p:attrName>
                                        </p:attrNameLst>
                                      </p:cBhvr>
                                      <p:to>
                                        <p:strVal val="visible"/>
                                      </p:to>
                                    </p:set>
                                    <p:animEffect transition="in" filter="fade">
                                      <p:cBhvr>
                                        <p:cTn id="96" dur="1000"/>
                                        <p:tgtEl>
                                          <p:spTgt spid="5">
                                            <p:graphicEl>
                                              <a:dgm id="{DAC4F856-7896-4AC6-9C66-8BE6E80C4FAA}"/>
                                            </p:graphicEl>
                                          </p:spTgt>
                                        </p:tgtEl>
                                      </p:cBhvr>
                                    </p:animEffect>
                                    <p:anim calcmode="lin" valueType="num">
                                      <p:cBhvr>
                                        <p:cTn id="97" dur="1000" fill="hold"/>
                                        <p:tgtEl>
                                          <p:spTgt spid="5">
                                            <p:graphicEl>
                                              <a:dgm id="{DAC4F856-7896-4AC6-9C66-8BE6E80C4FAA}"/>
                                            </p:graphicEl>
                                          </p:spTgt>
                                        </p:tgtEl>
                                        <p:attrNameLst>
                                          <p:attrName>ppt_x</p:attrName>
                                        </p:attrNameLst>
                                      </p:cBhvr>
                                      <p:tavLst>
                                        <p:tav tm="0">
                                          <p:val>
                                            <p:strVal val="#ppt_x"/>
                                          </p:val>
                                        </p:tav>
                                        <p:tav tm="100000">
                                          <p:val>
                                            <p:strVal val="#ppt_x"/>
                                          </p:val>
                                        </p:tav>
                                      </p:tavLst>
                                    </p:anim>
                                    <p:anim calcmode="lin" valueType="num">
                                      <p:cBhvr>
                                        <p:cTn id="98" dur="1000" fill="hold"/>
                                        <p:tgtEl>
                                          <p:spTgt spid="5">
                                            <p:graphicEl>
                                              <a:dgm id="{DAC4F856-7896-4AC6-9C66-8BE6E80C4FAA}"/>
                                            </p:graphic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
                                            <p:graphicEl>
                                              <a:dgm id="{50959FA3-177D-40F5-B1A2-086E4FFCF595}"/>
                                            </p:graphicEl>
                                          </p:spTgt>
                                        </p:tgtEl>
                                        <p:attrNameLst>
                                          <p:attrName>style.visibility</p:attrName>
                                        </p:attrNameLst>
                                      </p:cBhvr>
                                      <p:to>
                                        <p:strVal val="visible"/>
                                      </p:to>
                                    </p:set>
                                    <p:animEffect transition="in" filter="fade">
                                      <p:cBhvr>
                                        <p:cTn id="101" dur="1000"/>
                                        <p:tgtEl>
                                          <p:spTgt spid="5">
                                            <p:graphicEl>
                                              <a:dgm id="{50959FA3-177D-40F5-B1A2-086E4FFCF595}"/>
                                            </p:graphicEl>
                                          </p:spTgt>
                                        </p:tgtEl>
                                      </p:cBhvr>
                                    </p:animEffect>
                                    <p:anim calcmode="lin" valueType="num">
                                      <p:cBhvr>
                                        <p:cTn id="102" dur="1000" fill="hold"/>
                                        <p:tgtEl>
                                          <p:spTgt spid="5">
                                            <p:graphicEl>
                                              <a:dgm id="{50959FA3-177D-40F5-B1A2-086E4FFCF595}"/>
                                            </p:graphicEl>
                                          </p:spTgt>
                                        </p:tgtEl>
                                        <p:attrNameLst>
                                          <p:attrName>ppt_x</p:attrName>
                                        </p:attrNameLst>
                                      </p:cBhvr>
                                      <p:tavLst>
                                        <p:tav tm="0">
                                          <p:val>
                                            <p:strVal val="#ppt_x"/>
                                          </p:val>
                                        </p:tav>
                                        <p:tav tm="100000">
                                          <p:val>
                                            <p:strVal val="#ppt_x"/>
                                          </p:val>
                                        </p:tav>
                                      </p:tavLst>
                                    </p:anim>
                                    <p:anim calcmode="lin" valueType="num">
                                      <p:cBhvr>
                                        <p:cTn id="103" dur="1000" fill="hold"/>
                                        <p:tgtEl>
                                          <p:spTgt spid="5">
                                            <p:graphicEl>
                                              <a:dgm id="{50959FA3-177D-40F5-B1A2-086E4FFCF595}"/>
                                            </p:graphic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
                                            <p:graphicEl>
                                              <a:dgm id="{62649FCF-157A-44A4-8C46-BBABC9CDA924}"/>
                                            </p:graphicEl>
                                          </p:spTgt>
                                        </p:tgtEl>
                                        <p:attrNameLst>
                                          <p:attrName>style.visibility</p:attrName>
                                        </p:attrNameLst>
                                      </p:cBhvr>
                                      <p:to>
                                        <p:strVal val="visible"/>
                                      </p:to>
                                    </p:set>
                                    <p:animEffect transition="in" filter="fade">
                                      <p:cBhvr>
                                        <p:cTn id="106" dur="1000"/>
                                        <p:tgtEl>
                                          <p:spTgt spid="5">
                                            <p:graphicEl>
                                              <a:dgm id="{62649FCF-157A-44A4-8C46-BBABC9CDA924}"/>
                                            </p:graphicEl>
                                          </p:spTgt>
                                        </p:tgtEl>
                                      </p:cBhvr>
                                    </p:animEffect>
                                    <p:anim calcmode="lin" valueType="num">
                                      <p:cBhvr>
                                        <p:cTn id="107" dur="1000" fill="hold"/>
                                        <p:tgtEl>
                                          <p:spTgt spid="5">
                                            <p:graphicEl>
                                              <a:dgm id="{62649FCF-157A-44A4-8C46-BBABC9CDA924}"/>
                                            </p:graphicEl>
                                          </p:spTgt>
                                        </p:tgtEl>
                                        <p:attrNameLst>
                                          <p:attrName>ppt_x</p:attrName>
                                        </p:attrNameLst>
                                      </p:cBhvr>
                                      <p:tavLst>
                                        <p:tav tm="0">
                                          <p:val>
                                            <p:strVal val="#ppt_x"/>
                                          </p:val>
                                        </p:tav>
                                        <p:tav tm="100000">
                                          <p:val>
                                            <p:strVal val="#ppt_x"/>
                                          </p:val>
                                        </p:tav>
                                      </p:tavLst>
                                    </p:anim>
                                    <p:anim calcmode="lin" valueType="num">
                                      <p:cBhvr>
                                        <p:cTn id="108" dur="1000" fill="hold"/>
                                        <p:tgtEl>
                                          <p:spTgt spid="5">
                                            <p:graphicEl>
                                              <a:dgm id="{62649FCF-157A-44A4-8C46-BBABC9CDA924}"/>
                                            </p:graphic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5">
                                            <p:graphicEl>
                                              <a:dgm id="{7F406BE5-2B70-4D04-BDAB-A822D00128AA}"/>
                                            </p:graphicEl>
                                          </p:spTgt>
                                        </p:tgtEl>
                                        <p:attrNameLst>
                                          <p:attrName>style.visibility</p:attrName>
                                        </p:attrNameLst>
                                      </p:cBhvr>
                                      <p:to>
                                        <p:strVal val="visible"/>
                                      </p:to>
                                    </p:set>
                                    <p:animEffect transition="in" filter="fade">
                                      <p:cBhvr>
                                        <p:cTn id="111" dur="1000"/>
                                        <p:tgtEl>
                                          <p:spTgt spid="5">
                                            <p:graphicEl>
                                              <a:dgm id="{7F406BE5-2B70-4D04-BDAB-A822D00128AA}"/>
                                            </p:graphicEl>
                                          </p:spTgt>
                                        </p:tgtEl>
                                      </p:cBhvr>
                                    </p:animEffect>
                                    <p:anim calcmode="lin" valueType="num">
                                      <p:cBhvr>
                                        <p:cTn id="112" dur="1000" fill="hold"/>
                                        <p:tgtEl>
                                          <p:spTgt spid="5">
                                            <p:graphicEl>
                                              <a:dgm id="{7F406BE5-2B70-4D04-BDAB-A822D00128AA}"/>
                                            </p:graphicEl>
                                          </p:spTgt>
                                        </p:tgtEl>
                                        <p:attrNameLst>
                                          <p:attrName>ppt_x</p:attrName>
                                        </p:attrNameLst>
                                      </p:cBhvr>
                                      <p:tavLst>
                                        <p:tav tm="0">
                                          <p:val>
                                            <p:strVal val="#ppt_x"/>
                                          </p:val>
                                        </p:tav>
                                        <p:tav tm="100000">
                                          <p:val>
                                            <p:strVal val="#ppt_x"/>
                                          </p:val>
                                        </p:tav>
                                      </p:tavLst>
                                    </p:anim>
                                    <p:anim calcmode="lin" valueType="num">
                                      <p:cBhvr>
                                        <p:cTn id="113" dur="1000" fill="hold"/>
                                        <p:tgtEl>
                                          <p:spTgt spid="5">
                                            <p:graphicEl>
                                              <a:dgm id="{7F406BE5-2B70-4D04-BDAB-A822D00128AA}"/>
                                            </p:graphic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
                                            <p:graphicEl>
                                              <a:dgm id="{DB03C3B8-1F46-4921-A693-0EDEADEE0579}"/>
                                            </p:graphicEl>
                                          </p:spTgt>
                                        </p:tgtEl>
                                        <p:attrNameLst>
                                          <p:attrName>style.visibility</p:attrName>
                                        </p:attrNameLst>
                                      </p:cBhvr>
                                      <p:to>
                                        <p:strVal val="visible"/>
                                      </p:to>
                                    </p:set>
                                    <p:animEffect transition="in" filter="fade">
                                      <p:cBhvr>
                                        <p:cTn id="116" dur="1000"/>
                                        <p:tgtEl>
                                          <p:spTgt spid="5">
                                            <p:graphicEl>
                                              <a:dgm id="{DB03C3B8-1F46-4921-A693-0EDEADEE0579}"/>
                                            </p:graphicEl>
                                          </p:spTgt>
                                        </p:tgtEl>
                                      </p:cBhvr>
                                    </p:animEffect>
                                    <p:anim calcmode="lin" valueType="num">
                                      <p:cBhvr>
                                        <p:cTn id="117" dur="1000" fill="hold"/>
                                        <p:tgtEl>
                                          <p:spTgt spid="5">
                                            <p:graphicEl>
                                              <a:dgm id="{DB03C3B8-1F46-4921-A693-0EDEADEE0579}"/>
                                            </p:graphicEl>
                                          </p:spTgt>
                                        </p:tgtEl>
                                        <p:attrNameLst>
                                          <p:attrName>ppt_x</p:attrName>
                                        </p:attrNameLst>
                                      </p:cBhvr>
                                      <p:tavLst>
                                        <p:tav tm="0">
                                          <p:val>
                                            <p:strVal val="#ppt_x"/>
                                          </p:val>
                                        </p:tav>
                                        <p:tav tm="100000">
                                          <p:val>
                                            <p:strVal val="#ppt_x"/>
                                          </p:val>
                                        </p:tav>
                                      </p:tavLst>
                                    </p:anim>
                                    <p:anim calcmode="lin" valueType="num">
                                      <p:cBhvr>
                                        <p:cTn id="118" dur="1000" fill="hold"/>
                                        <p:tgtEl>
                                          <p:spTgt spid="5">
                                            <p:graphicEl>
                                              <a:dgm id="{DB03C3B8-1F46-4921-A693-0EDEADEE0579}"/>
                                            </p:graphicEl>
                                          </p:spTgt>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5">
                                            <p:graphicEl>
                                              <a:dgm id="{3FD19D65-727F-4544-8D94-76DAF61CEC18}"/>
                                            </p:graphicEl>
                                          </p:spTgt>
                                        </p:tgtEl>
                                        <p:attrNameLst>
                                          <p:attrName>style.visibility</p:attrName>
                                        </p:attrNameLst>
                                      </p:cBhvr>
                                      <p:to>
                                        <p:strVal val="visible"/>
                                      </p:to>
                                    </p:set>
                                    <p:animEffect transition="in" filter="fade">
                                      <p:cBhvr>
                                        <p:cTn id="121" dur="1000"/>
                                        <p:tgtEl>
                                          <p:spTgt spid="5">
                                            <p:graphicEl>
                                              <a:dgm id="{3FD19D65-727F-4544-8D94-76DAF61CEC18}"/>
                                            </p:graphicEl>
                                          </p:spTgt>
                                        </p:tgtEl>
                                      </p:cBhvr>
                                    </p:animEffect>
                                    <p:anim calcmode="lin" valueType="num">
                                      <p:cBhvr>
                                        <p:cTn id="122" dur="1000" fill="hold"/>
                                        <p:tgtEl>
                                          <p:spTgt spid="5">
                                            <p:graphicEl>
                                              <a:dgm id="{3FD19D65-727F-4544-8D94-76DAF61CEC18}"/>
                                            </p:graphicEl>
                                          </p:spTgt>
                                        </p:tgtEl>
                                        <p:attrNameLst>
                                          <p:attrName>ppt_x</p:attrName>
                                        </p:attrNameLst>
                                      </p:cBhvr>
                                      <p:tavLst>
                                        <p:tav tm="0">
                                          <p:val>
                                            <p:strVal val="#ppt_x"/>
                                          </p:val>
                                        </p:tav>
                                        <p:tav tm="100000">
                                          <p:val>
                                            <p:strVal val="#ppt_x"/>
                                          </p:val>
                                        </p:tav>
                                      </p:tavLst>
                                    </p:anim>
                                    <p:anim calcmode="lin" valueType="num">
                                      <p:cBhvr>
                                        <p:cTn id="123" dur="1000" fill="hold"/>
                                        <p:tgtEl>
                                          <p:spTgt spid="5">
                                            <p:graphicEl>
                                              <a:dgm id="{3FD19D65-727F-4544-8D94-76DAF61CEC18}"/>
                                            </p:graphicEl>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5">
                                            <p:graphicEl>
                                              <a:dgm id="{8FA9781D-A04B-4102-A4A4-0C775306BAB3}"/>
                                            </p:graphicEl>
                                          </p:spTgt>
                                        </p:tgtEl>
                                        <p:attrNameLst>
                                          <p:attrName>style.visibility</p:attrName>
                                        </p:attrNameLst>
                                      </p:cBhvr>
                                      <p:to>
                                        <p:strVal val="visible"/>
                                      </p:to>
                                    </p:set>
                                    <p:animEffect transition="in" filter="fade">
                                      <p:cBhvr>
                                        <p:cTn id="126" dur="1000"/>
                                        <p:tgtEl>
                                          <p:spTgt spid="5">
                                            <p:graphicEl>
                                              <a:dgm id="{8FA9781D-A04B-4102-A4A4-0C775306BAB3}"/>
                                            </p:graphicEl>
                                          </p:spTgt>
                                        </p:tgtEl>
                                      </p:cBhvr>
                                    </p:animEffect>
                                    <p:anim calcmode="lin" valueType="num">
                                      <p:cBhvr>
                                        <p:cTn id="127" dur="1000" fill="hold"/>
                                        <p:tgtEl>
                                          <p:spTgt spid="5">
                                            <p:graphicEl>
                                              <a:dgm id="{8FA9781D-A04B-4102-A4A4-0C775306BAB3}"/>
                                            </p:graphicEl>
                                          </p:spTgt>
                                        </p:tgtEl>
                                        <p:attrNameLst>
                                          <p:attrName>ppt_x</p:attrName>
                                        </p:attrNameLst>
                                      </p:cBhvr>
                                      <p:tavLst>
                                        <p:tav tm="0">
                                          <p:val>
                                            <p:strVal val="#ppt_x"/>
                                          </p:val>
                                        </p:tav>
                                        <p:tav tm="100000">
                                          <p:val>
                                            <p:strVal val="#ppt_x"/>
                                          </p:val>
                                        </p:tav>
                                      </p:tavLst>
                                    </p:anim>
                                    <p:anim calcmode="lin" valueType="num">
                                      <p:cBhvr>
                                        <p:cTn id="128" dur="1000" fill="hold"/>
                                        <p:tgtEl>
                                          <p:spTgt spid="5">
                                            <p:graphicEl>
                                              <a:dgm id="{8FA9781D-A04B-4102-A4A4-0C775306BAB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LE VARIE MAFIE IN BRIANZA</a:t>
            </a:r>
          </a:p>
        </p:txBody>
      </p:sp>
      <p:graphicFrame>
        <p:nvGraphicFramePr>
          <p:cNvPr id="4" name="Segnaposto contenuto 3">
            <a:extLst>
              <a:ext uri="{FF2B5EF4-FFF2-40B4-BE49-F238E27FC236}">
                <a16:creationId xmlns:a16="http://schemas.microsoft.com/office/drawing/2014/main" id="{72270DD3-CDCF-4495-8B47-7A05DE5CA7CF}"/>
              </a:ext>
            </a:extLst>
          </p:cNvPr>
          <p:cNvGraphicFramePr>
            <a:graphicFrameLocks noGrp="1"/>
          </p:cNvGraphicFramePr>
          <p:nvPr>
            <p:ph idx="1"/>
            <p:extLst>
              <p:ext uri="{D42A27DB-BD31-4B8C-83A1-F6EECF244321}">
                <p14:modId xmlns:p14="http://schemas.microsoft.com/office/powerpoint/2010/main" val="4036939738"/>
              </p:ext>
            </p:extLst>
          </p:nvPr>
        </p:nvGraphicFramePr>
        <p:xfrm>
          <a:off x="4816929" y="1822904"/>
          <a:ext cx="7375071"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a 4">
            <a:extLst>
              <a:ext uri="{FF2B5EF4-FFF2-40B4-BE49-F238E27FC236}">
                <a16:creationId xmlns:a16="http://schemas.microsoft.com/office/drawing/2014/main" id="{E8024157-0C77-4489-9522-D7C79D2EA5D8}"/>
              </a:ext>
            </a:extLst>
          </p:cNvPr>
          <p:cNvGraphicFramePr/>
          <p:nvPr>
            <p:extLst>
              <p:ext uri="{D42A27DB-BD31-4B8C-83A1-F6EECF244321}">
                <p14:modId xmlns:p14="http://schemas.microsoft.com/office/powerpoint/2010/main" val="3268303112"/>
              </p:ext>
            </p:extLst>
          </p:nvPr>
        </p:nvGraphicFramePr>
        <p:xfrm>
          <a:off x="1644403" y="1974815"/>
          <a:ext cx="2178957" cy="25799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Freccia a sinistra 7">
            <a:extLst>
              <a:ext uri="{FF2B5EF4-FFF2-40B4-BE49-F238E27FC236}">
                <a16:creationId xmlns:a16="http://schemas.microsoft.com/office/drawing/2014/main" id="{43520DB7-DF6E-46BA-87DF-538E3F0A9A10}"/>
              </a:ext>
            </a:extLst>
          </p:cNvPr>
          <p:cNvSpPr/>
          <p:nvPr/>
        </p:nvSpPr>
        <p:spPr>
          <a:xfrm>
            <a:off x="4327725" y="3304709"/>
            <a:ext cx="978408" cy="484632"/>
          </a:xfrm>
          <a:prstGeom prst="leftArrow">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3" name="Diagramma 2"/>
          <p:cNvGraphicFramePr/>
          <p:nvPr>
            <p:extLst>
              <p:ext uri="{D42A27DB-BD31-4B8C-83A1-F6EECF244321}">
                <p14:modId xmlns:p14="http://schemas.microsoft.com/office/powerpoint/2010/main" val="38648336"/>
              </p:ext>
            </p:extLst>
          </p:nvPr>
        </p:nvGraphicFramePr>
        <p:xfrm>
          <a:off x="3799692" y="4806686"/>
          <a:ext cx="3401208" cy="15082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42276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A4620E3-FB2A-4FEC-B30D-BF1D5B9ABC4F}"/>
                                            </p:graphicEl>
                                          </p:spTgt>
                                        </p:tgtEl>
                                        <p:attrNameLst>
                                          <p:attrName>style.visibility</p:attrName>
                                        </p:attrNameLst>
                                      </p:cBhvr>
                                      <p:to>
                                        <p:strVal val="visible"/>
                                      </p:to>
                                    </p:set>
                                    <p:animEffect transition="in" filter="fade">
                                      <p:cBhvr>
                                        <p:cTn id="7" dur="500"/>
                                        <p:tgtEl>
                                          <p:spTgt spid="4">
                                            <p:graphicEl>
                                              <a:dgm id="{0A4620E3-FB2A-4FEC-B30D-BF1D5B9ABC4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F9071FC-2DA7-4AFF-90B4-19EC68B92BE7}"/>
                                            </p:graphicEl>
                                          </p:spTgt>
                                        </p:tgtEl>
                                        <p:attrNameLst>
                                          <p:attrName>style.visibility</p:attrName>
                                        </p:attrNameLst>
                                      </p:cBhvr>
                                      <p:to>
                                        <p:strVal val="visible"/>
                                      </p:to>
                                    </p:set>
                                    <p:animEffect transition="in" filter="fade">
                                      <p:cBhvr>
                                        <p:cTn id="12" dur="500"/>
                                        <p:tgtEl>
                                          <p:spTgt spid="4">
                                            <p:graphicEl>
                                              <a:dgm id="{3F9071FC-2DA7-4AFF-90B4-19EC68B92BE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5E208A3-AB85-4E43-9D97-44500FBA569F}"/>
                                            </p:graphicEl>
                                          </p:spTgt>
                                        </p:tgtEl>
                                        <p:attrNameLst>
                                          <p:attrName>style.visibility</p:attrName>
                                        </p:attrNameLst>
                                      </p:cBhvr>
                                      <p:to>
                                        <p:strVal val="visible"/>
                                      </p:to>
                                    </p:set>
                                    <p:animEffect transition="in" filter="fade">
                                      <p:cBhvr>
                                        <p:cTn id="15" dur="500"/>
                                        <p:tgtEl>
                                          <p:spTgt spid="4">
                                            <p:graphicEl>
                                              <a:dgm id="{65E208A3-AB85-4E43-9D97-44500FBA569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DBDE117-2EA7-4DB7-B1B2-9D4DA2B3B30A}"/>
                                            </p:graphicEl>
                                          </p:spTgt>
                                        </p:tgtEl>
                                        <p:attrNameLst>
                                          <p:attrName>style.visibility</p:attrName>
                                        </p:attrNameLst>
                                      </p:cBhvr>
                                      <p:to>
                                        <p:strVal val="visible"/>
                                      </p:to>
                                    </p:set>
                                    <p:animEffect transition="in" filter="fade">
                                      <p:cBhvr>
                                        <p:cTn id="18" dur="500"/>
                                        <p:tgtEl>
                                          <p:spTgt spid="4">
                                            <p:graphicEl>
                                              <a:dgm id="{3DBDE117-2EA7-4DB7-B1B2-9D4DA2B3B30A}"/>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3A43414A-6CF2-4491-BF3A-72BC3897004D}"/>
                                            </p:graphicEl>
                                          </p:spTgt>
                                        </p:tgtEl>
                                        <p:attrNameLst>
                                          <p:attrName>style.visibility</p:attrName>
                                        </p:attrNameLst>
                                      </p:cBhvr>
                                      <p:to>
                                        <p:strVal val="visible"/>
                                      </p:to>
                                    </p:set>
                                    <p:animEffect transition="in" filter="fade">
                                      <p:cBhvr>
                                        <p:cTn id="21" dur="500"/>
                                        <p:tgtEl>
                                          <p:spTgt spid="4">
                                            <p:graphicEl>
                                              <a:dgm id="{3A43414A-6CF2-4491-BF3A-72BC3897004D}"/>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BB36577A-E878-44FF-8499-3EBF55B017D3}"/>
                                            </p:graphicEl>
                                          </p:spTgt>
                                        </p:tgtEl>
                                        <p:attrNameLst>
                                          <p:attrName>style.visibility</p:attrName>
                                        </p:attrNameLst>
                                      </p:cBhvr>
                                      <p:to>
                                        <p:strVal val="visible"/>
                                      </p:to>
                                    </p:set>
                                    <p:animEffect transition="in" filter="fade">
                                      <p:cBhvr>
                                        <p:cTn id="24" dur="500"/>
                                        <p:tgtEl>
                                          <p:spTgt spid="4">
                                            <p:graphicEl>
                                              <a:dgm id="{BB36577A-E878-44FF-8499-3EBF55B017D3}"/>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8E35FEE4-D51A-4C08-8F59-00D3A69D954E}"/>
                                            </p:graphicEl>
                                          </p:spTgt>
                                        </p:tgtEl>
                                        <p:attrNameLst>
                                          <p:attrName>style.visibility</p:attrName>
                                        </p:attrNameLst>
                                      </p:cBhvr>
                                      <p:to>
                                        <p:strVal val="visible"/>
                                      </p:to>
                                    </p:set>
                                    <p:animEffect transition="in" filter="fade">
                                      <p:cBhvr>
                                        <p:cTn id="27" dur="500"/>
                                        <p:tgtEl>
                                          <p:spTgt spid="4">
                                            <p:graphicEl>
                                              <a:dgm id="{8E35FEE4-D51A-4C08-8F59-00D3A69D954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86D36502-F59F-4CD8-B458-F3A1CCF4AE1E}"/>
                                            </p:graphicEl>
                                          </p:spTgt>
                                        </p:tgtEl>
                                        <p:attrNameLst>
                                          <p:attrName>style.visibility</p:attrName>
                                        </p:attrNameLst>
                                      </p:cBhvr>
                                      <p:to>
                                        <p:strVal val="visible"/>
                                      </p:to>
                                    </p:set>
                                    <p:animEffect transition="in" filter="fade">
                                      <p:cBhvr>
                                        <p:cTn id="32" dur="500"/>
                                        <p:tgtEl>
                                          <p:spTgt spid="4">
                                            <p:graphicEl>
                                              <a:dgm id="{86D36502-F59F-4CD8-B458-F3A1CCF4AE1E}"/>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7B1C655B-7D69-4117-90DB-4D487202FF1C}"/>
                                            </p:graphicEl>
                                          </p:spTgt>
                                        </p:tgtEl>
                                        <p:attrNameLst>
                                          <p:attrName>style.visibility</p:attrName>
                                        </p:attrNameLst>
                                      </p:cBhvr>
                                      <p:to>
                                        <p:strVal val="visible"/>
                                      </p:to>
                                    </p:set>
                                    <p:animEffect transition="in" filter="fade">
                                      <p:cBhvr>
                                        <p:cTn id="35" dur="500"/>
                                        <p:tgtEl>
                                          <p:spTgt spid="4">
                                            <p:graphicEl>
                                              <a:dgm id="{7B1C655B-7D69-4117-90DB-4D487202FF1C}"/>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BDBF55B2-A7BA-48CC-9509-7F9349445643}"/>
                                            </p:graphicEl>
                                          </p:spTgt>
                                        </p:tgtEl>
                                        <p:attrNameLst>
                                          <p:attrName>style.visibility</p:attrName>
                                        </p:attrNameLst>
                                      </p:cBhvr>
                                      <p:to>
                                        <p:strVal val="visible"/>
                                      </p:to>
                                    </p:set>
                                    <p:animEffect transition="in" filter="fade">
                                      <p:cBhvr>
                                        <p:cTn id="38" dur="500"/>
                                        <p:tgtEl>
                                          <p:spTgt spid="4">
                                            <p:graphicEl>
                                              <a:dgm id="{BDBF55B2-A7BA-48CC-9509-7F9349445643}"/>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graphicEl>
                                              <a:dgm id="{132F9360-1ACF-45BB-9D27-76103494EBA3}"/>
                                            </p:graphicEl>
                                          </p:spTgt>
                                        </p:tgtEl>
                                        <p:attrNameLst>
                                          <p:attrName>style.visibility</p:attrName>
                                        </p:attrNameLst>
                                      </p:cBhvr>
                                      <p:to>
                                        <p:strVal val="visible"/>
                                      </p:to>
                                    </p:set>
                                    <p:animEffect transition="in" filter="fade">
                                      <p:cBhvr>
                                        <p:cTn id="41" dur="500"/>
                                        <p:tgtEl>
                                          <p:spTgt spid="4">
                                            <p:graphicEl>
                                              <a:dgm id="{132F9360-1ACF-45BB-9D27-76103494EBA3}"/>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E2B8FB0C-F5ED-4B44-8477-32BCA6B11263}"/>
                                            </p:graphicEl>
                                          </p:spTgt>
                                        </p:tgtEl>
                                        <p:attrNameLst>
                                          <p:attrName>style.visibility</p:attrName>
                                        </p:attrNameLst>
                                      </p:cBhvr>
                                      <p:to>
                                        <p:strVal val="visible"/>
                                      </p:to>
                                    </p:set>
                                    <p:animEffect transition="in" filter="fade">
                                      <p:cBhvr>
                                        <p:cTn id="44" dur="500"/>
                                        <p:tgtEl>
                                          <p:spTgt spid="4">
                                            <p:graphicEl>
                                              <a:dgm id="{E2B8FB0C-F5ED-4B44-8477-32BCA6B1126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D4A51FF6-4279-4522-9F6C-B493E9315323}"/>
                                            </p:graphicEl>
                                          </p:spTgt>
                                        </p:tgtEl>
                                        <p:attrNameLst>
                                          <p:attrName>style.visibility</p:attrName>
                                        </p:attrNameLst>
                                      </p:cBhvr>
                                      <p:to>
                                        <p:strVal val="visible"/>
                                      </p:to>
                                    </p:set>
                                    <p:animEffect transition="in" filter="fade">
                                      <p:cBhvr>
                                        <p:cTn id="47" dur="500"/>
                                        <p:tgtEl>
                                          <p:spTgt spid="4">
                                            <p:graphicEl>
                                              <a:dgm id="{D4A51FF6-4279-4522-9F6C-B493E9315323}"/>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061C2C1E-DD4B-410D-A86E-E79B61CA1265}"/>
                                            </p:graphicEl>
                                          </p:spTgt>
                                        </p:tgtEl>
                                        <p:attrNameLst>
                                          <p:attrName>style.visibility</p:attrName>
                                        </p:attrNameLst>
                                      </p:cBhvr>
                                      <p:to>
                                        <p:strVal val="visible"/>
                                      </p:to>
                                    </p:set>
                                    <p:animEffect transition="in" filter="fade">
                                      <p:cBhvr>
                                        <p:cTn id="50" dur="500"/>
                                        <p:tgtEl>
                                          <p:spTgt spid="4">
                                            <p:graphicEl>
                                              <a:dgm id="{061C2C1E-DD4B-410D-A86E-E79B61CA1265}"/>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graphicEl>
                                              <a:dgm id="{1636A8EB-3A87-46D3-9372-A612692B5B26}"/>
                                            </p:graphicEl>
                                          </p:spTgt>
                                        </p:tgtEl>
                                        <p:attrNameLst>
                                          <p:attrName>style.visibility</p:attrName>
                                        </p:attrNameLst>
                                      </p:cBhvr>
                                      <p:to>
                                        <p:strVal val="visible"/>
                                      </p:to>
                                    </p:set>
                                    <p:animEffect transition="in" filter="fade">
                                      <p:cBhvr>
                                        <p:cTn id="53" dur="500"/>
                                        <p:tgtEl>
                                          <p:spTgt spid="4">
                                            <p:graphicEl>
                                              <a:dgm id="{1636A8EB-3A87-46D3-9372-A612692B5B26}"/>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Graphic spid="5" grpId="0">
        <p:bldAsOne/>
      </p:bldGraphic>
      <p:bldP spid="8" grpId="0" animBg="1"/>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dirty="0"/>
              <a:t>La mafia a Giussano</a:t>
            </a:r>
          </a:p>
        </p:txBody>
      </p:sp>
    </p:spTree>
    <p:extLst>
      <p:ext uri="{BB962C8B-B14F-4D97-AF65-F5344CB8AC3E}">
        <p14:creationId xmlns:p14="http://schemas.microsoft.com/office/powerpoint/2010/main" val="27230702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giussano</a:t>
            </a:r>
            <a:endParaRPr lang="it-IT" dirty="0"/>
          </a:p>
        </p:txBody>
      </p:sp>
      <p:pic>
        <p:nvPicPr>
          <p:cNvPr id="3" name="Immagine 2"/>
          <p:cNvPicPr>
            <a:picLocks noChangeAspect="1"/>
          </p:cNvPicPr>
          <p:nvPr/>
        </p:nvPicPr>
        <p:blipFill rotWithShape="1">
          <a:blip r:embed="rId3"/>
          <a:srcRect l="4538" t="35557" r="5336" b="22965"/>
          <a:stretch/>
        </p:blipFill>
        <p:spPr>
          <a:xfrm>
            <a:off x="7200900" y="2057401"/>
            <a:ext cx="4538841" cy="3936340"/>
          </a:xfrm>
          <a:prstGeom prst="rect">
            <a:avLst/>
          </a:prstGeom>
        </p:spPr>
      </p:pic>
      <p:pic>
        <p:nvPicPr>
          <p:cNvPr id="6" name="Picture 2" descr="Immagine correlata">
            <a:extLst>
              <a:ext uri="{FF2B5EF4-FFF2-40B4-BE49-F238E27FC236}">
                <a16:creationId xmlns:a16="http://schemas.microsoft.com/office/drawing/2014/main" id="{9EE8AAA6-E821-47D5-82A9-B4F69F0F7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59" y="1915612"/>
            <a:ext cx="6148563" cy="4078129"/>
          </a:xfrm>
          <a:prstGeom prst="rect">
            <a:avLst/>
          </a:prstGeom>
          <a:noFill/>
          <a:extLst>
            <a:ext uri="{909E8E84-426E-40DD-AFC4-6F175D3DCCD1}">
              <a14:hiddenFill xmlns:a14="http://schemas.microsoft.com/office/drawing/2010/main">
                <a:solidFill>
                  <a:srgbClr val="FFFFFF"/>
                </a:solidFill>
              </a14:hiddenFill>
            </a:ext>
          </a:extLst>
        </p:spPr>
      </p:pic>
      <p:sp>
        <p:nvSpPr>
          <p:cNvPr id="8" name="Ovale 7">
            <a:extLst>
              <a:ext uri="{FF2B5EF4-FFF2-40B4-BE49-F238E27FC236}">
                <a16:creationId xmlns:a16="http://schemas.microsoft.com/office/drawing/2014/main" id="{D41B138A-2F32-4805-B2B9-50BB3BEC17D2}"/>
              </a:ext>
            </a:extLst>
          </p:cNvPr>
          <p:cNvSpPr/>
          <p:nvPr/>
        </p:nvSpPr>
        <p:spPr>
          <a:xfrm>
            <a:off x="2369573" y="2551472"/>
            <a:ext cx="653845" cy="53094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50399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Giussano</a:t>
            </a:r>
          </a:p>
        </p:txBody>
      </p:sp>
      <p:sp>
        <p:nvSpPr>
          <p:cNvPr id="3" name="Segnaposto contenuto 2"/>
          <p:cNvSpPr>
            <a:spLocks noGrp="1"/>
          </p:cNvSpPr>
          <p:nvPr>
            <p:ph idx="1"/>
          </p:nvPr>
        </p:nvSpPr>
        <p:spPr>
          <a:xfrm>
            <a:off x="838200" y="1825625"/>
            <a:ext cx="5604641" cy="4351338"/>
          </a:xfrm>
        </p:spPr>
        <p:txBody>
          <a:bodyPr/>
          <a:lstStyle/>
          <a:p>
            <a:pPr marL="0" indent="0">
              <a:buNone/>
            </a:pPr>
            <a:r>
              <a:rPr lang="it-IT" sz="2000" dirty="0"/>
              <a:t>Giussano è un piccolo paese in provincia di Monza e Brianza, ci sono molti bar e locali per i giovani, tra cui il DejaVù.</a:t>
            </a:r>
          </a:p>
          <a:p>
            <a:pPr marL="0" indent="0">
              <a:buNone/>
            </a:pPr>
            <a:endParaRPr lang="it-IT" sz="2000" dirty="0"/>
          </a:p>
          <a:p>
            <a:pPr marL="0" indent="0">
              <a:buNone/>
            </a:pPr>
            <a:endParaRPr lang="it-IT" sz="2000" dirty="0"/>
          </a:p>
          <a:p>
            <a:pPr marL="0" indent="0">
              <a:buNone/>
            </a:pPr>
            <a:r>
              <a:rPr lang="it-IT" sz="2000" dirty="0"/>
              <a:t>«...noi che appartenevamo al locale di Giussano eravamo liberi di consumare e non pagare, era tipo una tangente... se volevamo fare una serata andavamo lì, bevevamo champagne e non pagavamo...».</a:t>
            </a:r>
          </a:p>
          <a:p>
            <a:pPr marL="0" indent="0">
              <a:buNone/>
            </a:pPr>
            <a:endParaRPr lang="it-IT" sz="2000" dirty="0"/>
          </a:p>
          <a:p>
            <a:pPr marL="0" indent="0">
              <a:buNone/>
            </a:pPr>
            <a:endParaRPr lang="it-IT" sz="2000" dirty="0"/>
          </a:p>
        </p:txBody>
      </p:sp>
      <p:pic>
        <p:nvPicPr>
          <p:cNvPr id="6" name="Immagine 5"/>
          <p:cNvPicPr>
            <a:picLocks noChangeAspect="1"/>
          </p:cNvPicPr>
          <p:nvPr/>
        </p:nvPicPr>
        <p:blipFill>
          <a:blip r:embed="rId3"/>
          <a:stretch>
            <a:fillRect/>
          </a:stretch>
        </p:blipFill>
        <p:spPr>
          <a:xfrm>
            <a:off x="7161174" y="3205381"/>
            <a:ext cx="4120055" cy="2741339"/>
          </a:xfrm>
          <a:prstGeom prst="rect">
            <a:avLst/>
          </a:prstGeom>
        </p:spPr>
      </p:pic>
    </p:spTree>
    <p:extLst>
      <p:ext uri="{BB962C8B-B14F-4D97-AF65-F5344CB8AC3E}">
        <p14:creationId xmlns:p14="http://schemas.microsoft.com/office/powerpoint/2010/main" val="171770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GIUSSANO</a:t>
            </a:r>
          </a:p>
        </p:txBody>
      </p:sp>
      <p:sp>
        <p:nvSpPr>
          <p:cNvPr id="6" name="Figura a mano libera: forma 5">
            <a:extLst>
              <a:ext uri="{FF2B5EF4-FFF2-40B4-BE49-F238E27FC236}">
                <a16:creationId xmlns:a16="http://schemas.microsoft.com/office/drawing/2014/main" id="{5053F238-1F5A-4445-BAB1-4A0D9D3D073C}"/>
              </a:ext>
            </a:extLst>
          </p:cNvPr>
          <p:cNvSpPr/>
          <p:nvPr/>
        </p:nvSpPr>
        <p:spPr>
          <a:xfrm>
            <a:off x="164892" y="4072829"/>
            <a:ext cx="2180496" cy="1090248"/>
          </a:xfrm>
          <a:custGeom>
            <a:avLst/>
            <a:gdLst>
              <a:gd name="connsiteX0" fmla="*/ 0 w 2180496"/>
              <a:gd name="connsiteY0" fmla="*/ 109025 h 1090248"/>
              <a:gd name="connsiteX1" fmla="*/ 109025 w 2180496"/>
              <a:gd name="connsiteY1" fmla="*/ 0 h 1090248"/>
              <a:gd name="connsiteX2" fmla="*/ 2071471 w 2180496"/>
              <a:gd name="connsiteY2" fmla="*/ 0 h 1090248"/>
              <a:gd name="connsiteX3" fmla="*/ 2180496 w 2180496"/>
              <a:gd name="connsiteY3" fmla="*/ 109025 h 1090248"/>
              <a:gd name="connsiteX4" fmla="*/ 2180496 w 2180496"/>
              <a:gd name="connsiteY4" fmla="*/ 981223 h 1090248"/>
              <a:gd name="connsiteX5" fmla="*/ 2071471 w 2180496"/>
              <a:gd name="connsiteY5" fmla="*/ 1090248 h 1090248"/>
              <a:gd name="connsiteX6" fmla="*/ 109025 w 2180496"/>
              <a:gd name="connsiteY6" fmla="*/ 1090248 h 1090248"/>
              <a:gd name="connsiteX7" fmla="*/ 0 w 2180496"/>
              <a:gd name="connsiteY7" fmla="*/ 981223 h 1090248"/>
              <a:gd name="connsiteX8" fmla="*/ 0 w 2180496"/>
              <a:gd name="connsiteY8" fmla="*/ 109025 h 109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496" h="1090248">
                <a:moveTo>
                  <a:pt x="0" y="109025"/>
                </a:moveTo>
                <a:cubicBezTo>
                  <a:pt x="0" y="48812"/>
                  <a:pt x="48812" y="0"/>
                  <a:pt x="109025" y="0"/>
                </a:cubicBezTo>
                <a:lnTo>
                  <a:pt x="2071471" y="0"/>
                </a:lnTo>
                <a:cubicBezTo>
                  <a:pt x="2131684" y="0"/>
                  <a:pt x="2180496" y="48812"/>
                  <a:pt x="2180496" y="109025"/>
                </a:cubicBezTo>
                <a:lnTo>
                  <a:pt x="2180496" y="981223"/>
                </a:lnTo>
                <a:cubicBezTo>
                  <a:pt x="2180496" y="1041436"/>
                  <a:pt x="2131684" y="1090248"/>
                  <a:pt x="2071471" y="1090248"/>
                </a:cubicBezTo>
                <a:lnTo>
                  <a:pt x="109025" y="1090248"/>
                </a:lnTo>
                <a:cubicBezTo>
                  <a:pt x="48812" y="1090248"/>
                  <a:pt x="0" y="1041436"/>
                  <a:pt x="0" y="981223"/>
                </a:cubicBezTo>
                <a:lnTo>
                  <a:pt x="0" y="109025"/>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4792" tIns="54792" rIns="54792" bIns="54792"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it-IT" sz="3600" b="0" i="0" u="none" strike="noStrike" kern="1200" cap="none" spc="0" normalizeH="0" baseline="0" noProof="0" dirty="0">
                <a:ln>
                  <a:noFill/>
                </a:ln>
                <a:solidFill>
                  <a:prstClr val="black"/>
                </a:solidFill>
                <a:effectLst/>
                <a:uLnTx/>
                <a:uFillTx/>
                <a:latin typeface="Century Gothic" panose="020B0502020202020204"/>
                <a:ea typeface="+mn-ea"/>
                <a:cs typeface="+mn-cs"/>
              </a:rPr>
              <a:t>Orlando Demasi</a:t>
            </a:r>
          </a:p>
        </p:txBody>
      </p:sp>
      <p:sp>
        <p:nvSpPr>
          <p:cNvPr id="7" name="Figura a mano libera: forma 6">
            <a:extLst>
              <a:ext uri="{FF2B5EF4-FFF2-40B4-BE49-F238E27FC236}">
                <a16:creationId xmlns:a16="http://schemas.microsoft.com/office/drawing/2014/main" id="{6A991D21-D00D-44D9-AE84-E6D01445B12E}"/>
              </a:ext>
            </a:extLst>
          </p:cNvPr>
          <p:cNvSpPr/>
          <p:nvPr/>
        </p:nvSpPr>
        <p:spPr>
          <a:xfrm rot="19457599">
            <a:off x="2244429" y="4286248"/>
            <a:ext cx="1074115" cy="36518"/>
          </a:xfrm>
          <a:custGeom>
            <a:avLst/>
            <a:gdLst>
              <a:gd name="connsiteX0" fmla="*/ 0 w 1074115"/>
              <a:gd name="connsiteY0" fmla="*/ 18259 h 36518"/>
              <a:gd name="connsiteX1" fmla="*/ 1074115 w 1074115"/>
              <a:gd name="connsiteY1" fmla="*/ 18259 h 36518"/>
            </a:gdLst>
            <a:ahLst/>
            <a:cxnLst>
              <a:cxn ang="0">
                <a:pos x="connsiteX0" y="connsiteY0"/>
              </a:cxn>
              <a:cxn ang="0">
                <a:pos x="connsiteX1" y="connsiteY1"/>
              </a:cxn>
            </a:cxnLst>
            <a:rect l="l" t="t" r="r" b="b"/>
            <a:pathLst>
              <a:path w="1074115" h="36518">
                <a:moveTo>
                  <a:pt x="0" y="18259"/>
                </a:moveTo>
                <a:lnTo>
                  <a:pt x="1074115" y="1825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22905" tIns="-8594" rIns="522904" bIns="-8594"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it-IT" sz="5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 name="Figura a mano libera: forma 7">
            <a:extLst>
              <a:ext uri="{FF2B5EF4-FFF2-40B4-BE49-F238E27FC236}">
                <a16:creationId xmlns:a16="http://schemas.microsoft.com/office/drawing/2014/main" id="{BD9600CB-6AFD-4CE8-80C3-93AC9858BDB8}"/>
              </a:ext>
            </a:extLst>
          </p:cNvPr>
          <p:cNvSpPr/>
          <p:nvPr/>
        </p:nvSpPr>
        <p:spPr>
          <a:xfrm>
            <a:off x="3217586" y="3445936"/>
            <a:ext cx="2180496" cy="1090248"/>
          </a:xfrm>
          <a:custGeom>
            <a:avLst/>
            <a:gdLst>
              <a:gd name="connsiteX0" fmla="*/ 0 w 2180496"/>
              <a:gd name="connsiteY0" fmla="*/ 109025 h 1090248"/>
              <a:gd name="connsiteX1" fmla="*/ 109025 w 2180496"/>
              <a:gd name="connsiteY1" fmla="*/ 0 h 1090248"/>
              <a:gd name="connsiteX2" fmla="*/ 2071471 w 2180496"/>
              <a:gd name="connsiteY2" fmla="*/ 0 h 1090248"/>
              <a:gd name="connsiteX3" fmla="*/ 2180496 w 2180496"/>
              <a:gd name="connsiteY3" fmla="*/ 109025 h 1090248"/>
              <a:gd name="connsiteX4" fmla="*/ 2180496 w 2180496"/>
              <a:gd name="connsiteY4" fmla="*/ 981223 h 1090248"/>
              <a:gd name="connsiteX5" fmla="*/ 2071471 w 2180496"/>
              <a:gd name="connsiteY5" fmla="*/ 1090248 h 1090248"/>
              <a:gd name="connsiteX6" fmla="*/ 109025 w 2180496"/>
              <a:gd name="connsiteY6" fmla="*/ 1090248 h 1090248"/>
              <a:gd name="connsiteX7" fmla="*/ 0 w 2180496"/>
              <a:gd name="connsiteY7" fmla="*/ 981223 h 1090248"/>
              <a:gd name="connsiteX8" fmla="*/ 0 w 2180496"/>
              <a:gd name="connsiteY8" fmla="*/ 109025 h 109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496" h="1090248">
                <a:moveTo>
                  <a:pt x="0" y="109025"/>
                </a:moveTo>
                <a:cubicBezTo>
                  <a:pt x="0" y="48812"/>
                  <a:pt x="48812" y="0"/>
                  <a:pt x="109025" y="0"/>
                </a:cubicBezTo>
                <a:lnTo>
                  <a:pt x="2071471" y="0"/>
                </a:lnTo>
                <a:cubicBezTo>
                  <a:pt x="2131684" y="0"/>
                  <a:pt x="2180496" y="48812"/>
                  <a:pt x="2180496" y="109025"/>
                </a:cubicBezTo>
                <a:lnTo>
                  <a:pt x="2180496" y="981223"/>
                </a:lnTo>
                <a:cubicBezTo>
                  <a:pt x="2180496" y="1041436"/>
                  <a:pt x="2131684" y="1090248"/>
                  <a:pt x="2071471" y="1090248"/>
                </a:cubicBezTo>
                <a:lnTo>
                  <a:pt x="109025" y="1090248"/>
                </a:lnTo>
                <a:cubicBezTo>
                  <a:pt x="48812" y="1090248"/>
                  <a:pt x="0" y="1041436"/>
                  <a:pt x="0" y="981223"/>
                </a:cubicBezTo>
                <a:lnTo>
                  <a:pt x="0" y="109025"/>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46537" tIns="46537" rIns="46537" bIns="46537"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it-IT" sz="2300" b="0" i="0" u="none" strike="noStrike" kern="1200" cap="none" spc="0" normalizeH="0" baseline="0" noProof="0" dirty="0">
                <a:ln>
                  <a:noFill/>
                </a:ln>
                <a:solidFill>
                  <a:prstClr val="black"/>
                </a:solidFill>
                <a:effectLst/>
                <a:uLnTx/>
                <a:uFillTx/>
                <a:latin typeface="Century Gothic" panose="020B0502020202020204"/>
                <a:ea typeface="+mn-ea"/>
                <a:cs typeface="+mn-cs"/>
              </a:rPr>
              <a:t>Operazione Ulisse 		</a:t>
            </a:r>
          </a:p>
        </p:txBody>
      </p:sp>
      <p:sp>
        <p:nvSpPr>
          <p:cNvPr id="9" name="Figura a mano libera: forma 8">
            <a:extLst>
              <a:ext uri="{FF2B5EF4-FFF2-40B4-BE49-F238E27FC236}">
                <a16:creationId xmlns:a16="http://schemas.microsoft.com/office/drawing/2014/main" id="{32A8EDAB-F9A2-4C9D-A3CE-FB2D20908E9D}"/>
              </a:ext>
            </a:extLst>
          </p:cNvPr>
          <p:cNvSpPr/>
          <p:nvPr/>
        </p:nvSpPr>
        <p:spPr>
          <a:xfrm>
            <a:off x="5398082" y="3972801"/>
            <a:ext cx="872198" cy="36518"/>
          </a:xfrm>
          <a:custGeom>
            <a:avLst/>
            <a:gdLst>
              <a:gd name="connsiteX0" fmla="*/ 0 w 872198"/>
              <a:gd name="connsiteY0" fmla="*/ 18259 h 36518"/>
              <a:gd name="connsiteX1" fmla="*/ 872198 w 872198"/>
              <a:gd name="connsiteY1" fmla="*/ 18259 h 36518"/>
            </a:gdLst>
            <a:ahLst/>
            <a:cxnLst>
              <a:cxn ang="0">
                <a:pos x="connsiteX0" y="connsiteY0"/>
              </a:cxn>
              <a:cxn ang="0">
                <a:pos x="connsiteX1" y="connsiteY1"/>
              </a:cxn>
            </a:cxnLst>
            <a:rect l="l" t="t" r="r" b="b"/>
            <a:pathLst>
              <a:path w="872198" h="36518">
                <a:moveTo>
                  <a:pt x="0" y="18259"/>
                </a:moveTo>
                <a:lnTo>
                  <a:pt x="872198" y="1825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426994" tIns="-3545" rIns="426995" bIns="-354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it-IT" sz="5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 name="Figura a mano libera: forma 9">
            <a:extLst>
              <a:ext uri="{FF2B5EF4-FFF2-40B4-BE49-F238E27FC236}">
                <a16:creationId xmlns:a16="http://schemas.microsoft.com/office/drawing/2014/main" id="{75B9E4ED-0F92-4DAB-9E52-22746E319F09}"/>
              </a:ext>
            </a:extLst>
          </p:cNvPr>
          <p:cNvSpPr/>
          <p:nvPr/>
        </p:nvSpPr>
        <p:spPr>
          <a:xfrm>
            <a:off x="6270281" y="3445936"/>
            <a:ext cx="2180496" cy="1090248"/>
          </a:xfrm>
          <a:custGeom>
            <a:avLst/>
            <a:gdLst>
              <a:gd name="connsiteX0" fmla="*/ 0 w 2180496"/>
              <a:gd name="connsiteY0" fmla="*/ 109025 h 1090248"/>
              <a:gd name="connsiteX1" fmla="*/ 109025 w 2180496"/>
              <a:gd name="connsiteY1" fmla="*/ 0 h 1090248"/>
              <a:gd name="connsiteX2" fmla="*/ 2071471 w 2180496"/>
              <a:gd name="connsiteY2" fmla="*/ 0 h 1090248"/>
              <a:gd name="connsiteX3" fmla="*/ 2180496 w 2180496"/>
              <a:gd name="connsiteY3" fmla="*/ 109025 h 1090248"/>
              <a:gd name="connsiteX4" fmla="*/ 2180496 w 2180496"/>
              <a:gd name="connsiteY4" fmla="*/ 981223 h 1090248"/>
              <a:gd name="connsiteX5" fmla="*/ 2071471 w 2180496"/>
              <a:gd name="connsiteY5" fmla="*/ 1090248 h 1090248"/>
              <a:gd name="connsiteX6" fmla="*/ 109025 w 2180496"/>
              <a:gd name="connsiteY6" fmla="*/ 1090248 h 1090248"/>
              <a:gd name="connsiteX7" fmla="*/ 0 w 2180496"/>
              <a:gd name="connsiteY7" fmla="*/ 981223 h 1090248"/>
              <a:gd name="connsiteX8" fmla="*/ 0 w 2180496"/>
              <a:gd name="connsiteY8" fmla="*/ 109025 h 109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496" h="1090248">
                <a:moveTo>
                  <a:pt x="0" y="109025"/>
                </a:moveTo>
                <a:cubicBezTo>
                  <a:pt x="0" y="48812"/>
                  <a:pt x="48812" y="0"/>
                  <a:pt x="109025" y="0"/>
                </a:cubicBezTo>
                <a:lnTo>
                  <a:pt x="2071471" y="0"/>
                </a:lnTo>
                <a:cubicBezTo>
                  <a:pt x="2131684" y="0"/>
                  <a:pt x="2180496" y="48812"/>
                  <a:pt x="2180496" y="109025"/>
                </a:cubicBezTo>
                <a:lnTo>
                  <a:pt x="2180496" y="981223"/>
                </a:lnTo>
                <a:cubicBezTo>
                  <a:pt x="2180496" y="1041436"/>
                  <a:pt x="2131684" y="1090248"/>
                  <a:pt x="2071471" y="1090248"/>
                </a:cubicBezTo>
                <a:lnTo>
                  <a:pt x="109025" y="1090248"/>
                </a:lnTo>
                <a:cubicBezTo>
                  <a:pt x="48812" y="1090248"/>
                  <a:pt x="0" y="1041436"/>
                  <a:pt x="0" y="981223"/>
                </a:cubicBezTo>
                <a:lnTo>
                  <a:pt x="0" y="109025"/>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6537" tIns="46537" rIns="46537" bIns="46537"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it-IT" sz="2300" b="0" i="0" u="none" strike="noStrike" kern="1200" cap="none" spc="0" normalizeH="0" baseline="0" noProof="0" dirty="0">
                <a:ln>
                  <a:noFill/>
                </a:ln>
                <a:solidFill>
                  <a:prstClr val="black"/>
                </a:solidFill>
                <a:effectLst/>
                <a:uLnTx/>
                <a:uFillTx/>
                <a:latin typeface="Century Gothic" panose="020B0502020202020204"/>
                <a:ea typeface="+mn-ea"/>
                <a:cs typeface="+mn-cs"/>
              </a:rPr>
              <a:t>associazione mafiosa</a:t>
            </a:r>
          </a:p>
        </p:txBody>
      </p:sp>
      <p:sp>
        <p:nvSpPr>
          <p:cNvPr id="11" name="Figura a mano libera: forma 10">
            <a:extLst>
              <a:ext uri="{FF2B5EF4-FFF2-40B4-BE49-F238E27FC236}">
                <a16:creationId xmlns:a16="http://schemas.microsoft.com/office/drawing/2014/main" id="{89581ABE-3D25-4C87-806C-E5CCA95BBFFE}"/>
              </a:ext>
            </a:extLst>
          </p:cNvPr>
          <p:cNvSpPr/>
          <p:nvPr/>
        </p:nvSpPr>
        <p:spPr>
          <a:xfrm rot="18289469">
            <a:off x="8123216" y="3345909"/>
            <a:ext cx="1527320" cy="36518"/>
          </a:xfrm>
          <a:custGeom>
            <a:avLst/>
            <a:gdLst>
              <a:gd name="connsiteX0" fmla="*/ 0 w 1527320"/>
              <a:gd name="connsiteY0" fmla="*/ 18259 h 36518"/>
              <a:gd name="connsiteX1" fmla="*/ 1527320 w 1527320"/>
              <a:gd name="connsiteY1" fmla="*/ 18259 h 36518"/>
            </a:gdLst>
            <a:ahLst/>
            <a:cxnLst>
              <a:cxn ang="0">
                <a:pos x="connsiteX0" y="connsiteY0"/>
              </a:cxn>
              <a:cxn ang="0">
                <a:pos x="connsiteX1" y="connsiteY1"/>
              </a:cxn>
            </a:cxnLst>
            <a:rect l="l" t="t" r="r" b="b"/>
            <a:pathLst>
              <a:path w="1527320" h="36518">
                <a:moveTo>
                  <a:pt x="0" y="18259"/>
                </a:moveTo>
                <a:lnTo>
                  <a:pt x="1527320" y="1825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738177" tIns="-19925" rIns="738177" bIns="-19925"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it-IT" sz="5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 name="Figura a mano libera: forma 11">
            <a:extLst>
              <a:ext uri="{FF2B5EF4-FFF2-40B4-BE49-F238E27FC236}">
                <a16:creationId xmlns:a16="http://schemas.microsoft.com/office/drawing/2014/main" id="{49BA38CE-F461-426E-AF1D-BC187BA5CC82}"/>
              </a:ext>
            </a:extLst>
          </p:cNvPr>
          <p:cNvSpPr/>
          <p:nvPr/>
        </p:nvSpPr>
        <p:spPr>
          <a:xfrm>
            <a:off x="9322975" y="2192151"/>
            <a:ext cx="2180496" cy="1090248"/>
          </a:xfrm>
          <a:custGeom>
            <a:avLst/>
            <a:gdLst>
              <a:gd name="connsiteX0" fmla="*/ 0 w 2180496"/>
              <a:gd name="connsiteY0" fmla="*/ 109025 h 1090248"/>
              <a:gd name="connsiteX1" fmla="*/ 109025 w 2180496"/>
              <a:gd name="connsiteY1" fmla="*/ 0 h 1090248"/>
              <a:gd name="connsiteX2" fmla="*/ 2071471 w 2180496"/>
              <a:gd name="connsiteY2" fmla="*/ 0 h 1090248"/>
              <a:gd name="connsiteX3" fmla="*/ 2180496 w 2180496"/>
              <a:gd name="connsiteY3" fmla="*/ 109025 h 1090248"/>
              <a:gd name="connsiteX4" fmla="*/ 2180496 w 2180496"/>
              <a:gd name="connsiteY4" fmla="*/ 981223 h 1090248"/>
              <a:gd name="connsiteX5" fmla="*/ 2071471 w 2180496"/>
              <a:gd name="connsiteY5" fmla="*/ 1090248 h 1090248"/>
              <a:gd name="connsiteX6" fmla="*/ 109025 w 2180496"/>
              <a:gd name="connsiteY6" fmla="*/ 1090248 h 1090248"/>
              <a:gd name="connsiteX7" fmla="*/ 0 w 2180496"/>
              <a:gd name="connsiteY7" fmla="*/ 981223 h 1090248"/>
              <a:gd name="connsiteX8" fmla="*/ 0 w 2180496"/>
              <a:gd name="connsiteY8" fmla="*/ 109025 h 109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496" h="1090248">
                <a:moveTo>
                  <a:pt x="0" y="109025"/>
                </a:moveTo>
                <a:cubicBezTo>
                  <a:pt x="0" y="48812"/>
                  <a:pt x="48812" y="0"/>
                  <a:pt x="109025" y="0"/>
                </a:cubicBezTo>
                <a:lnTo>
                  <a:pt x="2071471" y="0"/>
                </a:lnTo>
                <a:cubicBezTo>
                  <a:pt x="2131684" y="0"/>
                  <a:pt x="2180496" y="48812"/>
                  <a:pt x="2180496" y="109025"/>
                </a:cubicBezTo>
                <a:lnTo>
                  <a:pt x="2180496" y="981223"/>
                </a:lnTo>
                <a:cubicBezTo>
                  <a:pt x="2180496" y="1041436"/>
                  <a:pt x="2131684" y="1090248"/>
                  <a:pt x="2071471" y="1090248"/>
                </a:cubicBezTo>
                <a:lnTo>
                  <a:pt x="109025" y="1090248"/>
                </a:lnTo>
                <a:cubicBezTo>
                  <a:pt x="48812" y="1090248"/>
                  <a:pt x="0" y="1041436"/>
                  <a:pt x="0" y="981223"/>
                </a:cubicBezTo>
                <a:lnTo>
                  <a:pt x="0" y="109025"/>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46537" tIns="46537" rIns="46537" bIns="46537"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it-IT" sz="2300" b="0" i="0" u="none" strike="noStrike" kern="1200" cap="none" spc="0" normalizeH="0" baseline="0" noProof="0" dirty="0" err="1">
                <a:ln>
                  <a:noFill/>
                </a:ln>
                <a:solidFill>
                  <a:prstClr val="black"/>
                </a:solidFill>
                <a:effectLst/>
                <a:uLnTx/>
                <a:uFillTx/>
                <a:latin typeface="Century Gothic" panose="020B0502020202020204"/>
                <a:ea typeface="+mn-ea"/>
                <a:cs typeface="+mn-cs"/>
              </a:rPr>
              <a:t>Gallace</a:t>
            </a:r>
            <a:r>
              <a:rPr kumimoji="0" lang="it-IT" sz="2300" b="0" i="0" u="none" strike="noStrike" kern="1200" cap="none" spc="0" normalizeH="0" baseline="0" noProof="0" dirty="0">
                <a:ln>
                  <a:noFill/>
                </a:ln>
                <a:solidFill>
                  <a:prstClr val="black"/>
                </a:solidFill>
                <a:effectLst/>
                <a:uLnTx/>
                <a:uFillTx/>
                <a:latin typeface="Century Gothic" panose="020B0502020202020204"/>
                <a:ea typeface="+mn-ea"/>
                <a:cs typeface="+mn-cs"/>
              </a:rPr>
              <a:t>-Ruga</a:t>
            </a:r>
          </a:p>
        </p:txBody>
      </p:sp>
      <p:sp>
        <p:nvSpPr>
          <p:cNvPr id="13" name="Figura a mano libera: forma 12">
            <a:extLst>
              <a:ext uri="{FF2B5EF4-FFF2-40B4-BE49-F238E27FC236}">
                <a16:creationId xmlns:a16="http://schemas.microsoft.com/office/drawing/2014/main" id="{246D01ED-6FD5-4D16-9CBA-8A80A1E29B27}"/>
              </a:ext>
            </a:extLst>
          </p:cNvPr>
          <p:cNvSpPr/>
          <p:nvPr/>
        </p:nvSpPr>
        <p:spPr>
          <a:xfrm>
            <a:off x="8450777" y="3972801"/>
            <a:ext cx="872198" cy="36518"/>
          </a:xfrm>
          <a:custGeom>
            <a:avLst/>
            <a:gdLst>
              <a:gd name="connsiteX0" fmla="*/ 0 w 872198"/>
              <a:gd name="connsiteY0" fmla="*/ 18259 h 36518"/>
              <a:gd name="connsiteX1" fmla="*/ 872198 w 872198"/>
              <a:gd name="connsiteY1" fmla="*/ 18259 h 36518"/>
            </a:gdLst>
            <a:ahLst/>
            <a:cxnLst>
              <a:cxn ang="0">
                <a:pos x="connsiteX0" y="connsiteY0"/>
              </a:cxn>
              <a:cxn ang="0">
                <a:pos x="connsiteX1" y="connsiteY1"/>
              </a:cxn>
            </a:cxnLst>
            <a:rect l="l" t="t" r="r" b="b"/>
            <a:pathLst>
              <a:path w="872198" h="36518">
                <a:moveTo>
                  <a:pt x="0" y="18259"/>
                </a:moveTo>
                <a:lnTo>
                  <a:pt x="872198" y="1825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426994" tIns="-3545" rIns="426995" bIns="-354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it-IT" sz="5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Figura a mano libera: forma 13">
            <a:extLst>
              <a:ext uri="{FF2B5EF4-FFF2-40B4-BE49-F238E27FC236}">
                <a16:creationId xmlns:a16="http://schemas.microsoft.com/office/drawing/2014/main" id="{C7A8AFBD-A37D-40E3-A307-2E07565C9754}"/>
              </a:ext>
            </a:extLst>
          </p:cNvPr>
          <p:cNvSpPr/>
          <p:nvPr/>
        </p:nvSpPr>
        <p:spPr>
          <a:xfrm>
            <a:off x="9322975" y="3445936"/>
            <a:ext cx="2180496" cy="1090248"/>
          </a:xfrm>
          <a:custGeom>
            <a:avLst/>
            <a:gdLst>
              <a:gd name="connsiteX0" fmla="*/ 0 w 2180496"/>
              <a:gd name="connsiteY0" fmla="*/ 109025 h 1090248"/>
              <a:gd name="connsiteX1" fmla="*/ 109025 w 2180496"/>
              <a:gd name="connsiteY1" fmla="*/ 0 h 1090248"/>
              <a:gd name="connsiteX2" fmla="*/ 2071471 w 2180496"/>
              <a:gd name="connsiteY2" fmla="*/ 0 h 1090248"/>
              <a:gd name="connsiteX3" fmla="*/ 2180496 w 2180496"/>
              <a:gd name="connsiteY3" fmla="*/ 109025 h 1090248"/>
              <a:gd name="connsiteX4" fmla="*/ 2180496 w 2180496"/>
              <a:gd name="connsiteY4" fmla="*/ 981223 h 1090248"/>
              <a:gd name="connsiteX5" fmla="*/ 2071471 w 2180496"/>
              <a:gd name="connsiteY5" fmla="*/ 1090248 h 1090248"/>
              <a:gd name="connsiteX6" fmla="*/ 109025 w 2180496"/>
              <a:gd name="connsiteY6" fmla="*/ 1090248 h 1090248"/>
              <a:gd name="connsiteX7" fmla="*/ 0 w 2180496"/>
              <a:gd name="connsiteY7" fmla="*/ 981223 h 1090248"/>
              <a:gd name="connsiteX8" fmla="*/ 0 w 2180496"/>
              <a:gd name="connsiteY8" fmla="*/ 109025 h 109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496" h="1090248">
                <a:moveTo>
                  <a:pt x="0" y="109025"/>
                </a:moveTo>
                <a:cubicBezTo>
                  <a:pt x="0" y="48812"/>
                  <a:pt x="48812" y="0"/>
                  <a:pt x="109025" y="0"/>
                </a:cubicBezTo>
                <a:lnTo>
                  <a:pt x="2071471" y="0"/>
                </a:lnTo>
                <a:cubicBezTo>
                  <a:pt x="2131684" y="0"/>
                  <a:pt x="2180496" y="48812"/>
                  <a:pt x="2180496" y="109025"/>
                </a:cubicBezTo>
                <a:lnTo>
                  <a:pt x="2180496" y="981223"/>
                </a:lnTo>
                <a:cubicBezTo>
                  <a:pt x="2180496" y="1041436"/>
                  <a:pt x="2131684" y="1090248"/>
                  <a:pt x="2071471" y="1090248"/>
                </a:cubicBezTo>
                <a:lnTo>
                  <a:pt x="109025" y="1090248"/>
                </a:lnTo>
                <a:cubicBezTo>
                  <a:pt x="48812" y="1090248"/>
                  <a:pt x="0" y="1041436"/>
                  <a:pt x="0" y="981223"/>
                </a:cubicBezTo>
                <a:lnTo>
                  <a:pt x="0" y="109025"/>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46537" tIns="46537" rIns="46537" bIns="46537"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it-IT" sz="2300" b="0" i="0" u="none" strike="noStrike" kern="1200" cap="none" spc="0" normalizeH="0" baseline="0" noProof="0" dirty="0">
                <a:ln>
                  <a:noFill/>
                </a:ln>
                <a:solidFill>
                  <a:prstClr val="black"/>
                </a:solidFill>
                <a:effectLst/>
                <a:uLnTx/>
                <a:uFillTx/>
                <a:latin typeface="Century Gothic" panose="020B0502020202020204"/>
                <a:ea typeface="+mn-ea"/>
                <a:cs typeface="+mn-cs"/>
              </a:rPr>
              <a:t>Beni confiscati</a:t>
            </a:r>
          </a:p>
        </p:txBody>
      </p:sp>
      <p:sp>
        <p:nvSpPr>
          <p:cNvPr id="15" name="Figura a mano libera: forma 14">
            <a:extLst>
              <a:ext uri="{FF2B5EF4-FFF2-40B4-BE49-F238E27FC236}">
                <a16:creationId xmlns:a16="http://schemas.microsoft.com/office/drawing/2014/main" id="{B57A8B4B-625B-4B76-81C9-5EA3C1D1CEB0}"/>
              </a:ext>
            </a:extLst>
          </p:cNvPr>
          <p:cNvSpPr/>
          <p:nvPr/>
        </p:nvSpPr>
        <p:spPr>
          <a:xfrm rot="3310531">
            <a:off x="8123216" y="4599694"/>
            <a:ext cx="1527320" cy="36518"/>
          </a:xfrm>
          <a:custGeom>
            <a:avLst/>
            <a:gdLst>
              <a:gd name="connsiteX0" fmla="*/ 0 w 1527320"/>
              <a:gd name="connsiteY0" fmla="*/ 18259 h 36518"/>
              <a:gd name="connsiteX1" fmla="*/ 1527320 w 1527320"/>
              <a:gd name="connsiteY1" fmla="*/ 18259 h 36518"/>
            </a:gdLst>
            <a:ahLst/>
            <a:cxnLst>
              <a:cxn ang="0">
                <a:pos x="connsiteX0" y="connsiteY0"/>
              </a:cxn>
              <a:cxn ang="0">
                <a:pos x="connsiteX1" y="connsiteY1"/>
              </a:cxn>
            </a:cxnLst>
            <a:rect l="l" t="t" r="r" b="b"/>
            <a:pathLst>
              <a:path w="1527320" h="36518">
                <a:moveTo>
                  <a:pt x="0" y="18259"/>
                </a:moveTo>
                <a:lnTo>
                  <a:pt x="1527320" y="1825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738177" tIns="-19925" rIns="738177" bIns="-19924"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it-IT" sz="5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 name="Figura a mano libera: forma 15">
            <a:extLst>
              <a:ext uri="{FF2B5EF4-FFF2-40B4-BE49-F238E27FC236}">
                <a16:creationId xmlns:a16="http://schemas.microsoft.com/office/drawing/2014/main" id="{03B5FE85-9755-4DB7-8607-42F029BD978B}"/>
              </a:ext>
            </a:extLst>
          </p:cNvPr>
          <p:cNvSpPr/>
          <p:nvPr/>
        </p:nvSpPr>
        <p:spPr>
          <a:xfrm>
            <a:off x="9322975" y="4699722"/>
            <a:ext cx="2180496" cy="1090248"/>
          </a:xfrm>
          <a:custGeom>
            <a:avLst/>
            <a:gdLst>
              <a:gd name="connsiteX0" fmla="*/ 0 w 2180496"/>
              <a:gd name="connsiteY0" fmla="*/ 109025 h 1090248"/>
              <a:gd name="connsiteX1" fmla="*/ 109025 w 2180496"/>
              <a:gd name="connsiteY1" fmla="*/ 0 h 1090248"/>
              <a:gd name="connsiteX2" fmla="*/ 2071471 w 2180496"/>
              <a:gd name="connsiteY2" fmla="*/ 0 h 1090248"/>
              <a:gd name="connsiteX3" fmla="*/ 2180496 w 2180496"/>
              <a:gd name="connsiteY3" fmla="*/ 109025 h 1090248"/>
              <a:gd name="connsiteX4" fmla="*/ 2180496 w 2180496"/>
              <a:gd name="connsiteY4" fmla="*/ 981223 h 1090248"/>
              <a:gd name="connsiteX5" fmla="*/ 2071471 w 2180496"/>
              <a:gd name="connsiteY5" fmla="*/ 1090248 h 1090248"/>
              <a:gd name="connsiteX6" fmla="*/ 109025 w 2180496"/>
              <a:gd name="connsiteY6" fmla="*/ 1090248 h 1090248"/>
              <a:gd name="connsiteX7" fmla="*/ 0 w 2180496"/>
              <a:gd name="connsiteY7" fmla="*/ 981223 h 1090248"/>
              <a:gd name="connsiteX8" fmla="*/ 0 w 2180496"/>
              <a:gd name="connsiteY8" fmla="*/ 109025 h 109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496" h="1090248">
                <a:moveTo>
                  <a:pt x="0" y="109025"/>
                </a:moveTo>
                <a:cubicBezTo>
                  <a:pt x="0" y="48812"/>
                  <a:pt x="48812" y="0"/>
                  <a:pt x="109025" y="0"/>
                </a:cubicBezTo>
                <a:lnTo>
                  <a:pt x="2071471" y="0"/>
                </a:lnTo>
                <a:cubicBezTo>
                  <a:pt x="2131684" y="0"/>
                  <a:pt x="2180496" y="48812"/>
                  <a:pt x="2180496" y="109025"/>
                </a:cubicBezTo>
                <a:lnTo>
                  <a:pt x="2180496" y="981223"/>
                </a:lnTo>
                <a:cubicBezTo>
                  <a:pt x="2180496" y="1041436"/>
                  <a:pt x="2131684" y="1090248"/>
                  <a:pt x="2071471" y="1090248"/>
                </a:cubicBezTo>
                <a:lnTo>
                  <a:pt x="109025" y="1090248"/>
                </a:lnTo>
                <a:cubicBezTo>
                  <a:pt x="48812" y="1090248"/>
                  <a:pt x="0" y="1041436"/>
                  <a:pt x="0" y="981223"/>
                </a:cubicBezTo>
                <a:lnTo>
                  <a:pt x="0" y="109025"/>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46537" tIns="46537" rIns="46537" bIns="46537"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it-IT" sz="2300" b="0" i="0" u="none" strike="noStrike" kern="1200" cap="none" spc="0" normalizeH="0" baseline="0" noProof="0" dirty="0">
                <a:ln>
                  <a:noFill/>
                </a:ln>
                <a:solidFill>
                  <a:prstClr val="black"/>
                </a:solidFill>
                <a:effectLst/>
                <a:uLnTx/>
                <a:uFillTx/>
                <a:latin typeface="Century Gothic" panose="020B0502020202020204"/>
                <a:ea typeface="+mn-ea"/>
                <a:cs typeface="+mn-cs"/>
              </a:rPr>
              <a:t>Famiglie dei mafiosi</a:t>
            </a:r>
          </a:p>
        </p:txBody>
      </p:sp>
      <p:sp>
        <p:nvSpPr>
          <p:cNvPr id="17" name="Figura a mano libera: forma 16">
            <a:extLst>
              <a:ext uri="{FF2B5EF4-FFF2-40B4-BE49-F238E27FC236}">
                <a16:creationId xmlns:a16="http://schemas.microsoft.com/office/drawing/2014/main" id="{2034A4EF-7A22-4ACE-8225-D3F746735B1F}"/>
              </a:ext>
            </a:extLst>
          </p:cNvPr>
          <p:cNvSpPr/>
          <p:nvPr/>
        </p:nvSpPr>
        <p:spPr>
          <a:xfrm rot="2142401">
            <a:off x="2244429" y="4913140"/>
            <a:ext cx="1074115" cy="36518"/>
          </a:xfrm>
          <a:custGeom>
            <a:avLst/>
            <a:gdLst>
              <a:gd name="connsiteX0" fmla="*/ 0 w 1074115"/>
              <a:gd name="connsiteY0" fmla="*/ 18259 h 36518"/>
              <a:gd name="connsiteX1" fmla="*/ 1074115 w 1074115"/>
              <a:gd name="connsiteY1" fmla="*/ 18259 h 36518"/>
            </a:gdLst>
            <a:ahLst/>
            <a:cxnLst>
              <a:cxn ang="0">
                <a:pos x="connsiteX0" y="connsiteY0"/>
              </a:cxn>
              <a:cxn ang="0">
                <a:pos x="connsiteX1" y="connsiteY1"/>
              </a:cxn>
            </a:cxnLst>
            <a:rect l="l" t="t" r="r" b="b"/>
            <a:pathLst>
              <a:path w="1074115" h="36518">
                <a:moveTo>
                  <a:pt x="0" y="18259"/>
                </a:moveTo>
                <a:lnTo>
                  <a:pt x="1074115" y="1825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22905" tIns="-8594" rIns="522904" bIns="-8594"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it-IT" sz="5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8" name="Figura a mano libera: forma 17">
            <a:extLst>
              <a:ext uri="{FF2B5EF4-FFF2-40B4-BE49-F238E27FC236}">
                <a16:creationId xmlns:a16="http://schemas.microsoft.com/office/drawing/2014/main" id="{E5D7E348-E45D-48D0-8A8D-57FC0757B67B}"/>
              </a:ext>
            </a:extLst>
          </p:cNvPr>
          <p:cNvSpPr/>
          <p:nvPr/>
        </p:nvSpPr>
        <p:spPr>
          <a:xfrm>
            <a:off x="3217586" y="4699722"/>
            <a:ext cx="2180496" cy="1090248"/>
          </a:xfrm>
          <a:custGeom>
            <a:avLst/>
            <a:gdLst>
              <a:gd name="connsiteX0" fmla="*/ 0 w 2180496"/>
              <a:gd name="connsiteY0" fmla="*/ 109025 h 1090248"/>
              <a:gd name="connsiteX1" fmla="*/ 109025 w 2180496"/>
              <a:gd name="connsiteY1" fmla="*/ 0 h 1090248"/>
              <a:gd name="connsiteX2" fmla="*/ 2071471 w 2180496"/>
              <a:gd name="connsiteY2" fmla="*/ 0 h 1090248"/>
              <a:gd name="connsiteX3" fmla="*/ 2180496 w 2180496"/>
              <a:gd name="connsiteY3" fmla="*/ 109025 h 1090248"/>
              <a:gd name="connsiteX4" fmla="*/ 2180496 w 2180496"/>
              <a:gd name="connsiteY4" fmla="*/ 981223 h 1090248"/>
              <a:gd name="connsiteX5" fmla="*/ 2071471 w 2180496"/>
              <a:gd name="connsiteY5" fmla="*/ 1090248 h 1090248"/>
              <a:gd name="connsiteX6" fmla="*/ 109025 w 2180496"/>
              <a:gd name="connsiteY6" fmla="*/ 1090248 h 1090248"/>
              <a:gd name="connsiteX7" fmla="*/ 0 w 2180496"/>
              <a:gd name="connsiteY7" fmla="*/ 981223 h 1090248"/>
              <a:gd name="connsiteX8" fmla="*/ 0 w 2180496"/>
              <a:gd name="connsiteY8" fmla="*/ 109025 h 109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496" h="1090248">
                <a:moveTo>
                  <a:pt x="0" y="109025"/>
                </a:moveTo>
                <a:cubicBezTo>
                  <a:pt x="0" y="48812"/>
                  <a:pt x="48812" y="0"/>
                  <a:pt x="109025" y="0"/>
                </a:cubicBezTo>
                <a:lnTo>
                  <a:pt x="2071471" y="0"/>
                </a:lnTo>
                <a:cubicBezTo>
                  <a:pt x="2131684" y="0"/>
                  <a:pt x="2180496" y="48812"/>
                  <a:pt x="2180496" y="109025"/>
                </a:cubicBezTo>
                <a:lnTo>
                  <a:pt x="2180496" y="981223"/>
                </a:lnTo>
                <a:cubicBezTo>
                  <a:pt x="2180496" y="1041436"/>
                  <a:pt x="2131684" y="1090248"/>
                  <a:pt x="2071471" y="1090248"/>
                </a:cubicBezTo>
                <a:lnTo>
                  <a:pt x="109025" y="1090248"/>
                </a:lnTo>
                <a:cubicBezTo>
                  <a:pt x="48812" y="1090248"/>
                  <a:pt x="0" y="1041436"/>
                  <a:pt x="0" y="981223"/>
                </a:cubicBezTo>
                <a:lnTo>
                  <a:pt x="0" y="109025"/>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46537" tIns="46537" rIns="46537" bIns="46537"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it-IT" sz="2300" b="0" i="0" u="none" strike="noStrike" kern="1200" cap="none" spc="0" normalizeH="0" baseline="0" noProof="0" dirty="0">
                <a:ln>
                  <a:noFill/>
                </a:ln>
                <a:solidFill>
                  <a:prstClr val="black"/>
                </a:solidFill>
                <a:effectLst/>
                <a:uLnTx/>
                <a:uFillTx/>
                <a:latin typeface="Century Gothic" panose="020B0502020202020204"/>
                <a:ea typeface="+mn-ea"/>
                <a:cs typeface="+mn-cs"/>
              </a:rPr>
              <a:t>Mafioso nelle operazioni antimafia</a:t>
            </a:r>
          </a:p>
        </p:txBody>
      </p:sp>
      <p:sp>
        <p:nvSpPr>
          <p:cNvPr id="19" name="Figura a mano libera: forma 18">
            <a:extLst>
              <a:ext uri="{FF2B5EF4-FFF2-40B4-BE49-F238E27FC236}">
                <a16:creationId xmlns:a16="http://schemas.microsoft.com/office/drawing/2014/main" id="{FC953898-7E43-459D-BF40-A5168E41F557}"/>
              </a:ext>
            </a:extLst>
          </p:cNvPr>
          <p:cNvSpPr/>
          <p:nvPr/>
        </p:nvSpPr>
        <p:spPr>
          <a:xfrm>
            <a:off x="5398082" y="5226586"/>
            <a:ext cx="872198" cy="36518"/>
          </a:xfrm>
          <a:custGeom>
            <a:avLst/>
            <a:gdLst>
              <a:gd name="connsiteX0" fmla="*/ 0 w 872198"/>
              <a:gd name="connsiteY0" fmla="*/ 18259 h 36518"/>
              <a:gd name="connsiteX1" fmla="*/ 872198 w 872198"/>
              <a:gd name="connsiteY1" fmla="*/ 18259 h 36518"/>
            </a:gdLst>
            <a:ahLst/>
            <a:cxnLst>
              <a:cxn ang="0">
                <a:pos x="connsiteX0" y="connsiteY0"/>
              </a:cxn>
              <a:cxn ang="0">
                <a:pos x="connsiteX1" y="connsiteY1"/>
              </a:cxn>
            </a:cxnLst>
            <a:rect l="l" t="t" r="r" b="b"/>
            <a:pathLst>
              <a:path w="872198" h="36518">
                <a:moveTo>
                  <a:pt x="0" y="18259"/>
                </a:moveTo>
                <a:lnTo>
                  <a:pt x="872198" y="1825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426994" tIns="-3545" rIns="426995" bIns="-354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it-IT" sz="5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 name="Figura a mano libera: forma 19">
            <a:extLst>
              <a:ext uri="{FF2B5EF4-FFF2-40B4-BE49-F238E27FC236}">
                <a16:creationId xmlns:a16="http://schemas.microsoft.com/office/drawing/2014/main" id="{37F8EA95-8989-42A8-967E-D1A009509F52}"/>
              </a:ext>
            </a:extLst>
          </p:cNvPr>
          <p:cNvSpPr/>
          <p:nvPr/>
        </p:nvSpPr>
        <p:spPr>
          <a:xfrm>
            <a:off x="6270281" y="4699722"/>
            <a:ext cx="2180496" cy="1090248"/>
          </a:xfrm>
          <a:custGeom>
            <a:avLst/>
            <a:gdLst>
              <a:gd name="connsiteX0" fmla="*/ 0 w 2180496"/>
              <a:gd name="connsiteY0" fmla="*/ 109025 h 1090248"/>
              <a:gd name="connsiteX1" fmla="*/ 109025 w 2180496"/>
              <a:gd name="connsiteY1" fmla="*/ 0 h 1090248"/>
              <a:gd name="connsiteX2" fmla="*/ 2071471 w 2180496"/>
              <a:gd name="connsiteY2" fmla="*/ 0 h 1090248"/>
              <a:gd name="connsiteX3" fmla="*/ 2180496 w 2180496"/>
              <a:gd name="connsiteY3" fmla="*/ 109025 h 1090248"/>
              <a:gd name="connsiteX4" fmla="*/ 2180496 w 2180496"/>
              <a:gd name="connsiteY4" fmla="*/ 981223 h 1090248"/>
              <a:gd name="connsiteX5" fmla="*/ 2071471 w 2180496"/>
              <a:gd name="connsiteY5" fmla="*/ 1090248 h 1090248"/>
              <a:gd name="connsiteX6" fmla="*/ 109025 w 2180496"/>
              <a:gd name="connsiteY6" fmla="*/ 1090248 h 1090248"/>
              <a:gd name="connsiteX7" fmla="*/ 0 w 2180496"/>
              <a:gd name="connsiteY7" fmla="*/ 981223 h 1090248"/>
              <a:gd name="connsiteX8" fmla="*/ 0 w 2180496"/>
              <a:gd name="connsiteY8" fmla="*/ 109025 h 109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496" h="1090248">
                <a:moveTo>
                  <a:pt x="0" y="109025"/>
                </a:moveTo>
                <a:cubicBezTo>
                  <a:pt x="0" y="48812"/>
                  <a:pt x="48812" y="0"/>
                  <a:pt x="109025" y="0"/>
                </a:cubicBezTo>
                <a:lnTo>
                  <a:pt x="2071471" y="0"/>
                </a:lnTo>
                <a:cubicBezTo>
                  <a:pt x="2131684" y="0"/>
                  <a:pt x="2180496" y="48812"/>
                  <a:pt x="2180496" y="109025"/>
                </a:cubicBezTo>
                <a:lnTo>
                  <a:pt x="2180496" y="981223"/>
                </a:lnTo>
                <a:cubicBezTo>
                  <a:pt x="2180496" y="1041436"/>
                  <a:pt x="2131684" y="1090248"/>
                  <a:pt x="2071471" y="1090248"/>
                </a:cubicBezTo>
                <a:lnTo>
                  <a:pt x="109025" y="1090248"/>
                </a:lnTo>
                <a:cubicBezTo>
                  <a:pt x="48812" y="1090248"/>
                  <a:pt x="0" y="1041436"/>
                  <a:pt x="0" y="981223"/>
                </a:cubicBezTo>
                <a:lnTo>
                  <a:pt x="0" y="109025"/>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6537" tIns="46537" rIns="46537" bIns="46537"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it-IT" sz="2300" b="0" i="0" u="none" strike="noStrike" kern="1200" cap="none" spc="0" normalizeH="0" baseline="0" noProof="0" dirty="0">
                <a:ln>
                  <a:noFill/>
                </a:ln>
                <a:solidFill>
                  <a:prstClr val="black"/>
                </a:solidFill>
                <a:effectLst/>
                <a:uLnTx/>
                <a:uFillTx/>
                <a:latin typeface="Century Gothic" panose="020B0502020202020204"/>
                <a:ea typeface="+mn-ea"/>
                <a:cs typeface="+mn-cs"/>
              </a:rPr>
              <a:t>Operazione Itaca 2012</a:t>
            </a:r>
          </a:p>
        </p:txBody>
      </p:sp>
    </p:spTree>
    <p:extLst>
      <p:ext uri="{BB962C8B-B14F-4D97-AF65-F5344CB8AC3E}">
        <p14:creationId xmlns:p14="http://schemas.microsoft.com/office/powerpoint/2010/main" val="30622392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dirty="0"/>
              <a:t>Mafia a Lissone</a:t>
            </a:r>
          </a:p>
        </p:txBody>
      </p:sp>
    </p:spTree>
    <p:extLst>
      <p:ext uri="{BB962C8B-B14F-4D97-AF65-F5344CB8AC3E}">
        <p14:creationId xmlns:p14="http://schemas.microsoft.com/office/powerpoint/2010/main" val="158701864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lissone</a:t>
            </a:r>
            <a:endParaRPr lang="it-IT" dirty="0"/>
          </a:p>
        </p:txBody>
      </p:sp>
      <p:pic>
        <p:nvPicPr>
          <p:cNvPr id="5" name="Immagine 4"/>
          <p:cNvPicPr>
            <a:picLocks noChangeAspect="1"/>
          </p:cNvPicPr>
          <p:nvPr/>
        </p:nvPicPr>
        <p:blipFill rotWithShape="1">
          <a:blip r:embed="rId2"/>
          <a:srcRect t="27834" b="21451"/>
          <a:stretch/>
        </p:blipFill>
        <p:spPr>
          <a:xfrm>
            <a:off x="6537361" y="1925038"/>
            <a:ext cx="4047441" cy="3664601"/>
          </a:xfrm>
          <a:prstGeom prst="rect">
            <a:avLst/>
          </a:prstGeom>
        </p:spPr>
      </p:pic>
      <p:pic>
        <p:nvPicPr>
          <p:cNvPr id="1026" name="Picture 2" descr="Immagine correlata">
            <a:extLst>
              <a:ext uri="{FF2B5EF4-FFF2-40B4-BE49-F238E27FC236}">
                <a16:creationId xmlns:a16="http://schemas.microsoft.com/office/drawing/2014/main" id="{5D751F48-004C-42BD-B555-994108566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24" y="1925038"/>
            <a:ext cx="5725776" cy="3797709"/>
          </a:xfrm>
          <a:prstGeom prst="rect">
            <a:avLst/>
          </a:prstGeom>
          <a:noFill/>
          <a:extLst>
            <a:ext uri="{909E8E84-426E-40DD-AFC4-6F175D3DCCD1}">
              <a14:hiddenFill xmlns:a14="http://schemas.microsoft.com/office/drawing/2010/main">
                <a:solidFill>
                  <a:srgbClr val="FFFFFF"/>
                </a:solidFill>
              </a14:hiddenFill>
            </a:ext>
          </a:extLst>
        </p:spPr>
      </p:pic>
      <p:sp>
        <p:nvSpPr>
          <p:cNvPr id="4" name="Ovale 3">
            <a:extLst>
              <a:ext uri="{FF2B5EF4-FFF2-40B4-BE49-F238E27FC236}">
                <a16:creationId xmlns:a16="http://schemas.microsoft.com/office/drawing/2014/main" id="{640E5164-B1B8-4147-ADA4-A5057792F035}"/>
              </a:ext>
            </a:extLst>
          </p:cNvPr>
          <p:cNvSpPr/>
          <p:nvPr/>
        </p:nvSpPr>
        <p:spPr>
          <a:xfrm>
            <a:off x="2521974" y="4011561"/>
            <a:ext cx="634181" cy="53094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1127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Scia di vapore</Template>
  <TotalTime>538</TotalTime>
  <Words>2643</Words>
  <Application>Microsoft Office PowerPoint</Application>
  <PresentationFormat>Widescreen</PresentationFormat>
  <Paragraphs>126</Paragraphs>
  <Slides>15</Slides>
  <Notes>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Century Gothic</vt:lpstr>
      <vt:lpstr>Scia di vapore</vt:lpstr>
      <vt:lpstr>La mafia siamo noi</vt:lpstr>
      <vt:lpstr>La mafia</vt:lpstr>
      <vt:lpstr>LE VARIE MAFIE IN BRIANZA</vt:lpstr>
      <vt:lpstr>La mafia a Giussano</vt:lpstr>
      <vt:lpstr>giussano</vt:lpstr>
      <vt:lpstr>Giussano</vt:lpstr>
      <vt:lpstr>GIUSSANO</vt:lpstr>
      <vt:lpstr>Mafia a Lissone</vt:lpstr>
      <vt:lpstr>lissone</vt:lpstr>
      <vt:lpstr>Lissone</vt:lpstr>
      <vt:lpstr>gammino</vt:lpstr>
      <vt:lpstr>noir</vt:lpstr>
      <vt:lpstr>Mr. cicciò</vt:lpstr>
      <vt:lpstr>La mafia non è invincibile</vt:lpstr>
      <vt:lpstr>Grazie dell’ascolto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mafia siamo noi</dc:title>
  <dc:creator>Sofia Marangoni</dc:creator>
  <cp:lastModifiedBy>Roberto Signorello</cp:lastModifiedBy>
  <cp:revision>79</cp:revision>
  <dcterms:created xsi:type="dcterms:W3CDTF">2019-01-31T14:30:02Z</dcterms:created>
  <dcterms:modified xsi:type="dcterms:W3CDTF">2019-05-07T17:49:39Z</dcterms:modified>
</cp:coreProperties>
</file>