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4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8A432C8-69A7-458B-9684-2BFA64B31948}" type="datetime2">
              <a:rPr lang="en-US" smtClean="0"/>
              <a:t>Thursday, May 12, 2016</a:t>
            </a:fld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24798E-79D6-7848-B062-F07AE7C7CD11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08058-0209-2546-876A-6680A13DA6F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24798E-79D6-7848-B062-F07AE7C7CD11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08058-0209-2546-876A-6680A13DA6F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192688" cy="129614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24798E-79D6-7848-B062-F07AE7C7CD11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08058-0209-2546-876A-6680A13DA6F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933D019-A32C-4EAD-B8E6-DBDA699692FD}" type="datetime2">
              <a:rPr lang="en-US" smtClean="0"/>
              <a:t>Thursday, May 12, 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r"/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24798E-79D6-7848-B062-F07AE7C7CD11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08058-0209-2546-876A-6680A13DA6F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24798E-79D6-7848-B062-F07AE7C7CD11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08058-0209-2546-876A-6680A13DA6F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24798E-79D6-7848-B062-F07AE7C7CD11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08058-0209-2546-876A-6680A13DA6F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24798E-79D6-7848-B062-F07AE7C7CD11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08058-0209-2546-876A-6680A13DA6F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24798E-79D6-7848-B062-F07AE7C7CD11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08058-0209-2546-876A-6680A13DA6F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24798E-79D6-7848-B062-F07AE7C7CD11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08058-0209-2546-876A-6680A13DA6F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1331640" y="188640"/>
            <a:ext cx="6192688" cy="1296144"/>
          </a:xfrm>
          <a:prstGeom prst="rect">
            <a:avLst/>
          </a:prstGeom>
          <a:solidFill>
            <a:schemeClr val="bg1"/>
          </a:solidFill>
          <a:ln w="22225" cmpd="thickThin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7" name="Rettangolo 6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SKYLAB</a:t>
            </a:r>
            <a:r>
              <a:rPr lang="it-IT" b="1" baseline="0" dirty="0" smtClean="0">
                <a:solidFill>
                  <a:schemeClr val="accent1">
                    <a:lumMod val="50000"/>
                  </a:schemeClr>
                </a:solidFill>
              </a:rPr>
              <a:t> : UNA FINESTRA SUL COSMO</a:t>
            </a:r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66226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magine 10" descr="XMM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5986473"/>
            <a:ext cx="1368152" cy="871527"/>
          </a:xfrm>
          <a:prstGeom prst="rect">
            <a:avLst/>
          </a:prstGeom>
        </p:spPr>
      </p:pic>
      <p:pic>
        <p:nvPicPr>
          <p:cNvPr id="12" name="Immagine 11" descr="SArdinia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812360" y="5948442"/>
            <a:ext cx="1331640" cy="909558"/>
          </a:xfrm>
          <a:prstGeom prst="rect">
            <a:avLst/>
          </a:prstGeom>
        </p:spPr>
      </p:pic>
      <p:pic>
        <p:nvPicPr>
          <p:cNvPr id="13" name="Immagine 12" descr="index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8316416" y="0"/>
            <a:ext cx="827584" cy="120133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 cap="none" spc="0">
          <a:ln w="12700">
            <a:solidFill>
              <a:schemeClr val="accent1">
                <a:lumMod val="75000"/>
              </a:schemeClr>
            </a:solidFill>
            <a:prstDash val="solid"/>
          </a:ln>
          <a:solidFill>
            <a:schemeClr val="tx2">
              <a:lumMod val="20000"/>
              <a:lumOff val="80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109957"/>
          </a:xfrm>
        </p:spPr>
        <p:txBody>
          <a:bodyPr/>
          <a:lstStyle/>
          <a:p>
            <a:r>
              <a:rPr lang="it-IT" dirty="0" smtClean="0"/>
              <a:t>Giuseppe Occhialini</a:t>
            </a:r>
            <a:br>
              <a:rPr lang="it-IT" dirty="0" smtClean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2155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egnaposto contenuto 7" descr="imag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724" y="1870869"/>
            <a:ext cx="2227544" cy="3452693"/>
          </a:xfrm>
        </p:spPr>
      </p:pic>
      <p:sp>
        <p:nvSpPr>
          <p:cNvPr id="5" name="Segnaposto testo 4"/>
          <p:cNvSpPr>
            <a:spLocks noGrp="1"/>
          </p:cNvSpPr>
          <p:nvPr>
            <p:ph type="body" sz="half" idx="2"/>
          </p:nvPr>
        </p:nvSpPr>
        <p:spPr>
          <a:xfrm>
            <a:off x="657617" y="2029216"/>
            <a:ext cx="3839227" cy="2801839"/>
          </a:xfrm>
        </p:spPr>
        <p:txBody>
          <a:bodyPr>
            <a:normAutofit/>
          </a:bodyPr>
          <a:lstStyle/>
          <a:p>
            <a:r>
              <a:rPr lang="it-IT" sz="2400" dirty="0" smtClean="0"/>
              <a:t>Nato a Fossombrone il 5 Dicembre 1907 da Augusto </a:t>
            </a:r>
            <a:r>
              <a:rPr lang="it-IT" sz="2400" dirty="0"/>
              <a:t>R</a:t>
            </a:r>
            <a:r>
              <a:rPr lang="it-IT" sz="2400" dirty="0" smtClean="0"/>
              <a:t>affaele Occhialini, Giuseppe Occhialini segue le orme del padre e diventa fisico laureandosi a Firenze nel 1929. </a:t>
            </a:r>
          </a:p>
          <a:p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989501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1151460"/>
            <a:ext cx="8229600" cy="2605572"/>
          </a:xfrm>
        </p:spPr>
        <p:txBody>
          <a:bodyPr>
            <a:normAutofit fontScale="90000"/>
          </a:bodyPr>
          <a:lstStyle/>
          <a:p>
            <a:r>
              <a:rPr lang="it-IT" sz="2400" dirty="0">
                <a:latin typeface="Cambria"/>
                <a:ea typeface="ＭＳ 明朝"/>
                <a:cs typeface="Helvetica"/>
              </a:rPr>
              <a:t>C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ollabora alla scoperta del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positrone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nei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raggi cosmici</a:t>
            </a:r>
            <a:r>
              <a:rPr lang="it-IT" sz="2400" dirty="0" smtClean="0">
                <a:latin typeface="Cambria"/>
                <a:ea typeface="ＭＳ 明朝"/>
                <a:cs typeface="Helvetica"/>
              </a:rPr>
              <a:t> 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presso il </a:t>
            </a:r>
            <a:r>
              <a:rPr lang="it-IT" sz="2400" u="none" strike="noStrike" dirty="0" err="1" smtClean="0">
                <a:effectLst/>
                <a:latin typeface="Cambria"/>
                <a:ea typeface="ＭＳ 明朝"/>
                <a:cs typeface="Helvetica"/>
              </a:rPr>
              <a:t>Cavendish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 </a:t>
            </a:r>
            <a:r>
              <a:rPr lang="it-IT" sz="2400" u="none" strike="noStrike" dirty="0" err="1" smtClean="0">
                <a:effectLst/>
                <a:latin typeface="Cambria"/>
                <a:ea typeface="ＭＳ 明朝"/>
                <a:cs typeface="Helvetica"/>
              </a:rPr>
              <a:t>Laboratory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di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Cambridge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, sotto la guida di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Patrick </a:t>
            </a:r>
            <a:r>
              <a:rPr lang="it-IT" sz="2400" u="none" strike="noStrike" dirty="0" err="1" smtClean="0">
                <a:effectLst/>
                <a:latin typeface="Cambria"/>
                <a:ea typeface="ＭＳ 明朝"/>
                <a:cs typeface="Helvetica"/>
              </a:rPr>
              <a:t>Blackett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, attraverso l'uso delle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camere di Wilson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(camere a nebbia). Dopo una breve parentesi all</a:t>
            </a:r>
            <a:r>
              <a:rPr lang="it-IT" sz="2400" dirty="0" smtClean="0">
                <a:latin typeface="Cambria"/>
                <a:ea typeface="ＭＳ 明朝"/>
                <a:cs typeface="Helvetica"/>
              </a:rPr>
              <a:t>’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Università di San Paolo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, in Brasile,</a:t>
            </a:r>
            <a:r>
              <a:rPr lang="it-IT" sz="2400" dirty="0" smtClean="0">
                <a:latin typeface="Cambria"/>
                <a:ea typeface="ＭＳ 明朝"/>
                <a:cs typeface="Times New Roman"/>
              </a:rPr>
              <a:t> n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el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1947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contribuisce alla scoperta dei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pioni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, o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mesoni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π, in collaborazione con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Cesare Lattes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e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Cecil Frank Powell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, scoperta eseguita presso il </a:t>
            </a:r>
            <a:r>
              <a:rPr lang="it-IT" sz="2400" dirty="0" err="1" smtClean="0">
                <a:effectLst/>
                <a:latin typeface="Cambria"/>
                <a:ea typeface="ＭＳ 明朝"/>
                <a:cs typeface="Helvetica"/>
              </a:rPr>
              <a:t>Wills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</a:t>
            </a:r>
            <a:r>
              <a:rPr lang="it-IT" sz="2400" dirty="0" err="1" smtClean="0">
                <a:effectLst/>
                <a:latin typeface="Cambria"/>
                <a:ea typeface="ＭＳ 明朝"/>
                <a:cs typeface="Helvetica"/>
              </a:rPr>
              <a:t>Laboratory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di </a:t>
            </a:r>
            <a:r>
              <a:rPr lang="it-IT" sz="2400" u="none" strike="noStrike" dirty="0" smtClean="0">
                <a:effectLst/>
                <a:latin typeface="Cambria"/>
                <a:ea typeface="ＭＳ 明朝"/>
                <a:cs typeface="Helvetica"/>
              </a:rPr>
              <a:t>Bristol.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</a:t>
            </a:r>
            <a:r>
              <a:rPr lang="it-IT" sz="2400" dirty="0" smtClean="0"/>
              <a:t/>
            </a:r>
            <a:br>
              <a:rPr lang="it-IT" sz="2400" dirty="0" smtClean="0"/>
            </a:br>
            <a:endParaRPr lang="it-IT" sz="2400" dirty="0"/>
          </a:p>
        </p:txBody>
      </p:sp>
      <p:pic>
        <p:nvPicPr>
          <p:cNvPr id="6" name="Segnaposto contenuto 5" descr="camer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62" y="4436899"/>
            <a:ext cx="2495550" cy="1733550"/>
          </a:xfrm>
        </p:spPr>
      </p:pic>
    </p:spTree>
    <p:extLst>
      <p:ext uri="{BB962C8B-B14F-4D97-AF65-F5344CB8AC3E}">
        <p14:creationId xmlns:p14="http://schemas.microsoft.com/office/powerpoint/2010/main" val="1243875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03032" y="751033"/>
            <a:ext cx="3662913" cy="5380392"/>
          </a:xfrm>
        </p:spPr>
        <p:txBody>
          <a:bodyPr>
            <a:normAutofit fontScale="90000"/>
          </a:bodyPr>
          <a:lstStyle/>
          <a:p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>Egli è protagonista della ricerca in </a:t>
            </a:r>
            <a:r>
              <a:rPr lang="it-IT" sz="2000" u="none" strike="noStrike" dirty="0" smtClean="0">
                <a:effectLst/>
                <a:latin typeface="Cambria"/>
                <a:ea typeface="ＭＳ 明朝"/>
                <a:cs typeface="Helvetica"/>
              </a:rPr>
              <a:t>fisica delle particelle</a:t>
            </a:r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> con l'utilizzo di emulsioni nucleari esposte ad alta quota, un'esperienza culminata nel </a:t>
            </a:r>
            <a:r>
              <a:rPr lang="it-IT" sz="2000" u="none" strike="noStrike" dirty="0" smtClean="0">
                <a:effectLst/>
                <a:latin typeface="Cambria"/>
                <a:ea typeface="ＭＳ 明朝"/>
                <a:cs typeface="Helvetica"/>
              </a:rPr>
              <a:t>1954</a:t>
            </a:r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> con l'esperimento </a:t>
            </a:r>
            <a:r>
              <a:rPr lang="it-IT" sz="2000" u="none" strike="noStrike" dirty="0" smtClean="0">
                <a:effectLst/>
                <a:latin typeface="Cambria"/>
                <a:ea typeface="ＭＳ 明朝"/>
                <a:cs typeface="Helvetica"/>
              </a:rPr>
              <a:t>G-</a:t>
            </a:r>
            <a:r>
              <a:rPr lang="it-IT" sz="2000" u="none" strike="noStrike" dirty="0" err="1" smtClean="0">
                <a:effectLst/>
                <a:latin typeface="Cambria"/>
                <a:ea typeface="ＭＳ 明朝"/>
                <a:cs typeface="Helvetica"/>
              </a:rPr>
              <a:t>Stack</a:t>
            </a:r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> (</a:t>
            </a:r>
            <a:r>
              <a:rPr lang="it-IT" sz="2000" dirty="0" err="1" smtClean="0">
                <a:effectLst/>
                <a:latin typeface="Cambria"/>
                <a:ea typeface="ＭＳ 明朝"/>
                <a:cs typeface="Helvetica"/>
              </a:rPr>
              <a:t>Giant-Stack</a:t>
            </a:r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>), grazie al quale è oggi possibile studiare in maniera sistematica i kaoni.</a:t>
            </a:r>
            <a:br>
              <a:rPr lang="it-IT" sz="2000" dirty="0" smtClean="0">
                <a:effectLst/>
                <a:latin typeface="Cambria"/>
                <a:ea typeface="ＭＳ 明朝"/>
                <a:cs typeface="Helvetica"/>
              </a:rPr>
            </a:br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/>
            </a:r>
            <a:br>
              <a:rPr lang="it-IT" sz="2000" dirty="0" smtClean="0">
                <a:effectLst/>
                <a:latin typeface="Cambria"/>
                <a:ea typeface="ＭＳ 明朝"/>
                <a:cs typeface="Helvetica"/>
              </a:rPr>
            </a:br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/>
            </a:r>
            <a:br>
              <a:rPr lang="it-IT" sz="2000" dirty="0" smtClean="0">
                <a:effectLst/>
                <a:latin typeface="Cambria"/>
                <a:ea typeface="ＭＳ 明朝"/>
                <a:cs typeface="Helvetica"/>
              </a:rPr>
            </a:br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>In seguito all'avvento degli </a:t>
            </a:r>
            <a:r>
              <a:rPr lang="it-IT" sz="2000" u="none" strike="noStrike" dirty="0" smtClean="0">
                <a:effectLst/>
                <a:latin typeface="Cambria"/>
                <a:ea typeface="ＭＳ 明朝"/>
                <a:cs typeface="Helvetica"/>
              </a:rPr>
              <a:t>acceleratori di particelle</a:t>
            </a:r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>, Occhialini esplora nuovi campi di ricerca, tra i quali spicca quello della fisica dello spazio, contribuendo, nel 1975, alla fondazione dell'</a:t>
            </a:r>
            <a:r>
              <a:rPr lang="it-IT" sz="2000" u="none" strike="noStrike" dirty="0" smtClean="0">
                <a:effectLst/>
                <a:latin typeface="Cambria"/>
                <a:ea typeface="ＭＳ 明朝"/>
                <a:cs typeface="Helvetica"/>
              </a:rPr>
              <a:t>Agenzia Spaziale Europea</a:t>
            </a:r>
            <a:r>
              <a:rPr lang="it-IT" sz="2000" dirty="0" smtClean="0">
                <a:effectLst/>
                <a:latin typeface="Cambria"/>
                <a:ea typeface="ＭＳ 明朝"/>
                <a:cs typeface="Helvetica"/>
              </a:rPr>
              <a:t>.</a:t>
            </a:r>
            <a:r>
              <a:rPr lang="it-IT" sz="2000" dirty="0" smtClean="0">
                <a:effectLst/>
              </a:rPr>
              <a:t> </a:t>
            </a:r>
            <a:r>
              <a:rPr lang="it-IT" sz="2000" dirty="0" smtClean="0"/>
              <a:t/>
            </a:r>
            <a:br>
              <a:rPr lang="it-IT" sz="2000" dirty="0" smtClean="0"/>
            </a:br>
            <a:endParaRPr lang="it-IT" sz="2000" dirty="0"/>
          </a:p>
        </p:txBody>
      </p:sp>
      <p:pic>
        <p:nvPicPr>
          <p:cNvPr id="9" name="Segnaposto contenuto 8" descr="esa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812" y="3541437"/>
            <a:ext cx="4040188" cy="2370558"/>
          </a:xfrm>
        </p:spPr>
      </p:pic>
      <p:pic>
        <p:nvPicPr>
          <p:cNvPr id="8" name="Segnaposto contenuto 7" descr="VC.jpg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7918" r="-47918"/>
          <a:stretch>
            <a:fillRect/>
          </a:stretch>
        </p:blipFill>
        <p:spPr>
          <a:xfrm>
            <a:off x="4772961" y="484736"/>
            <a:ext cx="4041775" cy="2781300"/>
          </a:xfrm>
        </p:spPr>
      </p:pic>
    </p:spTree>
    <p:extLst>
      <p:ext uri="{BB962C8B-B14F-4D97-AF65-F5344CB8AC3E}">
        <p14:creationId xmlns:p14="http://schemas.microsoft.com/office/powerpoint/2010/main" val="1017679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23325"/>
            <a:ext cx="8229600" cy="4886074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In seguito alla sua morte nel 1993, vengono a lui dedicati una serie di riconoscimenti tra cui il dipartimento di fisica dell'</a:t>
            </a:r>
            <a:r>
              <a:rPr lang="it-IT" sz="2400" strike="noStrike" dirty="0" smtClean="0">
                <a:effectLst/>
                <a:latin typeface="Cambria"/>
                <a:ea typeface="ＭＳ 明朝"/>
                <a:cs typeface="Helvetica"/>
              </a:rPr>
              <a:t>Università degli studi Milano-Bicocca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, attivo dal 1997, il primo satellite italiano per lo studio dei raggi gamma, rinominato </a:t>
            </a:r>
            <a:r>
              <a:rPr lang="it-IT" sz="2400" strike="noStrike" dirty="0" smtClean="0">
                <a:effectLst/>
                <a:latin typeface="Cambria"/>
                <a:ea typeface="ＭＳ 明朝"/>
                <a:cs typeface="Helvetica"/>
              </a:rPr>
              <a:t>Beppo-SAX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dal suo soprannome "Beppo", </a:t>
            </a:r>
            <a:r>
              <a:rPr lang="it-IT" sz="2400" strike="noStrike" dirty="0" smtClean="0">
                <a:effectLst/>
                <a:latin typeface="Cambria"/>
                <a:ea typeface="ＭＳ 明朝"/>
                <a:cs typeface="Helvetica"/>
              </a:rPr>
              <a:t>asteroide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, il </a:t>
            </a:r>
            <a:r>
              <a:rPr lang="it-IT" sz="2400" strike="noStrike" dirty="0" smtClean="0">
                <a:effectLst/>
                <a:latin typeface="Cambria"/>
                <a:ea typeface="ＭＳ 明朝"/>
                <a:cs typeface="Helvetica"/>
              </a:rPr>
              <a:t>20081 Occhialini</a:t>
            </a:r>
            <a:r>
              <a:rPr lang="it-IT" sz="2400" dirty="0">
                <a:latin typeface="Cambria"/>
                <a:ea typeface="ＭＳ 明朝"/>
                <a:cs typeface="Helvetica"/>
              </a:rPr>
              <a:t> </a:t>
            </a:r>
            <a:r>
              <a:rPr lang="it-IT" sz="2400" dirty="0" smtClean="0">
                <a:latin typeface="Cambria"/>
                <a:ea typeface="ＭＳ 明朝"/>
                <a:cs typeface="Helvetica"/>
              </a:rPr>
              <a:t>e 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la "Fondazione Giuseppe Occhialini" con sede a Fossombrone, città natale del fisico, la quale ha  come obiettivo la divulgazione della fisica sin dalle scuole superiori.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Il 22 giugno </a:t>
            </a:r>
            <a:r>
              <a:rPr lang="it-IT" sz="2400" strike="noStrike" dirty="0" smtClean="0">
                <a:effectLst/>
                <a:latin typeface="Cambria"/>
                <a:ea typeface="ＭＳ 明朝"/>
                <a:cs typeface="Helvetica"/>
              </a:rPr>
              <a:t>2009, infine, 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viene lui intitolata una piazza a </a:t>
            </a:r>
            <a:r>
              <a:rPr lang="it-IT" sz="2400" strike="noStrike" dirty="0" smtClean="0">
                <a:effectLst/>
                <a:latin typeface="Cambria"/>
                <a:ea typeface="ＭＳ 明朝"/>
                <a:cs typeface="Helvetica"/>
              </a:rPr>
              <a:t>Milano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 nel quartiere </a:t>
            </a:r>
            <a:r>
              <a:rPr lang="it-IT" sz="2400" strike="noStrike" dirty="0" smtClean="0">
                <a:effectLst/>
                <a:latin typeface="Cambria"/>
                <a:ea typeface="ＭＳ 明朝"/>
                <a:cs typeface="Helvetica"/>
              </a:rPr>
              <a:t>Città Studi</a:t>
            </a:r>
            <a:r>
              <a:rPr lang="it-IT" sz="2400" dirty="0" smtClean="0">
                <a:effectLst/>
                <a:latin typeface="Cambria"/>
                <a:ea typeface="ＭＳ 明朝"/>
                <a:cs typeface="Helvetica"/>
              </a:rPr>
              <a:t>.</a:t>
            </a:r>
            <a:endParaRPr lang="it-IT" sz="2400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8413133"/>
      </p:ext>
    </p:extLst>
  </p:cSld>
  <p:clrMapOvr>
    <a:masterClrMapping/>
  </p:clrMapOvr>
</p:sld>
</file>

<file path=ppt/theme/theme1.xml><?xml version="1.0" encoding="utf-8"?>
<a:theme xmlns:a="http://schemas.openxmlformats.org/drawingml/2006/main" name="I pionieri e la scoperta della prima sorgente 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 pionieri e la scoperta della prima sorgente X</Template>
  <TotalTime>50</TotalTime>
  <Words>253</Words>
  <Application>Microsoft Office PowerPoint</Application>
  <PresentationFormat>Presentazione su schermo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I pionieri e la scoperta della prima sorgente X</vt:lpstr>
      <vt:lpstr>Giuseppe Occhialini </vt:lpstr>
      <vt:lpstr>Presentazione standard di PowerPoint</vt:lpstr>
      <vt:lpstr>Collabora alla scoperta del positrone nei raggi cosmici presso il Cavendish Laboratory di Cambridge, sotto la guida di Patrick Blackett, attraverso l'uso delle camere di Wilson (camere a nebbia). Dopo una breve parentesi all’Università di San Paolo, in Brasile, nel 1947 contribuisce alla scoperta dei pioni, o mesoni π, in collaborazione con Cesare Lattes e Cecil Frank Powell, scoperta eseguita presso il Wills Laboratory di Bristol.  </vt:lpstr>
      <vt:lpstr>Egli è protagonista della ricerca in fisica delle particelle con l'utilizzo di emulsioni nucleari esposte ad alta quota, un'esperienza culminata nel 1954 con l'esperimento G-Stack (Giant-Stack), grazie al quale è oggi possibile studiare in maniera sistematica i kaoni.   In seguito all'avvento degli acceleratori di particelle, Occhialini esplora nuovi campi di ricerca, tra i quali spicca quello della fisica dello spazio, contribuendo, nel 1975, alla fondazione dell'Agenzia Spaziale Europea.  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Giuseppe Occhialini</dc:title>
  <dc:creator>Elia</dc:creator>
  <cp:lastModifiedBy>Nicoletta Lanzani</cp:lastModifiedBy>
  <cp:revision>7</cp:revision>
  <dcterms:created xsi:type="dcterms:W3CDTF">2015-09-27T13:08:10Z</dcterms:created>
  <dcterms:modified xsi:type="dcterms:W3CDTF">2016-05-12T07:55:19Z</dcterms:modified>
</cp:coreProperties>
</file>