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268" r:id="rId3"/>
    <p:sldId id="256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4" r:id="rId13"/>
    <p:sldId id="265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Testo titolo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305050" y="9296400"/>
            <a:ext cx="387927" cy="348813"/>
          </a:xfrm>
        </p:spPr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0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16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86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68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4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5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331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85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4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7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sto tito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Testo titolo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7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764C-B17E-4196-B209-7B4F4B708A46}" type="datetimeFigureOut">
              <a:rPr lang="it-IT" smtClean="0"/>
              <a:pPr/>
              <a:t>02/06/2018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6373-D057-4CAF-92F7-EDF406CFE4D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59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3206750"/>
            <a:ext cx="11099800" cy="2159000"/>
          </a:xfrm>
        </p:spPr>
        <p:txBody>
          <a:bodyPr>
            <a:normAutofit fontScale="90000"/>
          </a:bodyPr>
          <a:lstStyle/>
          <a:p>
            <a:r>
              <a:rPr lang="it-IT" sz="8900" dirty="0"/>
              <a:t>La forza di volontà delle donne</a:t>
            </a:r>
            <a:br>
              <a:rPr lang="it-IT" dirty="0"/>
            </a:br>
            <a:br>
              <a:rPr lang="it-IT" dirty="0"/>
            </a:br>
            <a:r>
              <a:rPr lang="it-IT" sz="3600" dirty="0"/>
              <a:t>con un obbiettivo collettivo e tanta determinazione si può superare qualsiasi ostacolo</a:t>
            </a:r>
          </a:p>
        </p:txBody>
      </p:sp>
    </p:spTree>
    <p:extLst>
      <p:ext uri="{BB962C8B-B14F-4D97-AF65-F5344CB8AC3E}">
        <p14:creationId xmlns:p14="http://schemas.microsoft.com/office/powerpoint/2010/main" val="17640131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3" y="830580"/>
            <a:ext cx="8064000" cy="1497600"/>
          </a:xfrm>
        </p:spPr>
        <p:txBody>
          <a:bodyPr>
            <a:normAutofit/>
          </a:bodyPr>
          <a:lstStyle/>
          <a:p>
            <a:pPr algn="ctr"/>
            <a:r>
              <a:rPr lang="it-IT" sz="5760" dirty="0">
                <a:solidFill>
                  <a:schemeClr val="bg1"/>
                </a:solidFill>
              </a:rPr>
              <a:t>I CAMPI PROFUGHI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3" y="2804160"/>
            <a:ext cx="9448377" cy="2929425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Sono campi che ospitano temporaneamente persone chiamate «rifugiati» che scappano dal loro paese.</a:t>
            </a:r>
          </a:p>
          <a:p>
            <a:r>
              <a:rPr lang="it-IT" sz="3600" dirty="0">
                <a:solidFill>
                  <a:schemeClr val="bg1"/>
                </a:solidFill>
              </a:rPr>
              <a:t>Sono posizionati al confine dello stato che accoglie i rifugiati o sulle coste.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33585"/>
            <a:ext cx="5848349" cy="3286019"/>
          </a:xfrm>
          <a:prstGeom prst="rect">
            <a:avLst/>
          </a:prstGeom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B333C26-68B0-46C4-AA8D-B5D3C33DD4DD}"/>
              </a:ext>
            </a:extLst>
          </p:cNvPr>
          <p:cNvSpPr txBox="1">
            <a:spLocks/>
          </p:cNvSpPr>
          <p:nvPr/>
        </p:nvSpPr>
        <p:spPr>
          <a:xfrm>
            <a:off x="952519" y="5645995"/>
            <a:ext cx="5524482" cy="307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95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4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indent="0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0" dirty="0">
                <a:solidFill>
                  <a:schemeClr val="bg1"/>
                </a:solidFill>
              </a:rPr>
              <a:t>I primi campi profughi palestinesi vennero allestiti nel 1947, dopo la fondazione dello stato di Israele.</a:t>
            </a:r>
          </a:p>
        </p:txBody>
      </p:sp>
    </p:spTree>
    <p:extLst>
      <p:ext uri="{BB962C8B-B14F-4D97-AF65-F5344CB8AC3E}">
        <p14:creationId xmlns:p14="http://schemas.microsoft.com/office/powerpoint/2010/main" val="97623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1390650"/>
            <a:ext cx="10819976" cy="6956355"/>
          </a:xfrm>
        </p:spPr>
        <p:txBody>
          <a:bodyPr>
            <a:normAutofit/>
          </a:bodyPr>
          <a:lstStyle/>
          <a:p>
            <a:pPr lvl="0"/>
            <a:r>
              <a:rPr lang="it-IT" sz="3600" dirty="0">
                <a:solidFill>
                  <a:prstClr val="white"/>
                </a:solidFill>
              </a:rPr>
              <a:t>«Vivere come stranieri nella propria terra, essere privati dei propri diritti, passare settimane intere senz’acqua corrente, senza luce elettrica, non avere scuole e servizi adeguati per i propri figli, essere svegliati in piena notte dalle incursioni dei militari e vessati da continui coprifuoco sono solo alcune delle condizioni disumane in cui migliaia di palestinesi sono costretti a vivere.»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66EEA5-2A5E-4E1B-9C5A-13FC1300073C}"/>
              </a:ext>
            </a:extLst>
          </p:cNvPr>
          <p:cNvGrpSpPr/>
          <p:nvPr/>
        </p:nvGrpSpPr>
        <p:grpSpPr>
          <a:xfrm>
            <a:off x="1289050" y="5536077"/>
            <a:ext cx="10426700" cy="3240001"/>
            <a:chOff x="1289050" y="4738407"/>
            <a:chExt cx="10426700" cy="324000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050" y="4738408"/>
              <a:ext cx="4884422" cy="32400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0"/>
            <a:stretch/>
          </p:blipFill>
          <p:spPr>
            <a:xfrm>
              <a:off x="6872524" y="4738407"/>
              <a:ext cx="4843226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6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3376" y="4857749"/>
            <a:ext cx="11414181" cy="370259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MARIAM E LE DONNE DEL CAMPO PROFUGHI DEL LIBANO HANNO AIUTATO I GIOVANI RIFUGIATI CHE VOLEVANO METTERSI IN GIOCO </a:t>
            </a:r>
          </a:p>
          <a:p>
            <a:endParaRPr lang="it-IT" sz="1000" dirty="0">
              <a:solidFill>
                <a:schemeClr val="bg1"/>
              </a:solidFill>
            </a:endParaRPr>
          </a:p>
          <a:p>
            <a:r>
              <a:rPr lang="it-IT" sz="3600" dirty="0">
                <a:solidFill>
                  <a:schemeClr val="bg1"/>
                </a:solidFill>
              </a:rPr>
              <a:t>seguendo due punti:</a:t>
            </a:r>
          </a:p>
          <a:p>
            <a:pPr marL="365771" indent="-365771">
              <a:buFont typeface="+mj-lt"/>
              <a:buAutoNum type="alphaLcParenR"/>
            </a:pPr>
            <a:r>
              <a:rPr lang="it-IT" sz="3600" dirty="0">
                <a:solidFill>
                  <a:schemeClr val="bg1"/>
                </a:solidFill>
              </a:rPr>
              <a:t>Formazione lavorativa di 60 persone</a:t>
            </a:r>
          </a:p>
          <a:p>
            <a:pPr marL="365771" indent="-365771">
              <a:buFont typeface="+mj-lt"/>
              <a:buAutoNum type="alphaLcParenR"/>
            </a:pPr>
            <a:r>
              <a:rPr lang="it-IT" sz="3600" dirty="0">
                <a:solidFill>
                  <a:schemeClr val="bg1"/>
                </a:solidFill>
              </a:rPr>
              <a:t>Acquisto di un furgone per «streetfood»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19" y="755852"/>
            <a:ext cx="5916494" cy="39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 Akashing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Akashinga</a:t>
            </a:r>
          </a:p>
        </p:txBody>
      </p:sp>
      <p:sp>
        <p:nvSpPr>
          <p:cNvPr id="120" name="Nello Zimbabwe 36 donne addestrate militarmente combattono i bracconier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537463">
              <a:defRPr sz="3404"/>
            </a:lvl1pPr>
          </a:lstStyle>
          <a:p>
            <a:r>
              <a:t>Nello Zimbabwe 36 donne addestrate militarmente combattono i bracconieri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522FBF6-6710-41C5-AA4A-176E217BABDA-L0-001.jpeg" descr="0522FBF6-6710-41C5-AA4A-176E217BABDA-L0-001.jpeg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0732"/>
          <a:stretch/>
        </p:blipFill>
        <p:spPr>
          <a:xfrm>
            <a:off x="7058" y="4595092"/>
            <a:ext cx="6700641" cy="4683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quadra anti bracconaggio di Damien Mander, l’ex cecchino australiano fondatore della international Anti-Poaching Foundation…"/>
          <p:cNvSpPr txBox="1">
            <a:spLocks noGrp="1"/>
          </p:cNvSpPr>
          <p:nvPr>
            <p:ph type="body" sz="half" idx="1"/>
          </p:nvPr>
        </p:nvSpPr>
        <p:spPr>
          <a:xfrm>
            <a:off x="950950" y="446396"/>
            <a:ext cx="11557132" cy="38836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 err="1"/>
              <a:t>Squadra</a:t>
            </a:r>
            <a:r>
              <a:rPr sz="3600" dirty="0"/>
              <a:t> anti </a:t>
            </a:r>
            <a:r>
              <a:rPr sz="3600" dirty="0" err="1"/>
              <a:t>bracconaggio</a:t>
            </a:r>
            <a:r>
              <a:rPr sz="3600" dirty="0"/>
              <a:t> di Damien </a:t>
            </a:r>
            <a:r>
              <a:rPr sz="3600" dirty="0" err="1"/>
              <a:t>Mander</a:t>
            </a:r>
            <a:r>
              <a:rPr sz="3600" dirty="0"/>
              <a:t>, </a:t>
            </a:r>
            <a:r>
              <a:rPr sz="3600" dirty="0" err="1"/>
              <a:t>l’ex</a:t>
            </a:r>
            <a:r>
              <a:rPr sz="3600" dirty="0"/>
              <a:t> </a:t>
            </a:r>
            <a:r>
              <a:rPr sz="3600" dirty="0" err="1"/>
              <a:t>cecchino</a:t>
            </a:r>
            <a:r>
              <a:rPr sz="3600" dirty="0"/>
              <a:t> </a:t>
            </a:r>
            <a:r>
              <a:rPr sz="3600" dirty="0" err="1"/>
              <a:t>australiano</a:t>
            </a:r>
            <a:r>
              <a:rPr sz="3600" dirty="0"/>
              <a:t> </a:t>
            </a:r>
            <a:r>
              <a:rPr sz="3600" dirty="0" err="1"/>
              <a:t>fondatore</a:t>
            </a:r>
            <a:r>
              <a:rPr sz="3600" dirty="0"/>
              <a:t> </a:t>
            </a:r>
            <a:r>
              <a:rPr sz="3600" dirty="0" err="1"/>
              <a:t>della</a:t>
            </a:r>
            <a:r>
              <a:rPr sz="3600" dirty="0"/>
              <a:t> international Anti-Poaching Foundation </a:t>
            </a:r>
          </a:p>
          <a:p>
            <a:r>
              <a:rPr sz="3600" dirty="0" err="1"/>
              <a:t>Una</a:t>
            </a:r>
            <a:r>
              <a:rPr sz="3600" dirty="0"/>
              <a:t> </a:t>
            </a:r>
            <a:r>
              <a:rPr sz="3600" dirty="0" err="1"/>
              <a:t>squadra</a:t>
            </a:r>
            <a:r>
              <a:rPr sz="3600" dirty="0"/>
              <a:t> </a:t>
            </a:r>
            <a:r>
              <a:rPr sz="3600" dirty="0" err="1"/>
              <a:t>tutta</a:t>
            </a:r>
            <a:r>
              <a:rPr sz="3600" dirty="0"/>
              <a:t> al </a:t>
            </a:r>
            <a:r>
              <a:rPr sz="3600" dirty="0" err="1"/>
              <a:t>femminile</a:t>
            </a:r>
            <a:r>
              <a:rPr sz="3600" dirty="0"/>
              <a:t> </a:t>
            </a:r>
            <a:r>
              <a:rPr sz="3600" dirty="0" err="1"/>
              <a:t>che</a:t>
            </a:r>
            <a:r>
              <a:rPr sz="3600" dirty="0"/>
              <a:t> </a:t>
            </a:r>
            <a:r>
              <a:rPr sz="3600" dirty="0" err="1"/>
              <a:t>lotta</a:t>
            </a:r>
            <a:r>
              <a:rPr sz="3600" dirty="0"/>
              <a:t> per </a:t>
            </a:r>
            <a:r>
              <a:rPr sz="3600" dirty="0" err="1"/>
              <a:t>fermare</a:t>
            </a:r>
            <a:r>
              <a:rPr sz="3600" dirty="0"/>
              <a:t> la </a:t>
            </a:r>
            <a:r>
              <a:rPr sz="3600" dirty="0" err="1"/>
              <a:t>strage</a:t>
            </a:r>
            <a:r>
              <a:rPr sz="3600" dirty="0"/>
              <a:t> </a:t>
            </a:r>
            <a:r>
              <a:rPr sz="3600" dirty="0" err="1"/>
              <a:t>degli</a:t>
            </a:r>
            <a:r>
              <a:rPr sz="3600" dirty="0"/>
              <a:t> </a:t>
            </a:r>
            <a:r>
              <a:rPr sz="3600" dirty="0" err="1"/>
              <a:t>elefanti</a:t>
            </a:r>
            <a:r>
              <a:rPr sz="3600" dirty="0"/>
              <a:t> </a:t>
            </a:r>
          </a:p>
        </p:txBody>
      </p:sp>
      <p:pic>
        <p:nvPicPr>
          <p:cNvPr id="125" name="D43B1ACE-BEA1-436B-88BF-2979B8F31A15-L0-001.jpeg" descr="D43B1ACE-BEA1-436B-88BF-2979B8F31A15-L0-001.jpeg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b="7067"/>
          <a:stretch/>
        </p:blipFill>
        <p:spPr>
          <a:xfrm>
            <a:off x="5347682" y="4595092"/>
            <a:ext cx="7657118" cy="4683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Queste donne offrono un nuovo modello femminile indipendente e non più disposto a subire violenze"/>
          <p:cNvSpPr txBox="1">
            <a:spLocks noGrp="1"/>
          </p:cNvSpPr>
          <p:nvPr>
            <p:ph type="title"/>
          </p:nvPr>
        </p:nvSpPr>
        <p:spPr>
          <a:xfrm>
            <a:off x="539717" y="5578306"/>
            <a:ext cx="11925366" cy="3762858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Queste donne offrono un nuovo modello femminile indipendente e non più disposto a subire violenze</a:t>
            </a:r>
          </a:p>
        </p:txBody>
      </p:sp>
      <p:pic>
        <p:nvPicPr>
          <p:cNvPr id="128" name="F116F141-DBC9-4BA0-9160-0A8B4D511325-L0-001.jpeg" descr="F116F141-DBC9-4BA0-9160-0A8B4D511325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79403" y="179181"/>
            <a:ext cx="8645994" cy="568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522902B1-6333-4E7B-841F-BC16146C1D2B-L0-001.jpeg" descr="522902B1-6333-4E7B-841F-BC16146C1D2B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22678" r="226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1" name="Primrose Mazlir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Primrose Mazliru</a:t>
            </a:r>
          </a:p>
        </p:txBody>
      </p:sp>
      <p:sp>
        <p:nvSpPr>
          <p:cNvPr id="132" name="21 anni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5754" indent="-325754" defTabSz="554990">
              <a:spcBef>
                <a:spcPts val="3000"/>
              </a:spcBef>
              <a:defRPr sz="2660"/>
            </a:pPr>
            <a:r>
              <a:t>21 anni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t>Una cicatrice sul volto, regalo dell’ex fidanzato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t>Si sposta a piedi nella boscaglia e dorme nella savana </a:t>
            </a:r>
          </a:p>
          <a:p>
            <a:pPr marL="325754" indent="-325754" defTabSz="554990">
              <a:spcBef>
                <a:spcPts val="3000"/>
              </a:spcBef>
              <a:defRPr sz="2660"/>
            </a:pPr>
            <a:r>
              <a:t>Entrare nella squadra delle Akashinga le ha cambiato la vita </a:t>
            </a:r>
          </a:p>
          <a:p>
            <a:pPr marL="0" indent="0" defTabSz="554990">
              <a:spcBef>
                <a:spcPts val="3000"/>
              </a:spcBef>
              <a:buSzTx/>
              <a:buNone/>
              <a:defRPr sz="2945" b="1" i="1"/>
            </a:pPr>
            <a:r>
              <a:t>Now I don’t need a man to pay my way for me and my child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0081BEA-3B86-4BCD-A304-39049DA4B82B-L0-001.jpeg" descr="F0081BEA-3B86-4BCD-A304-39049DA4B82B-L0-00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9771" y="2560441"/>
            <a:ext cx="7388000" cy="478742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Vimbai Kumire"/>
          <p:cNvSpPr txBox="1">
            <a:spLocks noGrp="1"/>
          </p:cNvSpPr>
          <p:nvPr>
            <p:ph type="title"/>
          </p:nvPr>
        </p:nvSpPr>
        <p:spPr>
          <a:xfrm>
            <a:off x="1466808" y="524011"/>
            <a:ext cx="10071184" cy="161897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Vimbai</a:t>
            </a:r>
            <a:r>
              <a:rPr dirty="0"/>
              <a:t> </a:t>
            </a:r>
            <a:r>
              <a:rPr dirty="0" err="1"/>
              <a:t>Kumire</a:t>
            </a:r>
            <a:endParaRPr dirty="0"/>
          </a:p>
        </p:txBody>
      </p:sp>
      <p:sp>
        <p:nvSpPr>
          <p:cNvPr id="136" name="32 anni…"/>
          <p:cNvSpPr txBox="1">
            <a:spLocks noGrp="1"/>
          </p:cNvSpPr>
          <p:nvPr>
            <p:ph type="body" sz="half" idx="1"/>
          </p:nvPr>
        </p:nvSpPr>
        <p:spPr>
          <a:xfrm>
            <a:off x="8155778" y="1199131"/>
            <a:ext cx="4685613" cy="63796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</a:pPr>
            <a:r>
              <a:rPr dirty="0"/>
              <a:t>32 </a:t>
            </a:r>
            <a:r>
              <a:rPr dirty="0" err="1"/>
              <a:t>anni</a:t>
            </a:r>
            <a:endParaRPr dirty="0"/>
          </a:p>
          <a:p>
            <a:pPr>
              <a:lnSpc>
                <a:spcPct val="75000"/>
              </a:lnSpc>
            </a:pPr>
            <a:r>
              <a:rPr dirty="0"/>
              <a:t>Madre single di due bambini</a:t>
            </a:r>
          </a:p>
          <a:p>
            <a:pPr>
              <a:lnSpc>
                <a:spcPct val="75000"/>
              </a:lnSpc>
            </a:pPr>
            <a:r>
              <a:rPr dirty="0" err="1"/>
              <a:t>Abbandonata</a:t>
            </a:r>
            <a:r>
              <a:rPr dirty="0"/>
              <a:t> dal </a:t>
            </a:r>
            <a:r>
              <a:rPr dirty="0" err="1"/>
              <a:t>marito</a:t>
            </a:r>
            <a:r>
              <a:rPr dirty="0"/>
              <a:t> non </a:t>
            </a:r>
            <a:r>
              <a:rPr dirty="0" err="1"/>
              <a:t>si</a:t>
            </a:r>
            <a:r>
              <a:rPr dirty="0"/>
              <a:t> è </a:t>
            </a:r>
            <a:r>
              <a:rPr dirty="0" err="1"/>
              <a:t>persa</a:t>
            </a:r>
            <a:r>
              <a:rPr dirty="0"/>
              <a:t> </a:t>
            </a:r>
            <a:r>
              <a:rPr dirty="0" err="1"/>
              <a:t>d’animo</a:t>
            </a:r>
            <a:r>
              <a:rPr dirty="0"/>
              <a:t> e con la </a:t>
            </a:r>
            <a:r>
              <a:rPr dirty="0" err="1"/>
              <a:t>determinazione</a:t>
            </a:r>
            <a:r>
              <a:rPr dirty="0"/>
              <a:t> è </a:t>
            </a:r>
            <a:r>
              <a:rPr dirty="0" err="1"/>
              <a:t>riuscita</a:t>
            </a:r>
            <a:r>
              <a:rPr dirty="0"/>
              <a:t> ad </a:t>
            </a:r>
            <a:r>
              <a:rPr dirty="0" err="1"/>
              <a:t>entrare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squadra</a:t>
            </a:r>
            <a:r>
              <a:rPr dirty="0"/>
              <a:t> </a:t>
            </a:r>
          </a:p>
        </p:txBody>
      </p:sp>
      <p:sp>
        <p:nvSpPr>
          <p:cNvPr id="137" name="It doesn’t matter your sex but your determination"/>
          <p:cNvSpPr txBox="1"/>
          <p:nvPr/>
        </p:nvSpPr>
        <p:spPr>
          <a:xfrm>
            <a:off x="189857" y="7765317"/>
            <a:ext cx="12625086" cy="70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i="1"/>
            </a:lvl1pPr>
          </a:lstStyle>
          <a:p>
            <a:r>
              <a:t>It doesn’t matter your sex but your determination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92219" y="2500279"/>
            <a:ext cx="11099800" cy="2159000"/>
          </a:xfrm>
        </p:spPr>
        <p:txBody>
          <a:bodyPr>
            <a:normAutofit fontScale="90000"/>
          </a:bodyPr>
          <a:lstStyle/>
          <a:p>
            <a:br>
              <a:rPr lang="it-IT" sz="12800" dirty="0"/>
            </a:br>
            <a:r>
              <a:rPr lang="it-IT" sz="12800" dirty="0" err="1"/>
              <a:t>Soufra</a:t>
            </a:r>
            <a:br>
              <a:rPr lang="it-IT" sz="12800" dirty="0"/>
            </a:br>
            <a:br>
              <a:rPr lang="it-IT" sz="12800" dirty="0"/>
            </a:br>
            <a:br>
              <a:rPr lang="it-IT" sz="12800" dirty="0"/>
            </a:br>
            <a:br>
              <a:rPr lang="it-IT" sz="12800" dirty="0"/>
            </a:br>
            <a:br>
              <a:rPr lang="it-IT" dirty="0"/>
            </a:br>
            <a:r>
              <a:rPr lang="it-IT" sz="4400" dirty="0"/>
              <a:t>una piccola impresa di catering piena di energia</a:t>
            </a:r>
            <a:endParaRPr lang="it-IT" sz="6000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47" y="2500279"/>
            <a:ext cx="7342345" cy="48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91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921366" cy="2275840"/>
          </a:xfrm>
        </p:spPr>
        <p:txBody>
          <a:bodyPr>
            <a:noAutofit/>
          </a:bodyPr>
          <a:lstStyle/>
          <a:p>
            <a:r>
              <a:rPr lang="it-IT" sz="8000" dirty="0" err="1">
                <a:solidFill>
                  <a:schemeClr val="tx1"/>
                </a:solidFill>
              </a:rPr>
              <a:t>Mariam</a:t>
            </a:r>
            <a:r>
              <a:rPr lang="it-IT" sz="8000" dirty="0">
                <a:solidFill>
                  <a:schemeClr val="tx1"/>
                </a:solidFill>
              </a:rPr>
              <a:t> Al </a:t>
            </a:r>
            <a:r>
              <a:rPr lang="it-IT" sz="8000" dirty="0" err="1">
                <a:solidFill>
                  <a:schemeClr val="tx1"/>
                </a:solidFill>
              </a:rPr>
              <a:t>Shaar</a:t>
            </a:r>
            <a:endParaRPr lang="it-IT" sz="8000" dirty="0">
              <a:solidFill>
                <a:schemeClr val="tx1"/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197555" y="2829804"/>
            <a:ext cx="5349486" cy="42240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8174" y="3211830"/>
            <a:ext cx="4194386" cy="5420925"/>
          </a:xfrm>
        </p:spPr>
        <p:txBody>
          <a:bodyPr>
            <a:noAutofit/>
          </a:bodyPr>
          <a:lstStyle/>
          <a:p>
            <a:pPr marL="30481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45 anni</a:t>
            </a:r>
          </a:p>
          <a:p>
            <a:pPr marL="30481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Palestinese</a:t>
            </a:r>
          </a:p>
          <a:p>
            <a:pPr marL="30481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6 sorelle e 0 fratelli</a:t>
            </a:r>
          </a:p>
          <a:p>
            <a:pPr marL="30481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Non sposata (non è contro il matrimonio e l’avere figli)</a:t>
            </a:r>
          </a:p>
          <a:p>
            <a:pPr marL="30481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Voleva studiare giornalismo ma la guerra gliel’ha impedito</a:t>
            </a:r>
          </a:p>
        </p:txBody>
      </p:sp>
    </p:spTree>
    <p:extLst>
      <p:ext uri="{BB962C8B-B14F-4D97-AF65-F5344CB8AC3E}">
        <p14:creationId xmlns:p14="http://schemas.microsoft.com/office/powerpoint/2010/main" val="178472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00524" y="1752600"/>
            <a:ext cx="5505026" cy="5965755"/>
          </a:xfrm>
        </p:spPr>
        <p:txBody>
          <a:bodyPr>
            <a:normAutofit/>
          </a:bodyPr>
          <a:lstStyle/>
          <a:p>
            <a:pPr marL="304810" lvl="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400" dirty="0"/>
              <a:t>Lavora per i giovani e per realizzare i suoi sogni</a:t>
            </a:r>
          </a:p>
          <a:p>
            <a:pPr marL="304810" lvl="0" indent="-30481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3400" dirty="0" err="1"/>
              <a:t>Soufra</a:t>
            </a:r>
            <a:r>
              <a:rPr lang="it-IT" sz="3400" dirty="0"/>
              <a:t> (anche titolo di un film) è il catering del campo profughi del Libano dal lei gestito </a:t>
            </a:r>
            <a:r>
              <a:rPr lang="it-IT" sz="3400" dirty="0">
                <a:sym typeface="Wingdings" panose="05000000000000000000" pitchFamily="2" charset="2"/>
              </a:rPr>
              <a:t> pranzi di lavoro, eventi, cene private e servizio d’asporto</a:t>
            </a:r>
            <a:endParaRPr lang="it-IT" sz="34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1906552"/>
            <a:ext cx="56578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3955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366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Wingdings</vt:lpstr>
      <vt:lpstr>Black</vt:lpstr>
      <vt:lpstr>Tema di Office</vt:lpstr>
      <vt:lpstr>La forza di volontà delle donne  con un obbiettivo collettivo e tanta determinazione si può superare qualsiasi ostacolo</vt:lpstr>
      <vt:lpstr>Le Akashinga</vt:lpstr>
      <vt:lpstr>PowerPoint Presentation</vt:lpstr>
      <vt:lpstr>Queste donne offrono un nuovo modello femminile indipendente e non più disposto a subire violenze</vt:lpstr>
      <vt:lpstr>Primrose Mazliru</vt:lpstr>
      <vt:lpstr>Vimbai Kumire</vt:lpstr>
      <vt:lpstr> Soufra     una piccola impresa di catering piena di energia</vt:lpstr>
      <vt:lpstr>Mariam Al Shaar</vt:lpstr>
      <vt:lpstr>PowerPoint Presentation</vt:lpstr>
      <vt:lpstr>I CAMPI PROFUGHI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Akashinga</dc:title>
  <dc:creator>sofia</dc:creator>
  <cp:lastModifiedBy>Roberto Signorello</cp:lastModifiedBy>
  <cp:revision>15</cp:revision>
  <dcterms:modified xsi:type="dcterms:W3CDTF">2018-06-02T04:25:15Z</dcterms:modified>
</cp:coreProperties>
</file>