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Lst>
  <p:notesMasterIdLst>
    <p:notesMasterId r:id="rId16"/>
  </p:notesMasterIdLst>
  <p:sldIdLst>
    <p:sldId id="257" r:id="rId6"/>
    <p:sldId id="258" r:id="rId7"/>
    <p:sldId id="259" r:id="rId8"/>
    <p:sldId id="260" r:id="rId9"/>
    <p:sldId id="261" r:id="rId10"/>
    <p:sldId id="262" r:id="rId11"/>
    <p:sldId id="263" r:id="rId12"/>
    <p:sldId id="264" r:id="rId13"/>
    <p:sldId id="265" r:id="rId14"/>
    <p:sldId id="266" r:id="rId1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38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CF6010-5B11-4D12-8981-9B37DFF3C92A}" type="datetimeFigureOut">
              <a:rPr lang="it-IT" smtClean="0"/>
              <a:t>12/05/2016</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A32858-7181-460E-A084-4C7901D4FB79}" type="slidenum">
              <a:rPr lang="it-IT" smtClean="0"/>
              <a:t>‹N›</a:t>
            </a:fld>
            <a:endParaRPr lang="it-IT"/>
          </a:p>
        </p:txBody>
      </p:sp>
    </p:spTree>
    <p:extLst>
      <p:ext uri="{BB962C8B-B14F-4D97-AF65-F5344CB8AC3E}">
        <p14:creationId xmlns:p14="http://schemas.microsoft.com/office/powerpoint/2010/main" val="2892623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it.wikipedia.org/wiki/Raggi_X"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71600" y="1143000"/>
            <a:ext cx="4114800" cy="3086100"/>
          </a:xfrm>
        </p:spPr>
      </p:sp>
      <p:sp>
        <p:nvSpPr>
          <p:cNvPr id="3" name="Segnaposto note 2"/>
          <p:cNvSpPr>
            <a:spLocks noGrp="1"/>
          </p:cNvSpPr>
          <p:nvPr>
            <p:ph type="body" idx="1"/>
          </p:nvPr>
        </p:nvSpPr>
        <p:spPr/>
        <p:txBody>
          <a:bodyPr/>
          <a:lstStyle/>
          <a:p>
            <a:r>
              <a:rPr lang="it-IT" sz="1200" kern="1200" dirty="0" smtClean="0">
                <a:solidFill>
                  <a:schemeClr val="tx1"/>
                </a:solidFill>
                <a:effectLst/>
                <a:latin typeface="+mn-lt"/>
                <a:ea typeface="+mn-ea"/>
                <a:cs typeface="+mn-cs"/>
              </a:rPr>
              <a:t>Ho qua riportato la nostra galassia sia nel visibile sia nell’X-</a:t>
            </a:r>
            <a:r>
              <a:rPr lang="it-IT" sz="1200" kern="1200" dirty="0" err="1" smtClean="0">
                <a:solidFill>
                  <a:schemeClr val="tx1"/>
                </a:solidFill>
                <a:effectLst/>
                <a:latin typeface="+mn-lt"/>
                <a:ea typeface="+mn-ea"/>
                <a:cs typeface="+mn-cs"/>
              </a:rPr>
              <a:t>ray</a:t>
            </a:r>
            <a:r>
              <a:rPr lang="it-IT" sz="1200" kern="1200" dirty="0" smtClean="0">
                <a:solidFill>
                  <a:schemeClr val="tx1"/>
                </a:solidFill>
                <a:effectLst/>
                <a:latin typeface="+mn-lt"/>
                <a:ea typeface="+mn-ea"/>
                <a:cs typeface="+mn-cs"/>
              </a:rPr>
              <a:t>. Si può ben notare come innanzitutto le sorgenti più luminose nel visibile non corrispondono alle sorgenti più luminose nella banda X, ma più significativo, come nell’X-</a:t>
            </a:r>
            <a:r>
              <a:rPr lang="it-IT" sz="1200" kern="1200" dirty="0" err="1" smtClean="0">
                <a:solidFill>
                  <a:schemeClr val="tx1"/>
                </a:solidFill>
                <a:effectLst/>
                <a:latin typeface="+mn-lt"/>
                <a:ea typeface="+mn-ea"/>
                <a:cs typeface="+mn-cs"/>
              </a:rPr>
              <a:t>ray</a:t>
            </a:r>
            <a:r>
              <a:rPr lang="it-IT" sz="1200" kern="1200" dirty="0" smtClean="0">
                <a:solidFill>
                  <a:schemeClr val="tx1"/>
                </a:solidFill>
                <a:effectLst/>
                <a:latin typeface="+mn-lt"/>
                <a:ea typeface="+mn-ea"/>
                <a:cs typeface="+mn-cs"/>
              </a:rPr>
              <a:t> non esista l’equivalente del fondo nero nel visibile: è infatti presente una radiazione X di fondo caratterizzata da una forte luminosità distribuita uniformemente in tutte le direzioni. Mentre il cielo nella banda del visibile è stato studiato fin dalle epoche antiche l’astronomia X ha una nascita, come abbiamo visto, molto più recente: si pensi che la prima sorgente X, </a:t>
            </a:r>
            <a:r>
              <a:rPr lang="it-IT" sz="1200" kern="1200" dirty="0" err="1" smtClean="0">
                <a:solidFill>
                  <a:schemeClr val="tx1"/>
                </a:solidFill>
                <a:effectLst/>
                <a:latin typeface="+mn-lt"/>
                <a:ea typeface="+mn-ea"/>
                <a:cs typeface="+mn-cs"/>
              </a:rPr>
              <a:t>Scorpius</a:t>
            </a:r>
            <a:r>
              <a:rPr lang="it-IT" sz="1200" kern="1200" dirty="0" smtClean="0">
                <a:solidFill>
                  <a:schemeClr val="tx1"/>
                </a:solidFill>
                <a:effectLst/>
                <a:latin typeface="+mn-lt"/>
                <a:ea typeface="+mn-ea"/>
                <a:cs typeface="+mn-cs"/>
              </a:rPr>
              <a:t> X-1 (situata nella costellazione dello Scorpione a circa 9000 anni luce) è stata scoperta da Riccardo Giacconi nel 1962. </a:t>
            </a:r>
          </a:p>
          <a:p>
            <a:endParaRPr lang="it-IT" sz="1200" b="0" i="0" u="none" strike="noStrike" kern="1200" baseline="0" dirty="0" smtClean="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53014277-F927-42CA-A009-8D98452D5A60}" type="slidenum">
              <a:rPr lang="it-IT" smtClean="0">
                <a:solidFill>
                  <a:prstClr val="black"/>
                </a:solidFill>
              </a:rPr>
              <a:pPr/>
              <a:t>1</a:t>
            </a:fld>
            <a:endParaRPr lang="it-IT">
              <a:solidFill>
                <a:prstClr val="black"/>
              </a:solidFill>
            </a:endParaRPr>
          </a:p>
        </p:txBody>
      </p:sp>
    </p:spTree>
    <p:extLst>
      <p:ext uri="{BB962C8B-B14F-4D97-AF65-F5344CB8AC3E}">
        <p14:creationId xmlns:p14="http://schemas.microsoft.com/office/powerpoint/2010/main" val="3161688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71600" y="1143000"/>
            <a:ext cx="4114800" cy="30861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53014277-F927-42CA-A009-8D98452D5A60}" type="slidenum">
              <a:rPr lang="it-IT" smtClean="0">
                <a:solidFill>
                  <a:prstClr val="black"/>
                </a:solidFill>
              </a:rPr>
              <a:pPr/>
              <a:t>10</a:t>
            </a:fld>
            <a:endParaRPr lang="it-IT">
              <a:solidFill>
                <a:prstClr val="black"/>
              </a:solidFill>
            </a:endParaRPr>
          </a:p>
        </p:txBody>
      </p:sp>
    </p:spTree>
    <p:extLst>
      <p:ext uri="{BB962C8B-B14F-4D97-AF65-F5344CB8AC3E}">
        <p14:creationId xmlns:p14="http://schemas.microsoft.com/office/powerpoint/2010/main" val="2992684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71600" y="1143000"/>
            <a:ext cx="4114800" cy="3086100"/>
          </a:xfrm>
        </p:spPr>
      </p:sp>
      <p:sp>
        <p:nvSpPr>
          <p:cNvPr id="3" name="Segnaposto note 2"/>
          <p:cNvSpPr>
            <a:spLocks noGrp="1"/>
          </p:cNvSpPr>
          <p:nvPr>
            <p:ph type="body" idx="1"/>
          </p:nvPr>
        </p:nvSpPr>
        <p:spPr/>
        <p:txBody>
          <a:bodyPr/>
          <a:lstStyle/>
          <a:p>
            <a:endParaRPr lang="it-IT" sz="1200" b="0" i="0" u="none" strike="noStrike" kern="1200" baseline="0" dirty="0" smtClean="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53014277-F927-42CA-A009-8D98452D5A60}" type="slidenum">
              <a:rPr lang="it-IT" smtClean="0">
                <a:solidFill>
                  <a:prstClr val="black"/>
                </a:solidFill>
              </a:rPr>
              <a:pPr/>
              <a:t>2</a:t>
            </a:fld>
            <a:endParaRPr lang="it-IT">
              <a:solidFill>
                <a:prstClr val="black"/>
              </a:solidFill>
            </a:endParaRPr>
          </a:p>
        </p:txBody>
      </p:sp>
    </p:spTree>
    <p:extLst>
      <p:ext uri="{BB962C8B-B14F-4D97-AF65-F5344CB8AC3E}">
        <p14:creationId xmlns:p14="http://schemas.microsoft.com/office/powerpoint/2010/main" val="3161688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71600" y="1143000"/>
            <a:ext cx="4114800" cy="3086100"/>
          </a:xfrm>
        </p:spPr>
      </p:sp>
      <p:sp>
        <p:nvSpPr>
          <p:cNvPr id="3" name="Segnaposto note 2"/>
          <p:cNvSpPr>
            <a:spLocks noGrp="1"/>
          </p:cNvSpPr>
          <p:nvPr>
            <p:ph type="body" idx="1"/>
          </p:nvPr>
        </p:nvSpPr>
        <p:spPr/>
        <p:txBody>
          <a:bodyPr/>
          <a:lstStyle/>
          <a:p>
            <a:pPr algn="just"/>
            <a:r>
              <a:rPr lang="it-IT" sz="1200" kern="1200" dirty="0" smtClean="0">
                <a:solidFill>
                  <a:schemeClr val="tx1"/>
                </a:solidFill>
                <a:effectLst/>
                <a:latin typeface="+mn-lt"/>
                <a:ea typeface="+mn-ea"/>
                <a:cs typeface="+mn-cs"/>
              </a:rPr>
              <a:t>Altre sorgenti X sono le nane bianche, come Sirio B qua mostrata. Una nana bianca è una stella di piccole dimensioni, con una bassissima luminosità e un colore tendente al bianco. Nonostante le sue ridotte dimensioni, paragonabili a quelle della Terra, la sua massa è lievemente superiore a quella del Sole: è quindi un oggetto celeste molto compatto, dotato di un'elevatissima densità. Esse rappresentano l'ultima fase dell’evoluzione delle stelle di massa piccola o medio-piccola: quando le reazioni termonucleari in una stella smettono di produrre energia la pressione diminuisce e la stella collassa contraendosi fino a diventare appunto una nana bianca. In realtà solo le nane bianche più calde  emettere </a:t>
            </a:r>
            <a:r>
              <a:rPr lang="it-IT" sz="1200" u="none" strike="noStrike" kern="1200" dirty="0" smtClean="0">
                <a:solidFill>
                  <a:schemeClr val="tx1"/>
                </a:solidFill>
                <a:effectLst/>
                <a:latin typeface="+mn-lt"/>
                <a:ea typeface="+mn-ea"/>
                <a:cs typeface="+mn-cs"/>
                <a:hlinkClick r:id="rId3" tooltip="Raggi X"/>
              </a:rPr>
              <a:t>raggi X</a:t>
            </a:r>
            <a:r>
              <a:rPr lang="it-IT" sz="1200" kern="1200" dirty="0" smtClean="0">
                <a:solidFill>
                  <a:schemeClr val="tx1"/>
                </a:solidFill>
                <a:effectLst/>
                <a:latin typeface="+mn-lt"/>
                <a:ea typeface="+mn-ea"/>
                <a:cs typeface="+mn-cs"/>
              </a:rPr>
              <a:t>, detti raggi X molli perché presentano una bassa energia che tende più verso l’ultravioletto. L’emissione nell’X-</a:t>
            </a:r>
            <a:r>
              <a:rPr lang="it-IT" sz="1200" kern="1200" dirty="0" err="1" smtClean="0">
                <a:solidFill>
                  <a:schemeClr val="tx1"/>
                </a:solidFill>
                <a:effectLst/>
                <a:latin typeface="+mn-lt"/>
                <a:ea typeface="+mn-ea"/>
                <a:cs typeface="+mn-cs"/>
              </a:rPr>
              <a:t>ray</a:t>
            </a:r>
            <a:r>
              <a:rPr lang="it-IT" sz="1200" kern="1200" dirty="0" smtClean="0">
                <a:solidFill>
                  <a:schemeClr val="tx1"/>
                </a:solidFill>
                <a:effectLst/>
                <a:latin typeface="+mn-lt"/>
                <a:ea typeface="+mn-ea"/>
                <a:cs typeface="+mn-cs"/>
              </a:rPr>
              <a:t>, dipendendo dalla temperatura della nana bianca, diminuisce contemporaneamente al raffreddamento delle stella stessa. </a:t>
            </a:r>
            <a:endParaRPr lang="it-IT" dirty="0"/>
          </a:p>
        </p:txBody>
      </p:sp>
      <p:sp>
        <p:nvSpPr>
          <p:cNvPr id="4" name="Segnaposto numero diapositiva 3"/>
          <p:cNvSpPr>
            <a:spLocks noGrp="1"/>
          </p:cNvSpPr>
          <p:nvPr>
            <p:ph type="sldNum" sz="quarter" idx="10"/>
          </p:nvPr>
        </p:nvSpPr>
        <p:spPr/>
        <p:txBody>
          <a:bodyPr/>
          <a:lstStyle/>
          <a:p>
            <a:fld id="{53014277-F927-42CA-A009-8D98452D5A60}" type="slidenum">
              <a:rPr lang="it-IT" smtClean="0">
                <a:solidFill>
                  <a:prstClr val="black"/>
                </a:solidFill>
              </a:rPr>
              <a:pPr/>
              <a:t>3</a:t>
            </a:fld>
            <a:endParaRPr lang="it-IT">
              <a:solidFill>
                <a:prstClr val="black"/>
              </a:solidFill>
            </a:endParaRPr>
          </a:p>
        </p:txBody>
      </p:sp>
    </p:spTree>
    <p:extLst>
      <p:ext uri="{BB962C8B-B14F-4D97-AF65-F5344CB8AC3E}">
        <p14:creationId xmlns:p14="http://schemas.microsoft.com/office/powerpoint/2010/main" val="633098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71600" y="1143000"/>
            <a:ext cx="4114800" cy="3086100"/>
          </a:xfrm>
        </p:spPr>
      </p:sp>
      <p:sp>
        <p:nvSpPr>
          <p:cNvPr id="3" name="Segnaposto note 2"/>
          <p:cNvSpPr>
            <a:spLocks noGrp="1"/>
          </p:cNvSpPr>
          <p:nvPr>
            <p:ph type="body" idx="1"/>
          </p:nvPr>
        </p:nvSpPr>
        <p:spPr/>
        <p:txBody>
          <a:bodyPr/>
          <a:lstStyle/>
          <a:p>
            <a:pPr lvl="0" algn="just"/>
            <a:r>
              <a:rPr lang="it-IT" sz="1200" kern="1200" dirty="0" smtClean="0">
                <a:solidFill>
                  <a:schemeClr val="tx1"/>
                </a:solidFill>
                <a:effectLst/>
                <a:latin typeface="+mn-lt"/>
                <a:ea typeface="+mn-ea"/>
                <a:cs typeface="+mn-cs"/>
              </a:rPr>
              <a:t>Ancora abbiamo i resti di </a:t>
            </a:r>
            <a:r>
              <a:rPr lang="it-IT" sz="1200" kern="1200" dirty="0" err="1" smtClean="0">
                <a:solidFill>
                  <a:schemeClr val="tx1"/>
                </a:solidFill>
                <a:effectLst/>
                <a:latin typeface="+mn-lt"/>
                <a:ea typeface="+mn-ea"/>
                <a:cs typeface="+mn-cs"/>
              </a:rPr>
              <a:t>supernovae</a:t>
            </a:r>
            <a:r>
              <a:rPr lang="it-IT" sz="1200" kern="1200" dirty="0" smtClean="0">
                <a:solidFill>
                  <a:schemeClr val="tx1"/>
                </a:solidFill>
                <a:effectLst/>
                <a:latin typeface="+mn-lt"/>
                <a:ea typeface="+mn-ea"/>
                <a:cs typeface="+mn-cs"/>
              </a:rPr>
              <a:t>, come la Nebulosa del Granchio. Un resto di </a:t>
            </a:r>
            <a:r>
              <a:rPr lang="it-IT" sz="1200" kern="1200" dirty="0" err="1" smtClean="0">
                <a:solidFill>
                  <a:schemeClr val="tx1"/>
                </a:solidFill>
                <a:effectLst/>
                <a:latin typeface="+mn-lt"/>
                <a:ea typeface="+mn-ea"/>
                <a:cs typeface="+mn-cs"/>
              </a:rPr>
              <a:t>supernovae</a:t>
            </a:r>
            <a:r>
              <a:rPr lang="it-IT" sz="1200" kern="1200" dirty="0" smtClean="0">
                <a:solidFill>
                  <a:schemeClr val="tx1"/>
                </a:solidFill>
                <a:effectLst/>
                <a:latin typeface="+mn-lt"/>
                <a:ea typeface="+mn-ea"/>
                <a:cs typeface="+mn-cs"/>
              </a:rPr>
              <a:t> è un ammasso di polveri interstellari (cioè piccoli corpuscoli solidi), atomi di idrogeno per il 75% circa e atomi di elio per 23%. Esso deriva sempre dall’esplosione di una stella: quando la stella finisce infatti il carburante collassa, il nucleo diventa più compatto e il guscio si espande nello spazio. XXXX La Nebulosa del Granchio deriva dall’esplosione di una stella del 1054 ed essa emette ancora un’intensa radiazione X perché nel suo centro è presente una Pulsar X.</a:t>
            </a:r>
          </a:p>
          <a:p>
            <a:pPr marL="0" marR="0" indent="0" algn="l" defTabSz="914400" rtl="0" eaLnBrk="1" fontAlgn="auto" latinLnBrk="0" hangingPunct="1">
              <a:lnSpc>
                <a:spcPct val="100000"/>
              </a:lnSpc>
              <a:spcBef>
                <a:spcPts val="0"/>
              </a:spcBef>
              <a:spcAft>
                <a:spcPts val="0"/>
              </a:spcAft>
              <a:buClrTx/>
              <a:buSzTx/>
              <a:buFontTx/>
              <a:buNone/>
              <a:tabLst/>
              <a:defRPr/>
            </a:pPr>
            <a:endParaRPr lang="it-IT" dirty="0"/>
          </a:p>
        </p:txBody>
      </p:sp>
      <p:sp>
        <p:nvSpPr>
          <p:cNvPr id="4" name="Segnaposto numero diapositiva 3"/>
          <p:cNvSpPr>
            <a:spLocks noGrp="1"/>
          </p:cNvSpPr>
          <p:nvPr>
            <p:ph type="sldNum" sz="quarter" idx="10"/>
          </p:nvPr>
        </p:nvSpPr>
        <p:spPr/>
        <p:txBody>
          <a:bodyPr/>
          <a:lstStyle/>
          <a:p>
            <a:fld id="{53014277-F927-42CA-A009-8D98452D5A60}" type="slidenum">
              <a:rPr lang="it-IT" smtClean="0">
                <a:solidFill>
                  <a:prstClr val="black"/>
                </a:solidFill>
              </a:rPr>
              <a:pPr/>
              <a:t>4</a:t>
            </a:fld>
            <a:endParaRPr lang="it-IT">
              <a:solidFill>
                <a:prstClr val="black"/>
              </a:solidFill>
            </a:endParaRPr>
          </a:p>
        </p:txBody>
      </p:sp>
    </p:spTree>
    <p:extLst>
      <p:ext uri="{BB962C8B-B14F-4D97-AF65-F5344CB8AC3E}">
        <p14:creationId xmlns:p14="http://schemas.microsoft.com/office/powerpoint/2010/main" val="3364716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71600" y="1143000"/>
            <a:ext cx="4114800" cy="3086100"/>
          </a:xfrm>
        </p:spPr>
      </p:sp>
      <p:sp>
        <p:nvSpPr>
          <p:cNvPr id="3" name="Segnaposto note 2"/>
          <p:cNvSpPr>
            <a:spLocks noGrp="1"/>
          </p:cNvSpPr>
          <p:nvPr>
            <p:ph type="body" idx="1"/>
          </p:nvPr>
        </p:nvSpPr>
        <p:spPr/>
        <p:txBody>
          <a:bodyPr/>
          <a:lstStyle/>
          <a:p>
            <a:pPr lvl="0" algn="just"/>
            <a:r>
              <a:rPr lang="it-IT" sz="1200" kern="1200" dirty="0" smtClean="0">
                <a:solidFill>
                  <a:schemeClr val="tx1"/>
                </a:solidFill>
                <a:effectLst/>
                <a:latin typeface="+mn-lt"/>
                <a:ea typeface="+mn-ea"/>
                <a:cs typeface="+mn-cs"/>
              </a:rPr>
              <a:t>Le Pulsar X sono stelle di neutroni in rapida rotazione dotate di un campo magnetico molto più intenso delle comuni stelle di neutroni: le particelle cariche vengono infatti intrappolate in un fascio che ruota contemporaneamente al campo magnetico emettendo così radiazione X. Le emissioni vengono rivelate ogni qual volta che il fascio punta ovviamente verso il rivelatore: si assiste così ad una pulsazione periodica regolare con frequenza molto elevata. Il fascio delle Pulsar X deriva dall’elevate tensioni generate dal campo magnetico stesso: queste tensioni strappano particelle dalla superficie esterna della stella, in prossimità dei poli magnetici, e le accelerano dando origine a due fasci diametralmente opposti di particelle ad alta energia che emetto appunto raggi X. Emettendo radiazioni la stella perde però parte dell’energia e diminuisce quindi via via la velocità di rotazione. In particolare tale rotazione deriva dal processo stesso della formazione della stella: il nucleo della stella, collassando, si contrae ed aumenta così la sua velocità di rotazione. Essa, nel caso delle Pulsar X, continua anche dopo la fine del collasso. </a:t>
            </a:r>
          </a:p>
          <a:p>
            <a:endParaRPr lang="it-IT" dirty="0"/>
          </a:p>
        </p:txBody>
      </p:sp>
      <p:sp>
        <p:nvSpPr>
          <p:cNvPr id="4" name="Segnaposto numero diapositiva 3"/>
          <p:cNvSpPr>
            <a:spLocks noGrp="1"/>
          </p:cNvSpPr>
          <p:nvPr>
            <p:ph type="sldNum" sz="quarter" idx="10"/>
          </p:nvPr>
        </p:nvSpPr>
        <p:spPr/>
        <p:txBody>
          <a:bodyPr/>
          <a:lstStyle/>
          <a:p>
            <a:fld id="{53014277-F927-42CA-A009-8D98452D5A60}" type="slidenum">
              <a:rPr lang="it-IT" smtClean="0">
                <a:solidFill>
                  <a:prstClr val="black"/>
                </a:solidFill>
              </a:rPr>
              <a:pPr/>
              <a:t>5</a:t>
            </a:fld>
            <a:endParaRPr lang="it-IT">
              <a:solidFill>
                <a:prstClr val="black"/>
              </a:solidFill>
            </a:endParaRPr>
          </a:p>
        </p:txBody>
      </p:sp>
    </p:spTree>
    <p:extLst>
      <p:ext uri="{BB962C8B-B14F-4D97-AF65-F5344CB8AC3E}">
        <p14:creationId xmlns:p14="http://schemas.microsoft.com/office/powerpoint/2010/main" val="4146061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71600" y="1143000"/>
            <a:ext cx="4114800" cy="3086100"/>
          </a:xfrm>
        </p:spPr>
      </p:sp>
      <p:sp>
        <p:nvSpPr>
          <p:cNvPr id="3" name="Segnaposto note 2"/>
          <p:cNvSpPr>
            <a:spLocks noGrp="1"/>
          </p:cNvSpPr>
          <p:nvPr>
            <p:ph type="body" idx="1"/>
          </p:nvPr>
        </p:nvSpPr>
        <p:spPr/>
        <p:txBody>
          <a:bodyPr/>
          <a:lstStyle/>
          <a:p>
            <a:pPr lvl="0"/>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53014277-F927-42CA-A009-8D98452D5A60}" type="slidenum">
              <a:rPr lang="it-IT" smtClean="0">
                <a:solidFill>
                  <a:prstClr val="black"/>
                </a:solidFill>
              </a:rPr>
              <a:pPr/>
              <a:t>6</a:t>
            </a:fld>
            <a:endParaRPr lang="it-IT">
              <a:solidFill>
                <a:prstClr val="black"/>
              </a:solidFill>
            </a:endParaRPr>
          </a:p>
        </p:txBody>
      </p:sp>
    </p:spTree>
    <p:extLst>
      <p:ext uri="{BB962C8B-B14F-4D97-AF65-F5344CB8AC3E}">
        <p14:creationId xmlns:p14="http://schemas.microsoft.com/office/powerpoint/2010/main" val="3816111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71600" y="1143000"/>
            <a:ext cx="4114800" cy="3086100"/>
          </a:xfrm>
        </p:spPr>
      </p:sp>
      <p:sp>
        <p:nvSpPr>
          <p:cNvPr id="3" name="Segnaposto note 2"/>
          <p:cNvSpPr>
            <a:spLocks noGrp="1"/>
          </p:cNvSpPr>
          <p:nvPr>
            <p:ph type="body" idx="1"/>
          </p:nvPr>
        </p:nvSpPr>
        <p:spPr/>
        <p:txBody>
          <a:bodyPr>
            <a:normAutofit/>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it-IT" sz="1200" b="0" i="0" u="none" strike="noStrike" kern="1200" baseline="0" dirty="0" smtClean="0">
              <a:solidFill>
                <a:schemeClr val="tx1"/>
              </a:solidFill>
              <a:latin typeface="+mn-lt"/>
              <a:ea typeface="+mn-ea"/>
              <a:cs typeface="+mn-cs"/>
            </a:endParaRPr>
          </a:p>
        </p:txBody>
      </p:sp>
      <p:sp>
        <p:nvSpPr>
          <p:cNvPr id="4" name="Segnaposto numero diapositiva 3"/>
          <p:cNvSpPr>
            <a:spLocks noGrp="1"/>
          </p:cNvSpPr>
          <p:nvPr>
            <p:ph type="sldNum" sz="quarter" idx="10"/>
          </p:nvPr>
        </p:nvSpPr>
        <p:spPr/>
        <p:txBody>
          <a:bodyPr/>
          <a:lstStyle/>
          <a:p>
            <a:fld id="{53014277-F927-42CA-A009-8D98452D5A60}" type="slidenum">
              <a:rPr lang="it-IT" smtClean="0">
                <a:solidFill>
                  <a:prstClr val="black"/>
                </a:solidFill>
              </a:rPr>
              <a:pPr/>
              <a:t>7</a:t>
            </a:fld>
            <a:endParaRPr lang="it-IT">
              <a:solidFill>
                <a:prstClr val="black"/>
              </a:solidFill>
            </a:endParaRPr>
          </a:p>
        </p:txBody>
      </p:sp>
    </p:spTree>
    <p:extLst>
      <p:ext uri="{BB962C8B-B14F-4D97-AF65-F5344CB8AC3E}">
        <p14:creationId xmlns:p14="http://schemas.microsoft.com/office/powerpoint/2010/main" val="726044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71600" y="1143000"/>
            <a:ext cx="4114800" cy="3086100"/>
          </a:xfrm>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t-IT" b="0" u="none" dirty="0" smtClean="0">
              <a:solidFill>
                <a:schemeClr val="tx1"/>
              </a:solidFill>
              <a:latin typeface="+mn-lt"/>
            </a:endParaRPr>
          </a:p>
        </p:txBody>
      </p:sp>
      <p:sp>
        <p:nvSpPr>
          <p:cNvPr id="4" name="Segnaposto numero diapositiva 3"/>
          <p:cNvSpPr>
            <a:spLocks noGrp="1"/>
          </p:cNvSpPr>
          <p:nvPr>
            <p:ph type="sldNum" sz="quarter" idx="10"/>
          </p:nvPr>
        </p:nvSpPr>
        <p:spPr/>
        <p:txBody>
          <a:bodyPr/>
          <a:lstStyle/>
          <a:p>
            <a:fld id="{53014277-F927-42CA-A009-8D98452D5A60}" type="slidenum">
              <a:rPr lang="it-IT" smtClean="0">
                <a:solidFill>
                  <a:prstClr val="black"/>
                </a:solidFill>
              </a:rPr>
              <a:pPr/>
              <a:t>8</a:t>
            </a:fld>
            <a:endParaRPr lang="it-IT">
              <a:solidFill>
                <a:prstClr val="black"/>
              </a:solidFill>
            </a:endParaRPr>
          </a:p>
        </p:txBody>
      </p:sp>
    </p:spTree>
    <p:extLst>
      <p:ext uri="{BB962C8B-B14F-4D97-AF65-F5344CB8AC3E}">
        <p14:creationId xmlns:p14="http://schemas.microsoft.com/office/powerpoint/2010/main" val="80316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71600" y="1143000"/>
            <a:ext cx="4114800" cy="30861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53014277-F927-42CA-A009-8D98452D5A60}" type="slidenum">
              <a:rPr lang="it-IT" smtClean="0">
                <a:solidFill>
                  <a:prstClr val="black"/>
                </a:solidFill>
              </a:rPr>
              <a:pPr/>
              <a:t>9</a:t>
            </a:fld>
            <a:endParaRPr lang="it-IT">
              <a:solidFill>
                <a:prstClr val="black"/>
              </a:solidFill>
            </a:endParaRPr>
          </a:p>
        </p:txBody>
      </p:sp>
    </p:spTree>
    <p:extLst>
      <p:ext uri="{BB962C8B-B14F-4D97-AF65-F5344CB8AC3E}">
        <p14:creationId xmlns:p14="http://schemas.microsoft.com/office/powerpoint/2010/main" val="3481768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6"/>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a:xfrm>
            <a:off x="0" y="6492876"/>
            <a:ext cx="2133600" cy="365125"/>
          </a:xfrm>
          <a:prstGeom prst="rect">
            <a:avLst/>
          </a:prstGeom>
        </p:spPr>
        <p:txBody>
          <a:bodyPr/>
          <a:lstStyle>
            <a:lvl1pPr>
              <a:defRPr/>
            </a:lvl1pPr>
          </a:lstStyle>
          <a:p>
            <a:fld id="{53E7DBEC-5B24-4162-9350-6884C828F16E}" type="datetimeFigureOut">
              <a:rPr lang="it-IT" smtClean="0"/>
              <a:t>12/05/2016</a:t>
            </a:fld>
            <a:endParaRPr lang="it-IT"/>
          </a:p>
        </p:txBody>
      </p:sp>
      <p:sp>
        <p:nvSpPr>
          <p:cNvPr id="6" name="Segnaposto numero diapositiva 5"/>
          <p:cNvSpPr>
            <a:spLocks noGrp="1"/>
          </p:cNvSpPr>
          <p:nvPr>
            <p:ph type="sldNum" sz="quarter" idx="12"/>
          </p:nvPr>
        </p:nvSpPr>
        <p:spPr>
          <a:xfrm>
            <a:off x="7010400" y="6492876"/>
            <a:ext cx="2133600" cy="365125"/>
          </a:xfrm>
          <a:prstGeom prst="rect">
            <a:avLst/>
          </a:prstGeom>
        </p:spPr>
        <p:txBody>
          <a:bodyPr/>
          <a:lstStyle>
            <a:lvl1pPr>
              <a:defRPr/>
            </a:lvl1pPr>
          </a:lstStyle>
          <a:p>
            <a:fld id="{30F1EF7B-1C8A-497D-A1F1-19B19BBAAAB0}" type="slidenum">
              <a:rPr lang="it-IT" smtClean="0"/>
              <a:t>‹N›</a:t>
            </a:fld>
            <a:endParaRPr lang="it-IT"/>
          </a:p>
        </p:txBody>
      </p:sp>
    </p:spTree>
    <p:extLst>
      <p:ext uri="{BB962C8B-B14F-4D97-AF65-F5344CB8AC3E}">
        <p14:creationId xmlns:p14="http://schemas.microsoft.com/office/powerpoint/2010/main" val="11366166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1"/>
            <a:ext cx="2133600" cy="365125"/>
          </a:xfrm>
          <a:prstGeom prst="rect">
            <a:avLst/>
          </a:prstGeom>
        </p:spPr>
        <p:txBody>
          <a:bodyPr/>
          <a:lstStyle>
            <a:lvl1pPr>
              <a:defRPr/>
            </a:lvl1pPr>
          </a:lstStyle>
          <a:p>
            <a:fld id="{53E7DBEC-5B24-4162-9350-6884C828F16E}" type="datetimeFigureOut">
              <a:rPr lang="it-IT" smtClean="0"/>
              <a:t>12/05/2016</a:t>
            </a:fld>
            <a:endParaRPr lang="it-IT"/>
          </a:p>
        </p:txBody>
      </p:sp>
      <p:sp>
        <p:nvSpPr>
          <p:cNvPr id="5" name="Segnaposto piè di pagina 4"/>
          <p:cNvSpPr>
            <a:spLocks noGrp="1"/>
          </p:cNvSpPr>
          <p:nvPr>
            <p:ph type="ftr" sz="quarter" idx="11"/>
          </p:nvPr>
        </p:nvSpPr>
        <p:spPr>
          <a:xfrm>
            <a:off x="3124200" y="6356351"/>
            <a:ext cx="2895600" cy="365125"/>
          </a:xfrm>
          <a:prstGeom prst="rect">
            <a:avLst/>
          </a:prstGeom>
        </p:spPr>
        <p:txBody>
          <a:bodyPr/>
          <a:lstStyle>
            <a:lvl1pPr>
              <a:defRPr/>
            </a:lvl1pPr>
          </a:lstStyle>
          <a:p>
            <a:endParaRPr lang="it-IT"/>
          </a:p>
        </p:txBody>
      </p:sp>
      <p:sp>
        <p:nvSpPr>
          <p:cNvPr id="6" name="Segnaposto numero diapositiva 5"/>
          <p:cNvSpPr>
            <a:spLocks noGrp="1"/>
          </p:cNvSpPr>
          <p:nvPr>
            <p:ph type="sldNum" sz="quarter" idx="12"/>
          </p:nvPr>
        </p:nvSpPr>
        <p:spPr>
          <a:xfrm>
            <a:off x="6553200" y="6356351"/>
            <a:ext cx="2133600" cy="365125"/>
          </a:xfrm>
          <a:prstGeom prst="rect">
            <a:avLst/>
          </a:prstGeom>
        </p:spPr>
        <p:txBody>
          <a:bodyPr/>
          <a:lstStyle>
            <a:lvl1pPr>
              <a:defRPr/>
            </a:lvl1pPr>
          </a:lstStyle>
          <a:p>
            <a:fld id="{30F1EF7B-1C8A-497D-A1F1-19B19BBAAAB0}" type="slidenum">
              <a:rPr lang="it-IT" smtClean="0"/>
              <a:t>‹N›</a:t>
            </a:fld>
            <a:endParaRPr lang="it-IT"/>
          </a:p>
        </p:txBody>
      </p:sp>
    </p:spTree>
    <p:extLst>
      <p:ext uri="{BB962C8B-B14F-4D97-AF65-F5344CB8AC3E}">
        <p14:creationId xmlns:p14="http://schemas.microsoft.com/office/powerpoint/2010/main" val="405228170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9"/>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9"/>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1"/>
            <a:ext cx="2133600" cy="365125"/>
          </a:xfrm>
          <a:prstGeom prst="rect">
            <a:avLst/>
          </a:prstGeom>
        </p:spPr>
        <p:txBody>
          <a:bodyPr/>
          <a:lstStyle>
            <a:lvl1pPr>
              <a:defRPr/>
            </a:lvl1pPr>
          </a:lstStyle>
          <a:p>
            <a:fld id="{53E7DBEC-5B24-4162-9350-6884C828F16E}" type="datetimeFigureOut">
              <a:rPr lang="it-IT" smtClean="0"/>
              <a:t>12/05/2016</a:t>
            </a:fld>
            <a:endParaRPr lang="it-IT"/>
          </a:p>
        </p:txBody>
      </p:sp>
      <p:sp>
        <p:nvSpPr>
          <p:cNvPr id="5" name="Segnaposto piè di pagina 4"/>
          <p:cNvSpPr>
            <a:spLocks noGrp="1"/>
          </p:cNvSpPr>
          <p:nvPr>
            <p:ph type="ftr" sz="quarter" idx="11"/>
          </p:nvPr>
        </p:nvSpPr>
        <p:spPr>
          <a:xfrm>
            <a:off x="3124200" y="6356351"/>
            <a:ext cx="2895600" cy="365125"/>
          </a:xfrm>
          <a:prstGeom prst="rect">
            <a:avLst/>
          </a:prstGeom>
        </p:spPr>
        <p:txBody>
          <a:bodyPr/>
          <a:lstStyle>
            <a:lvl1pPr>
              <a:defRPr/>
            </a:lvl1pPr>
          </a:lstStyle>
          <a:p>
            <a:endParaRPr lang="it-IT"/>
          </a:p>
        </p:txBody>
      </p:sp>
      <p:sp>
        <p:nvSpPr>
          <p:cNvPr id="6" name="Segnaposto numero diapositiva 5"/>
          <p:cNvSpPr>
            <a:spLocks noGrp="1"/>
          </p:cNvSpPr>
          <p:nvPr>
            <p:ph type="sldNum" sz="quarter" idx="12"/>
          </p:nvPr>
        </p:nvSpPr>
        <p:spPr>
          <a:xfrm>
            <a:off x="6553200" y="6356351"/>
            <a:ext cx="2133600" cy="365125"/>
          </a:xfrm>
          <a:prstGeom prst="rect">
            <a:avLst/>
          </a:prstGeom>
        </p:spPr>
        <p:txBody>
          <a:bodyPr/>
          <a:lstStyle>
            <a:lvl1pPr>
              <a:defRPr/>
            </a:lvl1pPr>
          </a:lstStyle>
          <a:p>
            <a:fld id="{30F1EF7B-1C8A-497D-A1F1-19B19BBAAAB0}" type="slidenum">
              <a:rPr lang="it-IT" smtClean="0"/>
              <a:t>‹N›</a:t>
            </a:fld>
            <a:endParaRPr lang="it-IT"/>
          </a:p>
        </p:txBody>
      </p:sp>
    </p:spTree>
    <p:extLst>
      <p:ext uri="{BB962C8B-B14F-4D97-AF65-F5344CB8AC3E}">
        <p14:creationId xmlns:p14="http://schemas.microsoft.com/office/powerpoint/2010/main" val="61916652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6"/>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a:xfrm>
            <a:off x="0" y="6492876"/>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B4E19975-0CD5-4412-A28D-E70874F85F09}" type="datetimeFigureOut">
              <a:rPr lang="it-IT"/>
              <a:pPr>
                <a:defRPr/>
              </a:pPr>
              <a:t>12/05/2016</a:t>
            </a:fld>
            <a:endParaRPr lang="it-IT"/>
          </a:p>
        </p:txBody>
      </p:sp>
      <p:sp>
        <p:nvSpPr>
          <p:cNvPr id="5" name="Segnaposto numero diapositiva 5"/>
          <p:cNvSpPr>
            <a:spLocks noGrp="1"/>
          </p:cNvSpPr>
          <p:nvPr>
            <p:ph type="sldNum" sz="quarter" idx="11"/>
          </p:nvPr>
        </p:nvSpPr>
        <p:spPr>
          <a:xfrm>
            <a:off x="7010400" y="6492876"/>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CB9396C2-340E-4247-8D89-C0525F0B5B85}" type="slidenum">
              <a:rPr lang="it-IT" altLang="it-IT"/>
              <a:pPr/>
              <a:t>‹N›</a:t>
            </a:fld>
            <a:endParaRPr lang="it-IT" altLang="it-IT"/>
          </a:p>
        </p:txBody>
      </p:sp>
    </p:spTree>
    <p:extLst>
      <p:ext uri="{BB962C8B-B14F-4D97-AF65-F5344CB8AC3E}">
        <p14:creationId xmlns:p14="http://schemas.microsoft.com/office/powerpoint/2010/main" val="466343927"/>
      </p:ext>
    </p:extLst>
  </p:cSld>
  <p:clrMapOvr>
    <a:masterClrMapping/>
  </p:clrMapOvr>
  <p:transition spd="slow">
    <p:cover dir="d"/>
    <p:sndAc>
      <p:stSnd>
        <p:snd r:embed="rId1" name="bomb.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1403648" y="188640"/>
            <a:ext cx="6192688" cy="1296144"/>
          </a:xfrm>
        </p:spPr>
        <p:txBody>
          <a:bodyPr/>
          <a:lstStyle/>
          <a:p>
            <a:r>
              <a:rPr lang="it-IT" smtClean="0"/>
              <a:t>Fare clic per modificare lo stile del titolo</a:t>
            </a:r>
            <a:endParaRPr lang="it-IT" dirty="0"/>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4" name="Segnaposto data 3"/>
          <p:cNvSpPr>
            <a:spLocks noGrp="1"/>
          </p:cNvSpPr>
          <p:nvPr>
            <p:ph type="dt" sz="half" idx="10"/>
          </p:nvPr>
        </p:nvSpPr>
        <p:spPr>
          <a:xfrm>
            <a:off x="457200" y="6356351"/>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024B8C6E-EB2E-4A35-A7C0-51A9C2D6D6EE}" type="datetimeFigureOut">
              <a:rPr lang="it-IT"/>
              <a:pPr>
                <a:defRPr/>
              </a:pPr>
              <a:t>12/05/2016</a:t>
            </a:fld>
            <a:endParaRPr lang="it-IT"/>
          </a:p>
        </p:txBody>
      </p:sp>
      <p:sp>
        <p:nvSpPr>
          <p:cNvPr id="5" name="Segnaposto piè di pagina 4"/>
          <p:cNvSpPr>
            <a:spLocks noGrp="1"/>
          </p:cNvSpPr>
          <p:nvPr>
            <p:ph type="ftr" sz="quarter" idx="11"/>
          </p:nvPr>
        </p:nvSpPr>
        <p:spPr>
          <a:xfrm>
            <a:off x="3124200" y="6356351"/>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it-IT"/>
          </a:p>
        </p:txBody>
      </p:sp>
      <p:sp>
        <p:nvSpPr>
          <p:cNvPr id="6" name="Segnaposto numero diapositiva 5"/>
          <p:cNvSpPr>
            <a:spLocks noGrp="1"/>
          </p:cNvSpPr>
          <p:nvPr>
            <p:ph type="sldNum" sz="quarter" idx="12"/>
          </p:nvPr>
        </p:nvSpPr>
        <p:spPr>
          <a:xfrm>
            <a:off x="6553200" y="6356351"/>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3BDDA046-FF33-4C52-BF96-1D44754E5142}" type="slidenum">
              <a:rPr lang="it-IT" altLang="it-IT"/>
              <a:pPr/>
              <a:t>‹N›</a:t>
            </a:fld>
            <a:endParaRPr lang="it-IT" altLang="it-IT"/>
          </a:p>
        </p:txBody>
      </p:sp>
    </p:spTree>
    <p:extLst>
      <p:ext uri="{BB962C8B-B14F-4D97-AF65-F5344CB8AC3E}">
        <p14:creationId xmlns:p14="http://schemas.microsoft.com/office/powerpoint/2010/main" val="1115445727"/>
      </p:ext>
    </p:extLst>
  </p:cSld>
  <p:clrMapOvr>
    <a:masterClrMapping/>
  </p:clrMapOvr>
  <p:transition spd="slow">
    <p:cover dir="d"/>
    <p:sndAc>
      <p:stSnd>
        <p:snd r:embed="rId1" name="bomb.wav"/>
      </p:st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a:xfrm>
            <a:off x="457200" y="6356351"/>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4D473E4C-C7EB-44CF-B6B7-BD962E3B28DE}" type="datetimeFigureOut">
              <a:rPr lang="it-IT"/>
              <a:pPr>
                <a:defRPr/>
              </a:pPr>
              <a:t>12/05/2016</a:t>
            </a:fld>
            <a:endParaRPr lang="it-IT"/>
          </a:p>
        </p:txBody>
      </p:sp>
      <p:sp>
        <p:nvSpPr>
          <p:cNvPr id="5" name="Segnaposto piè di pagina 4"/>
          <p:cNvSpPr>
            <a:spLocks noGrp="1"/>
          </p:cNvSpPr>
          <p:nvPr>
            <p:ph type="ftr" sz="quarter" idx="11"/>
          </p:nvPr>
        </p:nvSpPr>
        <p:spPr>
          <a:xfrm>
            <a:off x="3124200" y="6356351"/>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it-IT"/>
          </a:p>
        </p:txBody>
      </p:sp>
      <p:sp>
        <p:nvSpPr>
          <p:cNvPr id="6" name="Segnaposto numero diapositiva 5"/>
          <p:cNvSpPr>
            <a:spLocks noGrp="1"/>
          </p:cNvSpPr>
          <p:nvPr>
            <p:ph type="sldNum" sz="quarter" idx="12"/>
          </p:nvPr>
        </p:nvSpPr>
        <p:spPr>
          <a:xfrm>
            <a:off x="6553200" y="6356351"/>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8C81C0DC-CAB3-4537-9BB9-6FFF57E09CFE}" type="slidenum">
              <a:rPr lang="it-IT" altLang="it-IT"/>
              <a:pPr/>
              <a:t>‹N›</a:t>
            </a:fld>
            <a:endParaRPr lang="it-IT" altLang="it-IT"/>
          </a:p>
        </p:txBody>
      </p:sp>
    </p:spTree>
    <p:extLst>
      <p:ext uri="{BB962C8B-B14F-4D97-AF65-F5344CB8AC3E}">
        <p14:creationId xmlns:p14="http://schemas.microsoft.com/office/powerpoint/2010/main" val="2819964047"/>
      </p:ext>
    </p:extLst>
  </p:cSld>
  <p:clrMapOvr>
    <a:masterClrMapping/>
  </p:clrMapOvr>
  <p:transition spd="slow">
    <p:cover dir="d"/>
    <p:sndAc>
      <p:stSnd>
        <p:snd r:embed="rId1" name="bomb.wav"/>
      </p:stSnd>
    </p:sndAc>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a:xfrm>
            <a:off x="457200" y="6356351"/>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3FD8C975-9FC6-4135-877E-086C32C31A8A}" type="datetimeFigureOut">
              <a:rPr lang="it-IT"/>
              <a:pPr>
                <a:defRPr/>
              </a:pPr>
              <a:t>12/05/2016</a:t>
            </a:fld>
            <a:endParaRPr lang="it-IT"/>
          </a:p>
        </p:txBody>
      </p:sp>
      <p:sp>
        <p:nvSpPr>
          <p:cNvPr id="6" name="Segnaposto piè di pagina 4"/>
          <p:cNvSpPr>
            <a:spLocks noGrp="1"/>
          </p:cNvSpPr>
          <p:nvPr>
            <p:ph type="ftr" sz="quarter" idx="11"/>
          </p:nvPr>
        </p:nvSpPr>
        <p:spPr>
          <a:xfrm>
            <a:off x="3124200" y="6356351"/>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it-IT"/>
          </a:p>
        </p:txBody>
      </p:sp>
      <p:sp>
        <p:nvSpPr>
          <p:cNvPr id="7" name="Segnaposto numero diapositiva 5"/>
          <p:cNvSpPr>
            <a:spLocks noGrp="1"/>
          </p:cNvSpPr>
          <p:nvPr>
            <p:ph type="sldNum" sz="quarter" idx="12"/>
          </p:nvPr>
        </p:nvSpPr>
        <p:spPr>
          <a:xfrm>
            <a:off x="6553200" y="6356351"/>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9B09C25A-C7BF-4EBA-B706-81FAC320F5CF}" type="slidenum">
              <a:rPr lang="it-IT" altLang="it-IT"/>
              <a:pPr/>
              <a:t>‹N›</a:t>
            </a:fld>
            <a:endParaRPr lang="it-IT" altLang="it-IT"/>
          </a:p>
        </p:txBody>
      </p:sp>
    </p:spTree>
    <p:extLst>
      <p:ext uri="{BB962C8B-B14F-4D97-AF65-F5344CB8AC3E}">
        <p14:creationId xmlns:p14="http://schemas.microsoft.com/office/powerpoint/2010/main" val="2103718804"/>
      </p:ext>
    </p:extLst>
  </p:cSld>
  <p:clrMapOvr>
    <a:masterClrMapping/>
  </p:clrMapOvr>
  <p:transition spd="slow">
    <p:cover dir="d"/>
    <p:sndAc>
      <p:stSnd>
        <p:snd r:embed="rId1" name="bomb.wav"/>
      </p:stSnd>
    </p:sndAc>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a:xfrm>
            <a:off x="457200" y="6356351"/>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713C8147-DC6A-4E46-B0B7-877D6AB9266D}" type="datetimeFigureOut">
              <a:rPr lang="it-IT"/>
              <a:pPr>
                <a:defRPr/>
              </a:pPr>
              <a:t>12/05/2016</a:t>
            </a:fld>
            <a:endParaRPr lang="it-IT"/>
          </a:p>
        </p:txBody>
      </p:sp>
      <p:sp>
        <p:nvSpPr>
          <p:cNvPr id="8" name="Segnaposto piè di pagina 4"/>
          <p:cNvSpPr>
            <a:spLocks noGrp="1"/>
          </p:cNvSpPr>
          <p:nvPr>
            <p:ph type="ftr" sz="quarter" idx="11"/>
          </p:nvPr>
        </p:nvSpPr>
        <p:spPr>
          <a:xfrm>
            <a:off x="3124200" y="6356351"/>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it-IT"/>
          </a:p>
        </p:txBody>
      </p:sp>
      <p:sp>
        <p:nvSpPr>
          <p:cNvPr id="9" name="Segnaposto numero diapositiva 5"/>
          <p:cNvSpPr>
            <a:spLocks noGrp="1"/>
          </p:cNvSpPr>
          <p:nvPr>
            <p:ph type="sldNum" sz="quarter" idx="12"/>
          </p:nvPr>
        </p:nvSpPr>
        <p:spPr>
          <a:xfrm>
            <a:off x="6553200" y="6356351"/>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BA023FDC-D50F-4872-A7F9-FC20EA00D180}" type="slidenum">
              <a:rPr lang="it-IT" altLang="it-IT"/>
              <a:pPr/>
              <a:t>‹N›</a:t>
            </a:fld>
            <a:endParaRPr lang="it-IT" altLang="it-IT"/>
          </a:p>
        </p:txBody>
      </p:sp>
    </p:spTree>
    <p:extLst>
      <p:ext uri="{BB962C8B-B14F-4D97-AF65-F5344CB8AC3E}">
        <p14:creationId xmlns:p14="http://schemas.microsoft.com/office/powerpoint/2010/main" val="2599771556"/>
      </p:ext>
    </p:extLst>
  </p:cSld>
  <p:clrMapOvr>
    <a:masterClrMapping/>
  </p:clrMapOvr>
  <p:transition spd="slow">
    <p:cover dir="d"/>
    <p:sndAc>
      <p:stSnd>
        <p:snd r:embed="rId1" name="bomb.wav"/>
      </p:stSnd>
    </p:sndAc>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a:xfrm>
            <a:off x="457200" y="6356351"/>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813B0B31-A473-45F6-A4D3-D40C6AF18A91}" type="datetimeFigureOut">
              <a:rPr lang="it-IT"/>
              <a:pPr>
                <a:defRPr/>
              </a:pPr>
              <a:t>12/05/2016</a:t>
            </a:fld>
            <a:endParaRPr lang="it-IT"/>
          </a:p>
        </p:txBody>
      </p:sp>
      <p:sp>
        <p:nvSpPr>
          <p:cNvPr id="4" name="Segnaposto piè di pagina 4"/>
          <p:cNvSpPr>
            <a:spLocks noGrp="1"/>
          </p:cNvSpPr>
          <p:nvPr>
            <p:ph type="ftr" sz="quarter" idx="11"/>
          </p:nvPr>
        </p:nvSpPr>
        <p:spPr>
          <a:xfrm>
            <a:off x="3124200" y="6356351"/>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it-IT"/>
          </a:p>
        </p:txBody>
      </p:sp>
      <p:sp>
        <p:nvSpPr>
          <p:cNvPr id="5" name="Segnaposto numero diapositiva 5"/>
          <p:cNvSpPr>
            <a:spLocks noGrp="1"/>
          </p:cNvSpPr>
          <p:nvPr>
            <p:ph type="sldNum" sz="quarter" idx="12"/>
          </p:nvPr>
        </p:nvSpPr>
        <p:spPr>
          <a:xfrm>
            <a:off x="6553200" y="6356351"/>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8DB71547-DC56-40A0-B51D-B3EC51D61C31}" type="slidenum">
              <a:rPr lang="it-IT" altLang="it-IT"/>
              <a:pPr/>
              <a:t>‹N›</a:t>
            </a:fld>
            <a:endParaRPr lang="it-IT" altLang="it-IT"/>
          </a:p>
        </p:txBody>
      </p:sp>
    </p:spTree>
    <p:extLst>
      <p:ext uri="{BB962C8B-B14F-4D97-AF65-F5344CB8AC3E}">
        <p14:creationId xmlns:p14="http://schemas.microsoft.com/office/powerpoint/2010/main" val="161949203"/>
      </p:ext>
    </p:extLst>
  </p:cSld>
  <p:clrMapOvr>
    <a:masterClrMapping/>
  </p:clrMapOvr>
  <p:transition spd="slow">
    <p:cover dir="d"/>
    <p:sndAc>
      <p:stSnd>
        <p:snd r:embed="rId1" name="bomb.wav"/>
      </p:stSnd>
    </p:sndAc>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a:xfrm>
            <a:off x="457200" y="6356351"/>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068C48D3-A17F-4F62-BCBE-75C00191FD2F}" type="datetimeFigureOut">
              <a:rPr lang="it-IT"/>
              <a:pPr>
                <a:defRPr/>
              </a:pPr>
              <a:t>12/05/2016</a:t>
            </a:fld>
            <a:endParaRPr lang="it-IT"/>
          </a:p>
        </p:txBody>
      </p:sp>
      <p:sp>
        <p:nvSpPr>
          <p:cNvPr id="3" name="Segnaposto piè di pagina 4"/>
          <p:cNvSpPr>
            <a:spLocks noGrp="1"/>
          </p:cNvSpPr>
          <p:nvPr>
            <p:ph type="ftr" sz="quarter" idx="11"/>
          </p:nvPr>
        </p:nvSpPr>
        <p:spPr>
          <a:xfrm>
            <a:off x="3124200" y="6356351"/>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it-IT"/>
          </a:p>
        </p:txBody>
      </p:sp>
      <p:sp>
        <p:nvSpPr>
          <p:cNvPr id="4" name="Segnaposto numero diapositiva 5"/>
          <p:cNvSpPr>
            <a:spLocks noGrp="1"/>
          </p:cNvSpPr>
          <p:nvPr>
            <p:ph type="sldNum" sz="quarter" idx="12"/>
          </p:nvPr>
        </p:nvSpPr>
        <p:spPr>
          <a:xfrm>
            <a:off x="6553200" y="6356351"/>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FB89BE85-B011-4B1E-9F38-191EEA7FE76F}" type="slidenum">
              <a:rPr lang="it-IT" altLang="it-IT"/>
              <a:pPr/>
              <a:t>‹N›</a:t>
            </a:fld>
            <a:endParaRPr lang="it-IT" altLang="it-IT"/>
          </a:p>
        </p:txBody>
      </p:sp>
    </p:spTree>
    <p:extLst>
      <p:ext uri="{BB962C8B-B14F-4D97-AF65-F5344CB8AC3E}">
        <p14:creationId xmlns:p14="http://schemas.microsoft.com/office/powerpoint/2010/main" val="2000833663"/>
      </p:ext>
    </p:extLst>
  </p:cSld>
  <p:clrMapOvr>
    <a:masterClrMapping/>
  </p:clrMapOvr>
  <p:transition spd="slow">
    <p:cover dir="d"/>
    <p:sndAc>
      <p:stSnd>
        <p:snd r:embed="rId1" name="bomb.wav"/>
      </p:stSnd>
    </p:sndAc>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1"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a:xfrm>
            <a:off x="457200" y="6356351"/>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7BEDD18A-FF38-44E3-8034-C8DF57A348B9}" type="datetimeFigureOut">
              <a:rPr lang="it-IT"/>
              <a:pPr>
                <a:defRPr/>
              </a:pPr>
              <a:t>12/05/2016</a:t>
            </a:fld>
            <a:endParaRPr lang="it-IT"/>
          </a:p>
        </p:txBody>
      </p:sp>
      <p:sp>
        <p:nvSpPr>
          <p:cNvPr id="6" name="Segnaposto piè di pagina 4"/>
          <p:cNvSpPr>
            <a:spLocks noGrp="1"/>
          </p:cNvSpPr>
          <p:nvPr>
            <p:ph type="ftr" sz="quarter" idx="11"/>
          </p:nvPr>
        </p:nvSpPr>
        <p:spPr>
          <a:xfrm>
            <a:off x="3124200" y="6356351"/>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it-IT"/>
          </a:p>
        </p:txBody>
      </p:sp>
      <p:sp>
        <p:nvSpPr>
          <p:cNvPr id="7" name="Segnaposto numero diapositiva 5"/>
          <p:cNvSpPr>
            <a:spLocks noGrp="1"/>
          </p:cNvSpPr>
          <p:nvPr>
            <p:ph type="sldNum" sz="quarter" idx="12"/>
          </p:nvPr>
        </p:nvSpPr>
        <p:spPr>
          <a:xfrm>
            <a:off x="6553200" y="6356351"/>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CA228B5A-73CE-46EE-B90E-C3E48E27D625}" type="slidenum">
              <a:rPr lang="it-IT" altLang="it-IT"/>
              <a:pPr/>
              <a:t>‹N›</a:t>
            </a:fld>
            <a:endParaRPr lang="it-IT" altLang="it-IT"/>
          </a:p>
        </p:txBody>
      </p:sp>
    </p:spTree>
    <p:extLst>
      <p:ext uri="{BB962C8B-B14F-4D97-AF65-F5344CB8AC3E}">
        <p14:creationId xmlns:p14="http://schemas.microsoft.com/office/powerpoint/2010/main" val="1380955825"/>
      </p:ext>
    </p:extLst>
  </p:cSld>
  <p:clrMapOvr>
    <a:masterClrMapping/>
  </p:clrMapOvr>
  <p:transition spd="slow">
    <p:cover dir="d"/>
    <p:sndAc>
      <p:stSnd>
        <p:snd r:embed="rId1" name="bomb.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1403648" y="188640"/>
            <a:ext cx="6192688" cy="1296144"/>
          </a:xfrm>
        </p:spPr>
        <p:txBody>
          <a:bodyPr/>
          <a:lstStyle/>
          <a:p>
            <a:r>
              <a:rPr lang="it-IT" smtClean="0"/>
              <a:t>Fare clic per modificare lo stile del titolo</a:t>
            </a:r>
            <a:endParaRPr lang="it-IT" dirty="0"/>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4" name="Segnaposto data 3"/>
          <p:cNvSpPr>
            <a:spLocks noGrp="1"/>
          </p:cNvSpPr>
          <p:nvPr>
            <p:ph type="dt" sz="half" idx="10"/>
          </p:nvPr>
        </p:nvSpPr>
        <p:spPr>
          <a:xfrm>
            <a:off x="457200" y="6356351"/>
            <a:ext cx="2133600" cy="365125"/>
          </a:xfrm>
          <a:prstGeom prst="rect">
            <a:avLst/>
          </a:prstGeom>
        </p:spPr>
        <p:txBody>
          <a:bodyPr/>
          <a:lstStyle>
            <a:lvl1pPr>
              <a:defRPr/>
            </a:lvl1pPr>
          </a:lstStyle>
          <a:p>
            <a:fld id="{53E7DBEC-5B24-4162-9350-6884C828F16E}" type="datetimeFigureOut">
              <a:rPr lang="it-IT" smtClean="0"/>
              <a:t>12/05/2016</a:t>
            </a:fld>
            <a:endParaRPr lang="it-IT"/>
          </a:p>
        </p:txBody>
      </p:sp>
      <p:sp>
        <p:nvSpPr>
          <p:cNvPr id="5" name="Segnaposto piè di pagina 4"/>
          <p:cNvSpPr>
            <a:spLocks noGrp="1"/>
          </p:cNvSpPr>
          <p:nvPr>
            <p:ph type="ftr" sz="quarter" idx="11"/>
          </p:nvPr>
        </p:nvSpPr>
        <p:spPr>
          <a:xfrm>
            <a:off x="3124200" y="6356351"/>
            <a:ext cx="2895600" cy="365125"/>
          </a:xfrm>
          <a:prstGeom prst="rect">
            <a:avLst/>
          </a:prstGeom>
        </p:spPr>
        <p:txBody>
          <a:bodyPr/>
          <a:lstStyle>
            <a:lvl1pPr>
              <a:defRPr/>
            </a:lvl1pPr>
          </a:lstStyle>
          <a:p>
            <a:endParaRPr lang="it-IT"/>
          </a:p>
        </p:txBody>
      </p:sp>
      <p:sp>
        <p:nvSpPr>
          <p:cNvPr id="6" name="Segnaposto numero diapositiva 5"/>
          <p:cNvSpPr>
            <a:spLocks noGrp="1"/>
          </p:cNvSpPr>
          <p:nvPr>
            <p:ph type="sldNum" sz="quarter" idx="12"/>
          </p:nvPr>
        </p:nvSpPr>
        <p:spPr>
          <a:xfrm>
            <a:off x="6553200" y="6356351"/>
            <a:ext cx="2133600" cy="365125"/>
          </a:xfrm>
          <a:prstGeom prst="rect">
            <a:avLst/>
          </a:prstGeom>
        </p:spPr>
        <p:txBody>
          <a:bodyPr/>
          <a:lstStyle>
            <a:lvl1pPr>
              <a:defRPr/>
            </a:lvl1pPr>
          </a:lstStyle>
          <a:p>
            <a:fld id="{30F1EF7B-1C8A-497D-A1F1-19B19BBAAAB0}" type="slidenum">
              <a:rPr lang="it-IT" smtClean="0"/>
              <a:t>‹N›</a:t>
            </a:fld>
            <a:endParaRPr lang="it-IT"/>
          </a:p>
        </p:txBody>
      </p:sp>
    </p:spTree>
    <p:extLst>
      <p:ext uri="{BB962C8B-B14F-4D97-AF65-F5344CB8AC3E}">
        <p14:creationId xmlns:p14="http://schemas.microsoft.com/office/powerpoint/2010/main" val="281359147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1"/>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smtClean="0"/>
              <a:t>Fare clic sull'icona per inserire un'immagine</a:t>
            </a:r>
            <a:endParaRPr lang="it-IT" noProof="0"/>
          </a:p>
        </p:txBody>
      </p:sp>
      <p:sp>
        <p:nvSpPr>
          <p:cNvPr id="4" name="Segnaposto testo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a:xfrm>
            <a:off x="457200" y="6356351"/>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D970E6F5-441A-4010-959A-CA099E9C4042}" type="datetimeFigureOut">
              <a:rPr lang="it-IT"/>
              <a:pPr>
                <a:defRPr/>
              </a:pPr>
              <a:t>12/05/2016</a:t>
            </a:fld>
            <a:endParaRPr lang="it-IT"/>
          </a:p>
        </p:txBody>
      </p:sp>
      <p:sp>
        <p:nvSpPr>
          <p:cNvPr id="6" name="Segnaposto piè di pagina 4"/>
          <p:cNvSpPr>
            <a:spLocks noGrp="1"/>
          </p:cNvSpPr>
          <p:nvPr>
            <p:ph type="ftr" sz="quarter" idx="11"/>
          </p:nvPr>
        </p:nvSpPr>
        <p:spPr>
          <a:xfrm>
            <a:off x="3124200" y="6356351"/>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it-IT"/>
          </a:p>
        </p:txBody>
      </p:sp>
      <p:sp>
        <p:nvSpPr>
          <p:cNvPr id="7" name="Segnaposto numero diapositiva 5"/>
          <p:cNvSpPr>
            <a:spLocks noGrp="1"/>
          </p:cNvSpPr>
          <p:nvPr>
            <p:ph type="sldNum" sz="quarter" idx="12"/>
          </p:nvPr>
        </p:nvSpPr>
        <p:spPr>
          <a:xfrm>
            <a:off x="6553200" y="6356351"/>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7E63C36F-18BF-4B5A-9465-323441C2B061}" type="slidenum">
              <a:rPr lang="it-IT" altLang="it-IT"/>
              <a:pPr/>
              <a:t>‹N›</a:t>
            </a:fld>
            <a:endParaRPr lang="it-IT" altLang="it-IT"/>
          </a:p>
        </p:txBody>
      </p:sp>
    </p:spTree>
    <p:extLst>
      <p:ext uri="{BB962C8B-B14F-4D97-AF65-F5344CB8AC3E}">
        <p14:creationId xmlns:p14="http://schemas.microsoft.com/office/powerpoint/2010/main" val="3777720843"/>
      </p:ext>
    </p:extLst>
  </p:cSld>
  <p:clrMapOvr>
    <a:masterClrMapping/>
  </p:clrMapOvr>
  <p:transition spd="slow">
    <p:cover dir="d"/>
    <p:sndAc>
      <p:stSnd>
        <p:snd r:embed="rId1" name="bomb.wav"/>
      </p:stSnd>
    </p:sndAc>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1"/>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9A22F94A-68A2-4734-ACAE-A720E87727BF}" type="datetimeFigureOut">
              <a:rPr lang="it-IT"/>
              <a:pPr>
                <a:defRPr/>
              </a:pPr>
              <a:t>12/05/2016</a:t>
            </a:fld>
            <a:endParaRPr lang="it-IT"/>
          </a:p>
        </p:txBody>
      </p:sp>
      <p:sp>
        <p:nvSpPr>
          <p:cNvPr id="5" name="Segnaposto piè di pagina 4"/>
          <p:cNvSpPr>
            <a:spLocks noGrp="1"/>
          </p:cNvSpPr>
          <p:nvPr>
            <p:ph type="ftr" sz="quarter" idx="11"/>
          </p:nvPr>
        </p:nvSpPr>
        <p:spPr>
          <a:xfrm>
            <a:off x="3124200" y="6356351"/>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it-IT"/>
          </a:p>
        </p:txBody>
      </p:sp>
      <p:sp>
        <p:nvSpPr>
          <p:cNvPr id="6" name="Segnaposto numero diapositiva 5"/>
          <p:cNvSpPr>
            <a:spLocks noGrp="1"/>
          </p:cNvSpPr>
          <p:nvPr>
            <p:ph type="sldNum" sz="quarter" idx="12"/>
          </p:nvPr>
        </p:nvSpPr>
        <p:spPr>
          <a:xfrm>
            <a:off x="6553200" y="6356351"/>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F89FAFAE-30EB-4CF5-A863-C5258D8EDB98}" type="slidenum">
              <a:rPr lang="it-IT" altLang="it-IT"/>
              <a:pPr/>
              <a:t>‹N›</a:t>
            </a:fld>
            <a:endParaRPr lang="it-IT" altLang="it-IT"/>
          </a:p>
        </p:txBody>
      </p:sp>
    </p:spTree>
    <p:extLst>
      <p:ext uri="{BB962C8B-B14F-4D97-AF65-F5344CB8AC3E}">
        <p14:creationId xmlns:p14="http://schemas.microsoft.com/office/powerpoint/2010/main" val="1284239208"/>
      </p:ext>
    </p:extLst>
  </p:cSld>
  <p:clrMapOvr>
    <a:masterClrMapping/>
  </p:clrMapOvr>
  <p:transition spd="slow">
    <p:cover dir="d"/>
    <p:sndAc>
      <p:stSnd>
        <p:snd r:embed="rId1" name="bomb.wav"/>
      </p:stSnd>
    </p:sndAc>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9"/>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9"/>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1"/>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AD454F2C-F6DE-4EE8-9288-C5BF69A869A8}" type="datetimeFigureOut">
              <a:rPr lang="it-IT"/>
              <a:pPr>
                <a:defRPr/>
              </a:pPr>
              <a:t>12/05/2016</a:t>
            </a:fld>
            <a:endParaRPr lang="it-IT"/>
          </a:p>
        </p:txBody>
      </p:sp>
      <p:sp>
        <p:nvSpPr>
          <p:cNvPr id="5" name="Segnaposto piè di pagina 4"/>
          <p:cNvSpPr>
            <a:spLocks noGrp="1"/>
          </p:cNvSpPr>
          <p:nvPr>
            <p:ph type="ftr" sz="quarter" idx="11"/>
          </p:nvPr>
        </p:nvSpPr>
        <p:spPr>
          <a:xfrm>
            <a:off x="3124200" y="6356351"/>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it-IT"/>
          </a:p>
        </p:txBody>
      </p:sp>
      <p:sp>
        <p:nvSpPr>
          <p:cNvPr id="6" name="Segnaposto numero diapositiva 5"/>
          <p:cNvSpPr>
            <a:spLocks noGrp="1"/>
          </p:cNvSpPr>
          <p:nvPr>
            <p:ph type="sldNum" sz="quarter" idx="12"/>
          </p:nvPr>
        </p:nvSpPr>
        <p:spPr>
          <a:xfrm>
            <a:off x="6553200" y="6356351"/>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116A5D83-46E5-46A1-8258-F9C8F5285B3C}" type="slidenum">
              <a:rPr lang="it-IT" altLang="it-IT"/>
              <a:pPr/>
              <a:t>‹N›</a:t>
            </a:fld>
            <a:endParaRPr lang="it-IT" altLang="it-IT"/>
          </a:p>
        </p:txBody>
      </p:sp>
    </p:spTree>
    <p:extLst>
      <p:ext uri="{BB962C8B-B14F-4D97-AF65-F5344CB8AC3E}">
        <p14:creationId xmlns:p14="http://schemas.microsoft.com/office/powerpoint/2010/main" val="953602361"/>
      </p:ext>
    </p:extLst>
  </p:cSld>
  <p:clrMapOvr>
    <a:masterClrMapping/>
  </p:clrMapOvr>
  <p:transition spd="slow">
    <p:cover dir="d"/>
    <p:sndAc>
      <p:stSnd>
        <p:snd r:embed="rId1" name="bomb.wav"/>
      </p:stSnd>
    </p:sndAc>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6"/>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a:xfrm>
            <a:off x="0" y="6492876"/>
            <a:ext cx="2133600" cy="365125"/>
          </a:xfrm>
          <a:prstGeom prst="rect">
            <a:avLst/>
          </a:prstGeom>
        </p:spPr>
        <p:txBody>
          <a:bodyPr/>
          <a:lstStyle>
            <a:lvl1pPr>
              <a:defRPr/>
            </a:lvl1pPr>
          </a:lstStyle>
          <a:p>
            <a:pPr eaLnBrk="1" hangingPunct="1">
              <a:defRPr/>
            </a:pPr>
            <a:fld id="{E6123881-BC6A-4C62-89E7-D77AA72C2F47}" type="datetimeFigureOut">
              <a:rPr lang="it-IT">
                <a:solidFill>
                  <a:prstClr val="black"/>
                </a:solidFill>
                <a:latin typeface="Arial" charset="0"/>
                <a:cs typeface="Arial" charset="0"/>
              </a:rPr>
              <a:pPr eaLnBrk="1" hangingPunct="1">
                <a:defRPr/>
              </a:pPr>
              <a:t>12/05/2016</a:t>
            </a:fld>
            <a:endParaRPr lang="it-IT">
              <a:solidFill>
                <a:prstClr val="black"/>
              </a:solidFill>
              <a:latin typeface="Arial" charset="0"/>
              <a:cs typeface="Arial" charset="0"/>
            </a:endParaRPr>
          </a:p>
        </p:txBody>
      </p:sp>
      <p:sp>
        <p:nvSpPr>
          <p:cNvPr id="6" name="Segnaposto numero diapositiva 5"/>
          <p:cNvSpPr>
            <a:spLocks noGrp="1"/>
          </p:cNvSpPr>
          <p:nvPr>
            <p:ph type="sldNum" sz="quarter" idx="12"/>
          </p:nvPr>
        </p:nvSpPr>
        <p:spPr>
          <a:xfrm>
            <a:off x="7010400" y="6492876"/>
            <a:ext cx="2133600" cy="365125"/>
          </a:xfrm>
          <a:prstGeom prst="rect">
            <a:avLst/>
          </a:prstGeom>
        </p:spPr>
        <p:txBody>
          <a:bodyPr/>
          <a:lstStyle>
            <a:lvl1pPr>
              <a:defRPr/>
            </a:lvl1pPr>
          </a:lstStyle>
          <a:p>
            <a:pPr eaLnBrk="1" hangingPunct="1">
              <a:defRPr/>
            </a:pPr>
            <a:fld id="{BB6198E9-BE17-4FD2-81CA-776B2B4D3CF5}" type="slidenum">
              <a:rPr lang="it-IT">
                <a:solidFill>
                  <a:prstClr val="black"/>
                </a:solidFill>
                <a:latin typeface="Arial" charset="0"/>
                <a:cs typeface="Arial" charset="0"/>
              </a:rPr>
              <a:pPr eaLnBrk="1" hangingPunct="1">
                <a:defRPr/>
              </a:pPr>
              <a:t>‹N›</a:t>
            </a:fld>
            <a:endParaRPr lang="it-IT">
              <a:solidFill>
                <a:prstClr val="black"/>
              </a:solidFill>
              <a:latin typeface="Arial" charset="0"/>
              <a:cs typeface="Arial" charset="0"/>
            </a:endParaRPr>
          </a:p>
        </p:txBody>
      </p:sp>
    </p:spTree>
    <p:extLst>
      <p:ext uri="{BB962C8B-B14F-4D97-AF65-F5344CB8AC3E}">
        <p14:creationId xmlns:p14="http://schemas.microsoft.com/office/powerpoint/2010/main" val="4039718758"/>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1403648" y="188640"/>
            <a:ext cx="6192688" cy="1296144"/>
          </a:xfrm>
        </p:spPr>
        <p:txBody>
          <a:bodyPr/>
          <a:lstStyle/>
          <a:p>
            <a:r>
              <a:rPr lang="it-IT" smtClean="0"/>
              <a:t>Fare clic per modificare lo stile del titolo</a:t>
            </a:r>
            <a:endParaRPr lang="it-IT" dirty="0"/>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4" name="Segnaposto data 3"/>
          <p:cNvSpPr>
            <a:spLocks noGrp="1"/>
          </p:cNvSpPr>
          <p:nvPr>
            <p:ph type="dt" sz="half" idx="10"/>
          </p:nvPr>
        </p:nvSpPr>
        <p:spPr>
          <a:xfrm>
            <a:off x="457200" y="6356351"/>
            <a:ext cx="2133600" cy="365125"/>
          </a:xfrm>
          <a:prstGeom prst="rect">
            <a:avLst/>
          </a:prstGeom>
        </p:spPr>
        <p:txBody>
          <a:bodyPr/>
          <a:lstStyle>
            <a:lvl1pPr>
              <a:defRPr/>
            </a:lvl1pPr>
          </a:lstStyle>
          <a:p>
            <a:pPr eaLnBrk="1" hangingPunct="1">
              <a:defRPr/>
            </a:pPr>
            <a:fld id="{EE459297-6001-4F7B-A376-30629B4102AF}" type="datetimeFigureOut">
              <a:rPr lang="it-IT">
                <a:solidFill>
                  <a:prstClr val="black"/>
                </a:solidFill>
                <a:latin typeface="Arial" charset="0"/>
                <a:cs typeface="Arial" charset="0"/>
              </a:rPr>
              <a:pPr eaLnBrk="1" hangingPunct="1">
                <a:defRPr/>
              </a:pPr>
              <a:t>12/05/2016</a:t>
            </a:fld>
            <a:endParaRPr lang="it-IT">
              <a:solidFill>
                <a:prstClr val="black"/>
              </a:solidFill>
              <a:latin typeface="Arial" charset="0"/>
              <a:cs typeface="Arial" charset="0"/>
            </a:endParaRPr>
          </a:p>
        </p:txBody>
      </p:sp>
      <p:sp>
        <p:nvSpPr>
          <p:cNvPr id="5" name="Segnaposto piè di pagina 4"/>
          <p:cNvSpPr>
            <a:spLocks noGrp="1"/>
          </p:cNvSpPr>
          <p:nvPr>
            <p:ph type="ftr" sz="quarter" idx="11"/>
          </p:nvPr>
        </p:nvSpPr>
        <p:spPr>
          <a:xfrm>
            <a:off x="3124200" y="6356351"/>
            <a:ext cx="2895600" cy="365125"/>
          </a:xfrm>
          <a:prstGeom prst="rect">
            <a:avLst/>
          </a:prstGeom>
        </p:spPr>
        <p:txBody>
          <a:bodyPr/>
          <a:lstStyle>
            <a:lvl1pPr>
              <a:defRPr/>
            </a:lvl1pPr>
          </a:lstStyle>
          <a:p>
            <a:pPr eaLnBrk="1" hangingPunct="1">
              <a:defRPr/>
            </a:pPr>
            <a:endParaRPr lang="it-IT">
              <a:solidFill>
                <a:prstClr val="black"/>
              </a:solidFill>
              <a:latin typeface="Arial" charset="0"/>
              <a:cs typeface="Arial" charset="0"/>
            </a:endParaRPr>
          </a:p>
        </p:txBody>
      </p:sp>
      <p:sp>
        <p:nvSpPr>
          <p:cNvPr id="6" name="Segnaposto numero diapositiva 5"/>
          <p:cNvSpPr>
            <a:spLocks noGrp="1"/>
          </p:cNvSpPr>
          <p:nvPr>
            <p:ph type="sldNum" sz="quarter" idx="12"/>
          </p:nvPr>
        </p:nvSpPr>
        <p:spPr>
          <a:xfrm>
            <a:off x="6553200" y="6356351"/>
            <a:ext cx="2133600" cy="365125"/>
          </a:xfrm>
          <a:prstGeom prst="rect">
            <a:avLst/>
          </a:prstGeom>
        </p:spPr>
        <p:txBody>
          <a:bodyPr/>
          <a:lstStyle>
            <a:lvl1pPr>
              <a:defRPr/>
            </a:lvl1pPr>
          </a:lstStyle>
          <a:p>
            <a:pPr eaLnBrk="1" hangingPunct="1">
              <a:defRPr/>
            </a:pPr>
            <a:fld id="{B1F7595B-5966-422B-8B81-DE9711DB59CE}" type="slidenum">
              <a:rPr lang="it-IT">
                <a:solidFill>
                  <a:prstClr val="black"/>
                </a:solidFill>
                <a:latin typeface="Arial" charset="0"/>
                <a:cs typeface="Arial" charset="0"/>
              </a:rPr>
              <a:pPr eaLnBrk="1" hangingPunct="1">
                <a:defRPr/>
              </a:pPr>
              <a:t>‹N›</a:t>
            </a:fld>
            <a:endParaRPr lang="it-IT">
              <a:solidFill>
                <a:prstClr val="black"/>
              </a:solidFill>
              <a:latin typeface="Arial" charset="0"/>
              <a:cs typeface="Arial" charset="0"/>
            </a:endParaRPr>
          </a:p>
        </p:txBody>
      </p:sp>
    </p:spTree>
    <p:extLst>
      <p:ext uri="{BB962C8B-B14F-4D97-AF65-F5344CB8AC3E}">
        <p14:creationId xmlns:p14="http://schemas.microsoft.com/office/powerpoint/2010/main" val="2453478103"/>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a:xfrm>
            <a:off x="457200" y="6356351"/>
            <a:ext cx="2133600" cy="365125"/>
          </a:xfrm>
          <a:prstGeom prst="rect">
            <a:avLst/>
          </a:prstGeom>
        </p:spPr>
        <p:txBody>
          <a:bodyPr/>
          <a:lstStyle>
            <a:lvl1pPr>
              <a:defRPr/>
            </a:lvl1pPr>
          </a:lstStyle>
          <a:p>
            <a:pPr eaLnBrk="1" hangingPunct="1">
              <a:defRPr/>
            </a:pPr>
            <a:fld id="{37D243F9-E4D3-43C0-920E-5B465DE0354D}" type="datetimeFigureOut">
              <a:rPr lang="it-IT">
                <a:solidFill>
                  <a:prstClr val="black"/>
                </a:solidFill>
                <a:latin typeface="Arial" charset="0"/>
                <a:cs typeface="Arial" charset="0"/>
              </a:rPr>
              <a:pPr eaLnBrk="1" hangingPunct="1">
                <a:defRPr/>
              </a:pPr>
              <a:t>12/05/2016</a:t>
            </a:fld>
            <a:endParaRPr lang="it-IT">
              <a:solidFill>
                <a:prstClr val="black"/>
              </a:solidFill>
              <a:latin typeface="Arial" charset="0"/>
              <a:cs typeface="Arial" charset="0"/>
            </a:endParaRPr>
          </a:p>
        </p:txBody>
      </p:sp>
      <p:sp>
        <p:nvSpPr>
          <p:cNvPr id="5" name="Segnaposto piè di pagina 4"/>
          <p:cNvSpPr>
            <a:spLocks noGrp="1"/>
          </p:cNvSpPr>
          <p:nvPr>
            <p:ph type="ftr" sz="quarter" idx="11"/>
          </p:nvPr>
        </p:nvSpPr>
        <p:spPr>
          <a:xfrm>
            <a:off x="3124200" y="6356351"/>
            <a:ext cx="2895600" cy="365125"/>
          </a:xfrm>
          <a:prstGeom prst="rect">
            <a:avLst/>
          </a:prstGeom>
        </p:spPr>
        <p:txBody>
          <a:bodyPr/>
          <a:lstStyle>
            <a:lvl1pPr>
              <a:defRPr/>
            </a:lvl1pPr>
          </a:lstStyle>
          <a:p>
            <a:pPr eaLnBrk="1" hangingPunct="1">
              <a:defRPr/>
            </a:pPr>
            <a:endParaRPr lang="it-IT">
              <a:solidFill>
                <a:prstClr val="black"/>
              </a:solidFill>
              <a:latin typeface="Arial" charset="0"/>
              <a:cs typeface="Arial" charset="0"/>
            </a:endParaRPr>
          </a:p>
        </p:txBody>
      </p:sp>
      <p:sp>
        <p:nvSpPr>
          <p:cNvPr id="6" name="Segnaposto numero diapositiva 5"/>
          <p:cNvSpPr>
            <a:spLocks noGrp="1"/>
          </p:cNvSpPr>
          <p:nvPr>
            <p:ph type="sldNum" sz="quarter" idx="12"/>
          </p:nvPr>
        </p:nvSpPr>
        <p:spPr>
          <a:xfrm>
            <a:off x="6553200" y="6356351"/>
            <a:ext cx="2133600" cy="365125"/>
          </a:xfrm>
          <a:prstGeom prst="rect">
            <a:avLst/>
          </a:prstGeom>
        </p:spPr>
        <p:txBody>
          <a:bodyPr/>
          <a:lstStyle>
            <a:lvl1pPr>
              <a:defRPr/>
            </a:lvl1pPr>
          </a:lstStyle>
          <a:p>
            <a:pPr eaLnBrk="1" hangingPunct="1">
              <a:defRPr/>
            </a:pPr>
            <a:fld id="{F3725756-FFFF-40C4-A4E4-A6179FE12537}" type="slidenum">
              <a:rPr lang="it-IT">
                <a:solidFill>
                  <a:prstClr val="black"/>
                </a:solidFill>
                <a:latin typeface="Arial" charset="0"/>
                <a:cs typeface="Arial" charset="0"/>
              </a:rPr>
              <a:pPr eaLnBrk="1" hangingPunct="1">
                <a:defRPr/>
              </a:pPr>
              <a:t>‹N›</a:t>
            </a:fld>
            <a:endParaRPr lang="it-IT">
              <a:solidFill>
                <a:prstClr val="black"/>
              </a:solidFill>
              <a:latin typeface="Arial" charset="0"/>
              <a:cs typeface="Arial" charset="0"/>
            </a:endParaRPr>
          </a:p>
        </p:txBody>
      </p:sp>
    </p:spTree>
    <p:extLst>
      <p:ext uri="{BB962C8B-B14F-4D97-AF65-F5344CB8AC3E}">
        <p14:creationId xmlns:p14="http://schemas.microsoft.com/office/powerpoint/2010/main" val="2167130064"/>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a:xfrm>
            <a:off x="457200" y="6356351"/>
            <a:ext cx="2133600" cy="365125"/>
          </a:xfrm>
          <a:prstGeom prst="rect">
            <a:avLst/>
          </a:prstGeom>
        </p:spPr>
        <p:txBody>
          <a:bodyPr/>
          <a:lstStyle>
            <a:lvl1pPr>
              <a:defRPr/>
            </a:lvl1pPr>
          </a:lstStyle>
          <a:p>
            <a:pPr eaLnBrk="1" hangingPunct="1">
              <a:defRPr/>
            </a:pPr>
            <a:fld id="{708732A6-281D-451D-A621-F0682CD709CB}" type="datetimeFigureOut">
              <a:rPr lang="it-IT">
                <a:solidFill>
                  <a:prstClr val="black"/>
                </a:solidFill>
                <a:latin typeface="Arial" charset="0"/>
                <a:cs typeface="Arial" charset="0"/>
              </a:rPr>
              <a:pPr eaLnBrk="1" hangingPunct="1">
                <a:defRPr/>
              </a:pPr>
              <a:t>12/05/2016</a:t>
            </a:fld>
            <a:endParaRPr lang="it-IT">
              <a:solidFill>
                <a:prstClr val="black"/>
              </a:solidFill>
              <a:latin typeface="Arial" charset="0"/>
              <a:cs typeface="Arial" charset="0"/>
            </a:endParaRPr>
          </a:p>
        </p:txBody>
      </p:sp>
      <p:sp>
        <p:nvSpPr>
          <p:cNvPr id="6" name="Segnaposto piè di pagina 4"/>
          <p:cNvSpPr>
            <a:spLocks noGrp="1"/>
          </p:cNvSpPr>
          <p:nvPr>
            <p:ph type="ftr" sz="quarter" idx="11"/>
          </p:nvPr>
        </p:nvSpPr>
        <p:spPr>
          <a:xfrm>
            <a:off x="3124200" y="6356351"/>
            <a:ext cx="2895600" cy="365125"/>
          </a:xfrm>
          <a:prstGeom prst="rect">
            <a:avLst/>
          </a:prstGeom>
        </p:spPr>
        <p:txBody>
          <a:bodyPr/>
          <a:lstStyle>
            <a:lvl1pPr>
              <a:defRPr/>
            </a:lvl1pPr>
          </a:lstStyle>
          <a:p>
            <a:pPr eaLnBrk="1" hangingPunct="1">
              <a:defRPr/>
            </a:pPr>
            <a:endParaRPr lang="it-IT">
              <a:solidFill>
                <a:prstClr val="black"/>
              </a:solidFill>
              <a:latin typeface="Arial" charset="0"/>
              <a:cs typeface="Arial" charset="0"/>
            </a:endParaRPr>
          </a:p>
        </p:txBody>
      </p:sp>
      <p:sp>
        <p:nvSpPr>
          <p:cNvPr id="7" name="Segnaposto numero diapositiva 5"/>
          <p:cNvSpPr>
            <a:spLocks noGrp="1"/>
          </p:cNvSpPr>
          <p:nvPr>
            <p:ph type="sldNum" sz="quarter" idx="12"/>
          </p:nvPr>
        </p:nvSpPr>
        <p:spPr>
          <a:xfrm>
            <a:off x="6553200" y="6356351"/>
            <a:ext cx="2133600" cy="365125"/>
          </a:xfrm>
          <a:prstGeom prst="rect">
            <a:avLst/>
          </a:prstGeom>
        </p:spPr>
        <p:txBody>
          <a:bodyPr/>
          <a:lstStyle>
            <a:lvl1pPr>
              <a:defRPr/>
            </a:lvl1pPr>
          </a:lstStyle>
          <a:p>
            <a:pPr eaLnBrk="1" hangingPunct="1">
              <a:defRPr/>
            </a:pPr>
            <a:fld id="{050426EB-1F4C-4C09-9C08-74F706135E1D}" type="slidenum">
              <a:rPr lang="it-IT">
                <a:solidFill>
                  <a:prstClr val="black"/>
                </a:solidFill>
                <a:latin typeface="Arial" charset="0"/>
                <a:cs typeface="Arial" charset="0"/>
              </a:rPr>
              <a:pPr eaLnBrk="1" hangingPunct="1">
                <a:defRPr/>
              </a:pPr>
              <a:t>‹N›</a:t>
            </a:fld>
            <a:endParaRPr lang="it-IT">
              <a:solidFill>
                <a:prstClr val="black"/>
              </a:solidFill>
              <a:latin typeface="Arial" charset="0"/>
              <a:cs typeface="Arial" charset="0"/>
            </a:endParaRPr>
          </a:p>
        </p:txBody>
      </p:sp>
    </p:spTree>
    <p:extLst>
      <p:ext uri="{BB962C8B-B14F-4D97-AF65-F5344CB8AC3E}">
        <p14:creationId xmlns:p14="http://schemas.microsoft.com/office/powerpoint/2010/main" val="1640990996"/>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a:xfrm>
            <a:off x="457200" y="6356351"/>
            <a:ext cx="2133600" cy="365125"/>
          </a:xfrm>
          <a:prstGeom prst="rect">
            <a:avLst/>
          </a:prstGeom>
        </p:spPr>
        <p:txBody>
          <a:bodyPr/>
          <a:lstStyle>
            <a:lvl1pPr>
              <a:defRPr/>
            </a:lvl1pPr>
          </a:lstStyle>
          <a:p>
            <a:pPr eaLnBrk="1" hangingPunct="1">
              <a:defRPr/>
            </a:pPr>
            <a:fld id="{785D9FB8-EFA7-47CA-8CA7-A3FDC61E1772}" type="datetimeFigureOut">
              <a:rPr lang="it-IT">
                <a:solidFill>
                  <a:prstClr val="black"/>
                </a:solidFill>
                <a:latin typeface="Arial" charset="0"/>
                <a:cs typeface="Arial" charset="0"/>
              </a:rPr>
              <a:pPr eaLnBrk="1" hangingPunct="1">
                <a:defRPr/>
              </a:pPr>
              <a:t>12/05/2016</a:t>
            </a:fld>
            <a:endParaRPr lang="it-IT">
              <a:solidFill>
                <a:prstClr val="black"/>
              </a:solidFill>
              <a:latin typeface="Arial" charset="0"/>
              <a:cs typeface="Arial" charset="0"/>
            </a:endParaRPr>
          </a:p>
        </p:txBody>
      </p:sp>
      <p:sp>
        <p:nvSpPr>
          <p:cNvPr id="8" name="Segnaposto piè di pagina 4"/>
          <p:cNvSpPr>
            <a:spLocks noGrp="1"/>
          </p:cNvSpPr>
          <p:nvPr>
            <p:ph type="ftr" sz="quarter" idx="11"/>
          </p:nvPr>
        </p:nvSpPr>
        <p:spPr>
          <a:xfrm>
            <a:off x="3124200" y="6356351"/>
            <a:ext cx="2895600" cy="365125"/>
          </a:xfrm>
          <a:prstGeom prst="rect">
            <a:avLst/>
          </a:prstGeom>
        </p:spPr>
        <p:txBody>
          <a:bodyPr/>
          <a:lstStyle>
            <a:lvl1pPr>
              <a:defRPr/>
            </a:lvl1pPr>
          </a:lstStyle>
          <a:p>
            <a:pPr eaLnBrk="1" hangingPunct="1">
              <a:defRPr/>
            </a:pPr>
            <a:endParaRPr lang="it-IT">
              <a:solidFill>
                <a:prstClr val="black"/>
              </a:solidFill>
              <a:latin typeface="Arial" charset="0"/>
              <a:cs typeface="Arial" charset="0"/>
            </a:endParaRPr>
          </a:p>
        </p:txBody>
      </p:sp>
      <p:sp>
        <p:nvSpPr>
          <p:cNvPr id="9" name="Segnaposto numero diapositiva 5"/>
          <p:cNvSpPr>
            <a:spLocks noGrp="1"/>
          </p:cNvSpPr>
          <p:nvPr>
            <p:ph type="sldNum" sz="quarter" idx="12"/>
          </p:nvPr>
        </p:nvSpPr>
        <p:spPr>
          <a:xfrm>
            <a:off x="6553200" y="6356351"/>
            <a:ext cx="2133600" cy="365125"/>
          </a:xfrm>
          <a:prstGeom prst="rect">
            <a:avLst/>
          </a:prstGeom>
        </p:spPr>
        <p:txBody>
          <a:bodyPr/>
          <a:lstStyle>
            <a:lvl1pPr>
              <a:defRPr/>
            </a:lvl1pPr>
          </a:lstStyle>
          <a:p>
            <a:pPr eaLnBrk="1" hangingPunct="1">
              <a:defRPr/>
            </a:pPr>
            <a:fld id="{DC561A24-861D-4DEC-934E-3BD9B7B97024}" type="slidenum">
              <a:rPr lang="it-IT">
                <a:solidFill>
                  <a:prstClr val="black"/>
                </a:solidFill>
                <a:latin typeface="Arial" charset="0"/>
                <a:cs typeface="Arial" charset="0"/>
              </a:rPr>
              <a:pPr eaLnBrk="1" hangingPunct="1">
                <a:defRPr/>
              </a:pPr>
              <a:t>‹N›</a:t>
            </a:fld>
            <a:endParaRPr lang="it-IT">
              <a:solidFill>
                <a:prstClr val="black"/>
              </a:solidFill>
              <a:latin typeface="Arial" charset="0"/>
              <a:cs typeface="Arial" charset="0"/>
            </a:endParaRPr>
          </a:p>
        </p:txBody>
      </p:sp>
    </p:spTree>
    <p:extLst>
      <p:ext uri="{BB962C8B-B14F-4D97-AF65-F5344CB8AC3E}">
        <p14:creationId xmlns:p14="http://schemas.microsoft.com/office/powerpoint/2010/main" val="2843723139"/>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a:xfrm>
            <a:off x="457200" y="6356351"/>
            <a:ext cx="2133600" cy="365125"/>
          </a:xfrm>
          <a:prstGeom prst="rect">
            <a:avLst/>
          </a:prstGeom>
        </p:spPr>
        <p:txBody>
          <a:bodyPr/>
          <a:lstStyle>
            <a:lvl1pPr>
              <a:defRPr/>
            </a:lvl1pPr>
          </a:lstStyle>
          <a:p>
            <a:pPr eaLnBrk="1" hangingPunct="1">
              <a:defRPr/>
            </a:pPr>
            <a:fld id="{85F766A4-275A-4C3B-A7E3-A5D18D3D43B8}" type="datetimeFigureOut">
              <a:rPr lang="it-IT">
                <a:solidFill>
                  <a:prstClr val="black"/>
                </a:solidFill>
                <a:latin typeface="Arial" charset="0"/>
                <a:cs typeface="Arial" charset="0"/>
              </a:rPr>
              <a:pPr eaLnBrk="1" hangingPunct="1">
                <a:defRPr/>
              </a:pPr>
              <a:t>12/05/2016</a:t>
            </a:fld>
            <a:endParaRPr lang="it-IT">
              <a:solidFill>
                <a:prstClr val="black"/>
              </a:solidFill>
              <a:latin typeface="Arial" charset="0"/>
              <a:cs typeface="Arial" charset="0"/>
            </a:endParaRPr>
          </a:p>
        </p:txBody>
      </p:sp>
      <p:sp>
        <p:nvSpPr>
          <p:cNvPr id="4" name="Segnaposto piè di pagina 4"/>
          <p:cNvSpPr>
            <a:spLocks noGrp="1"/>
          </p:cNvSpPr>
          <p:nvPr>
            <p:ph type="ftr" sz="quarter" idx="11"/>
          </p:nvPr>
        </p:nvSpPr>
        <p:spPr>
          <a:xfrm>
            <a:off x="3124200" y="6356351"/>
            <a:ext cx="2895600" cy="365125"/>
          </a:xfrm>
          <a:prstGeom prst="rect">
            <a:avLst/>
          </a:prstGeom>
        </p:spPr>
        <p:txBody>
          <a:bodyPr/>
          <a:lstStyle>
            <a:lvl1pPr>
              <a:defRPr/>
            </a:lvl1pPr>
          </a:lstStyle>
          <a:p>
            <a:pPr eaLnBrk="1" hangingPunct="1">
              <a:defRPr/>
            </a:pPr>
            <a:endParaRPr lang="it-IT">
              <a:solidFill>
                <a:prstClr val="black"/>
              </a:solidFill>
              <a:latin typeface="Arial" charset="0"/>
              <a:cs typeface="Arial" charset="0"/>
            </a:endParaRPr>
          </a:p>
        </p:txBody>
      </p:sp>
      <p:sp>
        <p:nvSpPr>
          <p:cNvPr id="5" name="Segnaposto numero diapositiva 5"/>
          <p:cNvSpPr>
            <a:spLocks noGrp="1"/>
          </p:cNvSpPr>
          <p:nvPr>
            <p:ph type="sldNum" sz="quarter" idx="12"/>
          </p:nvPr>
        </p:nvSpPr>
        <p:spPr>
          <a:xfrm>
            <a:off x="6553200" y="6356351"/>
            <a:ext cx="2133600" cy="365125"/>
          </a:xfrm>
          <a:prstGeom prst="rect">
            <a:avLst/>
          </a:prstGeom>
        </p:spPr>
        <p:txBody>
          <a:bodyPr/>
          <a:lstStyle>
            <a:lvl1pPr>
              <a:defRPr/>
            </a:lvl1pPr>
          </a:lstStyle>
          <a:p>
            <a:pPr eaLnBrk="1" hangingPunct="1">
              <a:defRPr/>
            </a:pPr>
            <a:fld id="{EFFB9116-527C-4582-B2EE-FBD2521588CE}" type="slidenum">
              <a:rPr lang="it-IT">
                <a:solidFill>
                  <a:prstClr val="black"/>
                </a:solidFill>
                <a:latin typeface="Arial" charset="0"/>
                <a:cs typeface="Arial" charset="0"/>
              </a:rPr>
              <a:pPr eaLnBrk="1" hangingPunct="1">
                <a:defRPr/>
              </a:pPr>
              <a:t>‹N›</a:t>
            </a:fld>
            <a:endParaRPr lang="it-IT">
              <a:solidFill>
                <a:prstClr val="black"/>
              </a:solidFill>
              <a:latin typeface="Arial" charset="0"/>
              <a:cs typeface="Arial" charset="0"/>
            </a:endParaRPr>
          </a:p>
        </p:txBody>
      </p:sp>
    </p:spTree>
    <p:extLst>
      <p:ext uri="{BB962C8B-B14F-4D97-AF65-F5344CB8AC3E}">
        <p14:creationId xmlns:p14="http://schemas.microsoft.com/office/powerpoint/2010/main" val="1598519262"/>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a:xfrm>
            <a:off x="457200" y="6356351"/>
            <a:ext cx="2133600" cy="365125"/>
          </a:xfrm>
          <a:prstGeom prst="rect">
            <a:avLst/>
          </a:prstGeom>
        </p:spPr>
        <p:txBody>
          <a:bodyPr/>
          <a:lstStyle>
            <a:lvl1pPr>
              <a:defRPr/>
            </a:lvl1pPr>
          </a:lstStyle>
          <a:p>
            <a:pPr eaLnBrk="1" hangingPunct="1">
              <a:defRPr/>
            </a:pPr>
            <a:fld id="{06A9495F-24DB-44AF-9542-6C326DE964C1}" type="datetimeFigureOut">
              <a:rPr lang="it-IT">
                <a:solidFill>
                  <a:prstClr val="black"/>
                </a:solidFill>
                <a:latin typeface="Arial" charset="0"/>
                <a:cs typeface="Arial" charset="0"/>
              </a:rPr>
              <a:pPr eaLnBrk="1" hangingPunct="1">
                <a:defRPr/>
              </a:pPr>
              <a:t>12/05/2016</a:t>
            </a:fld>
            <a:endParaRPr lang="it-IT">
              <a:solidFill>
                <a:prstClr val="black"/>
              </a:solidFill>
              <a:latin typeface="Arial" charset="0"/>
              <a:cs typeface="Arial" charset="0"/>
            </a:endParaRPr>
          </a:p>
        </p:txBody>
      </p:sp>
      <p:sp>
        <p:nvSpPr>
          <p:cNvPr id="3" name="Segnaposto piè di pagina 4"/>
          <p:cNvSpPr>
            <a:spLocks noGrp="1"/>
          </p:cNvSpPr>
          <p:nvPr>
            <p:ph type="ftr" sz="quarter" idx="11"/>
          </p:nvPr>
        </p:nvSpPr>
        <p:spPr>
          <a:xfrm>
            <a:off x="3124200" y="6356351"/>
            <a:ext cx="2895600" cy="365125"/>
          </a:xfrm>
          <a:prstGeom prst="rect">
            <a:avLst/>
          </a:prstGeom>
        </p:spPr>
        <p:txBody>
          <a:bodyPr/>
          <a:lstStyle>
            <a:lvl1pPr>
              <a:defRPr/>
            </a:lvl1pPr>
          </a:lstStyle>
          <a:p>
            <a:pPr eaLnBrk="1" hangingPunct="1">
              <a:defRPr/>
            </a:pPr>
            <a:endParaRPr lang="it-IT">
              <a:solidFill>
                <a:prstClr val="black"/>
              </a:solidFill>
              <a:latin typeface="Arial" charset="0"/>
              <a:cs typeface="Arial" charset="0"/>
            </a:endParaRPr>
          </a:p>
        </p:txBody>
      </p:sp>
      <p:sp>
        <p:nvSpPr>
          <p:cNvPr id="4" name="Segnaposto numero diapositiva 5"/>
          <p:cNvSpPr>
            <a:spLocks noGrp="1"/>
          </p:cNvSpPr>
          <p:nvPr>
            <p:ph type="sldNum" sz="quarter" idx="12"/>
          </p:nvPr>
        </p:nvSpPr>
        <p:spPr>
          <a:xfrm>
            <a:off x="6553200" y="6356351"/>
            <a:ext cx="2133600" cy="365125"/>
          </a:xfrm>
          <a:prstGeom prst="rect">
            <a:avLst/>
          </a:prstGeom>
        </p:spPr>
        <p:txBody>
          <a:bodyPr/>
          <a:lstStyle>
            <a:lvl1pPr>
              <a:defRPr/>
            </a:lvl1pPr>
          </a:lstStyle>
          <a:p>
            <a:pPr eaLnBrk="1" hangingPunct="1">
              <a:defRPr/>
            </a:pPr>
            <a:fld id="{31DE75CE-2D49-4E32-A564-516EB840372E}" type="slidenum">
              <a:rPr lang="it-IT">
                <a:solidFill>
                  <a:prstClr val="black"/>
                </a:solidFill>
                <a:latin typeface="Arial" charset="0"/>
                <a:cs typeface="Arial" charset="0"/>
              </a:rPr>
              <a:pPr eaLnBrk="1" hangingPunct="1">
                <a:defRPr/>
              </a:pPr>
              <a:t>‹N›</a:t>
            </a:fld>
            <a:endParaRPr lang="it-IT">
              <a:solidFill>
                <a:prstClr val="black"/>
              </a:solidFill>
              <a:latin typeface="Arial" charset="0"/>
              <a:cs typeface="Arial" charset="0"/>
            </a:endParaRPr>
          </a:p>
        </p:txBody>
      </p:sp>
    </p:spTree>
    <p:extLst>
      <p:ext uri="{BB962C8B-B14F-4D97-AF65-F5344CB8AC3E}">
        <p14:creationId xmlns:p14="http://schemas.microsoft.com/office/powerpoint/2010/main" val="478367826"/>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a:xfrm>
            <a:off x="457200" y="6356351"/>
            <a:ext cx="2133600" cy="365125"/>
          </a:xfrm>
          <a:prstGeom prst="rect">
            <a:avLst/>
          </a:prstGeom>
        </p:spPr>
        <p:txBody>
          <a:bodyPr/>
          <a:lstStyle>
            <a:lvl1pPr>
              <a:defRPr/>
            </a:lvl1pPr>
          </a:lstStyle>
          <a:p>
            <a:fld id="{53E7DBEC-5B24-4162-9350-6884C828F16E}" type="datetimeFigureOut">
              <a:rPr lang="it-IT" smtClean="0"/>
              <a:t>12/05/2016</a:t>
            </a:fld>
            <a:endParaRPr lang="it-IT"/>
          </a:p>
        </p:txBody>
      </p:sp>
      <p:sp>
        <p:nvSpPr>
          <p:cNvPr id="5" name="Segnaposto piè di pagina 4"/>
          <p:cNvSpPr>
            <a:spLocks noGrp="1"/>
          </p:cNvSpPr>
          <p:nvPr>
            <p:ph type="ftr" sz="quarter" idx="11"/>
          </p:nvPr>
        </p:nvSpPr>
        <p:spPr>
          <a:xfrm>
            <a:off x="3124200" y="6356351"/>
            <a:ext cx="2895600" cy="365125"/>
          </a:xfrm>
          <a:prstGeom prst="rect">
            <a:avLst/>
          </a:prstGeom>
        </p:spPr>
        <p:txBody>
          <a:bodyPr/>
          <a:lstStyle>
            <a:lvl1pPr>
              <a:defRPr/>
            </a:lvl1pPr>
          </a:lstStyle>
          <a:p>
            <a:endParaRPr lang="it-IT"/>
          </a:p>
        </p:txBody>
      </p:sp>
      <p:sp>
        <p:nvSpPr>
          <p:cNvPr id="6" name="Segnaposto numero diapositiva 5"/>
          <p:cNvSpPr>
            <a:spLocks noGrp="1"/>
          </p:cNvSpPr>
          <p:nvPr>
            <p:ph type="sldNum" sz="quarter" idx="12"/>
          </p:nvPr>
        </p:nvSpPr>
        <p:spPr>
          <a:xfrm>
            <a:off x="6553200" y="6356351"/>
            <a:ext cx="2133600" cy="365125"/>
          </a:xfrm>
          <a:prstGeom prst="rect">
            <a:avLst/>
          </a:prstGeom>
        </p:spPr>
        <p:txBody>
          <a:bodyPr/>
          <a:lstStyle>
            <a:lvl1pPr>
              <a:defRPr/>
            </a:lvl1pPr>
          </a:lstStyle>
          <a:p>
            <a:fld id="{30F1EF7B-1C8A-497D-A1F1-19B19BBAAAB0}" type="slidenum">
              <a:rPr lang="it-IT" smtClean="0"/>
              <a:t>‹N›</a:t>
            </a:fld>
            <a:endParaRPr lang="it-IT"/>
          </a:p>
        </p:txBody>
      </p:sp>
    </p:spTree>
    <p:extLst>
      <p:ext uri="{BB962C8B-B14F-4D97-AF65-F5344CB8AC3E}">
        <p14:creationId xmlns:p14="http://schemas.microsoft.com/office/powerpoint/2010/main" val="105599760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1"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a:xfrm>
            <a:off x="457200" y="6356351"/>
            <a:ext cx="2133600" cy="365125"/>
          </a:xfrm>
          <a:prstGeom prst="rect">
            <a:avLst/>
          </a:prstGeom>
        </p:spPr>
        <p:txBody>
          <a:bodyPr/>
          <a:lstStyle>
            <a:lvl1pPr>
              <a:defRPr/>
            </a:lvl1pPr>
          </a:lstStyle>
          <a:p>
            <a:pPr eaLnBrk="1" hangingPunct="1">
              <a:defRPr/>
            </a:pPr>
            <a:fld id="{CD50CF9C-A7DD-4738-ABCF-DE81A64D14F4}" type="datetimeFigureOut">
              <a:rPr lang="it-IT">
                <a:solidFill>
                  <a:prstClr val="black"/>
                </a:solidFill>
                <a:latin typeface="Arial" charset="0"/>
                <a:cs typeface="Arial" charset="0"/>
              </a:rPr>
              <a:pPr eaLnBrk="1" hangingPunct="1">
                <a:defRPr/>
              </a:pPr>
              <a:t>12/05/2016</a:t>
            </a:fld>
            <a:endParaRPr lang="it-IT">
              <a:solidFill>
                <a:prstClr val="black"/>
              </a:solidFill>
              <a:latin typeface="Arial" charset="0"/>
              <a:cs typeface="Arial" charset="0"/>
            </a:endParaRPr>
          </a:p>
        </p:txBody>
      </p:sp>
      <p:sp>
        <p:nvSpPr>
          <p:cNvPr id="6" name="Segnaposto piè di pagina 4"/>
          <p:cNvSpPr>
            <a:spLocks noGrp="1"/>
          </p:cNvSpPr>
          <p:nvPr>
            <p:ph type="ftr" sz="quarter" idx="11"/>
          </p:nvPr>
        </p:nvSpPr>
        <p:spPr>
          <a:xfrm>
            <a:off x="3124200" y="6356351"/>
            <a:ext cx="2895600" cy="365125"/>
          </a:xfrm>
          <a:prstGeom prst="rect">
            <a:avLst/>
          </a:prstGeom>
        </p:spPr>
        <p:txBody>
          <a:bodyPr/>
          <a:lstStyle>
            <a:lvl1pPr>
              <a:defRPr/>
            </a:lvl1pPr>
          </a:lstStyle>
          <a:p>
            <a:pPr eaLnBrk="1" hangingPunct="1">
              <a:defRPr/>
            </a:pPr>
            <a:endParaRPr lang="it-IT">
              <a:solidFill>
                <a:prstClr val="black"/>
              </a:solidFill>
              <a:latin typeface="Arial" charset="0"/>
              <a:cs typeface="Arial" charset="0"/>
            </a:endParaRPr>
          </a:p>
        </p:txBody>
      </p:sp>
      <p:sp>
        <p:nvSpPr>
          <p:cNvPr id="7" name="Segnaposto numero diapositiva 5"/>
          <p:cNvSpPr>
            <a:spLocks noGrp="1"/>
          </p:cNvSpPr>
          <p:nvPr>
            <p:ph type="sldNum" sz="quarter" idx="12"/>
          </p:nvPr>
        </p:nvSpPr>
        <p:spPr>
          <a:xfrm>
            <a:off x="6553200" y="6356351"/>
            <a:ext cx="2133600" cy="365125"/>
          </a:xfrm>
          <a:prstGeom prst="rect">
            <a:avLst/>
          </a:prstGeom>
        </p:spPr>
        <p:txBody>
          <a:bodyPr/>
          <a:lstStyle>
            <a:lvl1pPr>
              <a:defRPr/>
            </a:lvl1pPr>
          </a:lstStyle>
          <a:p>
            <a:pPr eaLnBrk="1" hangingPunct="1">
              <a:defRPr/>
            </a:pPr>
            <a:fld id="{851FED3E-AF71-4864-A0BC-A7382F5ED596}" type="slidenum">
              <a:rPr lang="it-IT">
                <a:solidFill>
                  <a:prstClr val="black"/>
                </a:solidFill>
                <a:latin typeface="Arial" charset="0"/>
                <a:cs typeface="Arial" charset="0"/>
              </a:rPr>
              <a:pPr eaLnBrk="1" hangingPunct="1">
                <a:defRPr/>
              </a:pPr>
              <a:t>‹N›</a:t>
            </a:fld>
            <a:endParaRPr lang="it-IT">
              <a:solidFill>
                <a:prstClr val="black"/>
              </a:solidFill>
              <a:latin typeface="Arial" charset="0"/>
              <a:cs typeface="Arial" charset="0"/>
            </a:endParaRPr>
          </a:p>
        </p:txBody>
      </p:sp>
    </p:spTree>
    <p:extLst>
      <p:ext uri="{BB962C8B-B14F-4D97-AF65-F5344CB8AC3E}">
        <p14:creationId xmlns:p14="http://schemas.microsoft.com/office/powerpoint/2010/main" val="396775618"/>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1"/>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smtClean="0"/>
              <a:t>Fare clic sull'icona per inserire un'immagine</a:t>
            </a:r>
            <a:endParaRPr lang="it-IT" noProof="0"/>
          </a:p>
        </p:txBody>
      </p:sp>
      <p:sp>
        <p:nvSpPr>
          <p:cNvPr id="4" name="Segnaposto testo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a:xfrm>
            <a:off x="457200" y="6356351"/>
            <a:ext cx="2133600" cy="365125"/>
          </a:xfrm>
          <a:prstGeom prst="rect">
            <a:avLst/>
          </a:prstGeom>
        </p:spPr>
        <p:txBody>
          <a:bodyPr/>
          <a:lstStyle>
            <a:lvl1pPr>
              <a:defRPr/>
            </a:lvl1pPr>
          </a:lstStyle>
          <a:p>
            <a:pPr eaLnBrk="1" hangingPunct="1">
              <a:defRPr/>
            </a:pPr>
            <a:fld id="{4D87C10F-7C64-4FC0-B6A6-ABDE73835A91}" type="datetimeFigureOut">
              <a:rPr lang="it-IT">
                <a:solidFill>
                  <a:prstClr val="black"/>
                </a:solidFill>
                <a:latin typeface="Arial" charset="0"/>
                <a:cs typeface="Arial" charset="0"/>
              </a:rPr>
              <a:pPr eaLnBrk="1" hangingPunct="1">
                <a:defRPr/>
              </a:pPr>
              <a:t>12/05/2016</a:t>
            </a:fld>
            <a:endParaRPr lang="it-IT">
              <a:solidFill>
                <a:prstClr val="black"/>
              </a:solidFill>
              <a:latin typeface="Arial" charset="0"/>
              <a:cs typeface="Arial" charset="0"/>
            </a:endParaRPr>
          </a:p>
        </p:txBody>
      </p:sp>
      <p:sp>
        <p:nvSpPr>
          <p:cNvPr id="6" name="Segnaposto piè di pagina 4"/>
          <p:cNvSpPr>
            <a:spLocks noGrp="1"/>
          </p:cNvSpPr>
          <p:nvPr>
            <p:ph type="ftr" sz="quarter" idx="11"/>
          </p:nvPr>
        </p:nvSpPr>
        <p:spPr>
          <a:xfrm>
            <a:off x="3124200" y="6356351"/>
            <a:ext cx="2895600" cy="365125"/>
          </a:xfrm>
          <a:prstGeom prst="rect">
            <a:avLst/>
          </a:prstGeom>
        </p:spPr>
        <p:txBody>
          <a:bodyPr/>
          <a:lstStyle>
            <a:lvl1pPr>
              <a:defRPr/>
            </a:lvl1pPr>
          </a:lstStyle>
          <a:p>
            <a:pPr eaLnBrk="1" hangingPunct="1">
              <a:defRPr/>
            </a:pPr>
            <a:endParaRPr lang="it-IT">
              <a:solidFill>
                <a:prstClr val="black"/>
              </a:solidFill>
              <a:latin typeface="Arial" charset="0"/>
              <a:cs typeface="Arial" charset="0"/>
            </a:endParaRPr>
          </a:p>
        </p:txBody>
      </p:sp>
      <p:sp>
        <p:nvSpPr>
          <p:cNvPr id="7" name="Segnaposto numero diapositiva 5"/>
          <p:cNvSpPr>
            <a:spLocks noGrp="1"/>
          </p:cNvSpPr>
          <p:nvPr>
            <p:ph type="sldNum" sz="quarter" idx="12"/>
          </p:nvPr>
        </p:nvSpPr>
        <p:spPr>
          <a:xfrm>
            <a:off x="6553200" y="6356351"/>
            <a:ext cx="2133600" cy="365125"/>
          </a:xfrm>
          <a:prstGeom prst="rect">
            <a:avLst/>
          </a:prstGeom>
        </p:spPr>
        <p:txBody>
          <a:bodyPr/>
          <a:lstStyle>
            <a:lvl1pPr>
              <a:defRPr/>
            </a:lvl1pPr>
          </a:lstStyle>
          <a:p>
            <a:pPr eaLnBrk="1" hangingPunct="1">
              <a:defRPr/>
            </a:pPr>
            <a:fld id="{72292A73-F4C4-4CF1-A1FA-2D729886C41D}" type="slidenum">
              <a:rPr lang="it-IT">
                <a:solidFill>
                  <a:prstClr val="black"/>
                </a:solidFill>
                <a:latin typeface="Arial" charset="0"/>
                <a:cs typeface="Arial" charset="0"/>
              </a:rPr>
              <a:pPr eaLnBrk="1" hangingPunct="1">
                <a:defRPr/>
              </a:pPr>
              <a:t>‹N›</a:t>
            </a:fld>
            <a:endParaRPr lang="it-IT">
              <a:solidFill>
                <a:prstClr val="black"/>
              </a:solidFill>
              <a:latin typeface="Arial" charset="0"/>
              <a:cs typeface="Arial" charset="0"/>
            </a:endParaRPr>
          </a:p>
        </p:txBody>
      </p:sp>
    </p:spTree>
    <p:extLst>
      <p:ext uri="{BB962C8B-B14F-4D97-AF65-F5344CB8AC3E}">
        <p14:creationId xmlns:p14="http://schemas.microsoft.com/office/powerpoint/2010/main" val="3803897895"/>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1"/>
            <a:ext cx="2133600" cy="365125"/>
          </a:xfrm>
          <a:prstGeom prst="rect">
            <a:avLst/>
          </a:prstGeom>
        </p:spPr>
        <p:txBody>
          <a:bodyPr/>
          <a:lstStyle>
            <a:lvl1pPr>
              <a:defRPr/>
            </a:lvl1pPr>
          </a:lstStyle>
          <a:p>
            <a:pPr eaLnBrk="1" hangingPunct="1">
              <a:defRPr/>
            </a:pPr>
            <a:fld id="{ED4747A4-8058-4785-8B58-CE53F1FE64D4}" type="datetimeFigureOut">
              <a:rPr lang="it-IT">
                <a:solidFill>
                  <a:prstClr val="black"/>
                </a:solidFill>
                <a:latin typeface="Arial" charset="0"/>
                <a:cs typeface="Arial" charset="0"/>
              </a:rPr>
              <a:pPr eaLnBrk="1" hangingPunct="1">
                <a:defRPr/>
              </a:pPr>
              <a:t>12/05/2016</a:t>
            </a:fld>
            <a:endParaRPr lang="it-IT">
              <a:solidFill>
                <a:prstClr val="black"/>
              </a:solidFill>
              <a:latin typeface="Arial" charset="0"/>
              <a:cs typeface="Arial" charset="0"/>
            </a:endParaRPr>
          </a:p>
        </p:txBody>
      </p:sp>
      <p:sp>
        <p:nvSpPr>
          <p:cNvPr id="5" name="Segnaposto piè di pagina 4"/>
          <p:cNvSpPr>
            <a:spLocks noGrp="1"/>
          </p:cNvSpPr>
          <p:nvPr>
            <p:ph type="ftr" sz="quarter" idx="11"/>
          </p:nvPr>
        </p:nvSpPr>
        <p:spPr>
          <a:xfrm>
            <a:off x="3124200" y="6356351"/>
            <a:ext cx="2895600" cy="365125"/>
          </a:xfrm>
          <a:prstGeom prst="rect">
            <a:avLst/>
          </a:prstGeom>
        </p:spPr>
        <p:txBody>
          <a:bodyPr/>
          <a:lstStyle>
            <a:lvl1pPr>
              <a:defRPr/>
            </a:lvl1pPr>
          </a:lstStyle>
          <a:p>
            <a:pPr eaLnBrk="1" hangingPunct="1">
              <a:defRPr/>
            </a:pPr>
            <a:endParaRPr lang="it-IT">
              <a:solidFill>
                <a:prstClr val="black"/>
              </a:solidFill>
              <a:latin typeface="Arial" charset="0"/>
              <a:cs typeface="Arial" charset="0"/>
            </a:endParaRPr>
          </a:p>
        </p:txBody>
      </p:sp>
      <p:sp>
        <p:nvSpPr>
          <p:cNvPr id="6" name="Segnaposto numero diapositiva 5"/>
          <p:cNvSpPr>
            <a:spLocks noGrp="1"/>
          </p:cNvSpPr>
          <p:nvPr>
            <p:ph type="sldNum" sz="quarter" idx="12"/>
          </p:nvPr>
        </p:nvSpPr>
        <p:spPr>
          <a:xfrm>
            <a:off x="6553200" y="6356351"/>
            <a:ext cx="2133600" cy="365125"/>
          </a:xfrm>
          <a:prstGeom prst="rect">
            <a:avLst/>
          </a:prstGeom>
        </p:spPr>
        <p:txBody>
          <a:bodyPr/>
          <a:lstStyle>
            <a:lvl1pPr>
              <a:defRPr/>
            </a:lvl1pPr>
          </a:lstStyle>
          <a:p>
            <a:pPr eaLnBrk="1" hangingPunct="1">
              <a:defRPr/>
            </a:pPr>
            <a:fld id="{BD50734D-5702-44F5-927E-CD77C86AFFEA}" type="slidenum">
              <a:rPr lang="it-IT">
                <a:solidFill>
                  <a:prstClr val="black"/>
                </a:solidFill>
                <a:latin typeface="Arial" charset="0"/>
                <a:cs typeface="Arial" charset="0"/>
              </a:rPr>
              <a:pPr eaLnBrk="1" hangingPunct="1">
                <a:defRPr/>
              </a:pPr>
              <a:t>‹N›</a:t>
            </a:fld>
            <a:endParaRPr lang="it-IT">
              <a:solidFill>
                <a:prstClr val="black"/>
              </a:solidFill>
              <a:latin typeface="Arial" charset="0"/>
              <a:cs typeface="Arial" charset="0"/>
            </a:endParaRPr>
          </a:p>
        </p:txBody>
      </p:sp>
    </p:spTree>
    <p:extLst>
      <p:ext uri="{BB962C8B-B14F-4D97-AF65-F5344CB8AC3E}">
        <p14:creationId xmlns:p14="http://schemas.microsoft.com/office/powerpoint/2010/main" val="3526180889"/>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9"/>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9"/>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1"/>
            <a:ext cx="2133600" cy="365125"/>
          </a:xfrm>
          <a:prstGeom prst="rect">
            <a:avLst/>
          </a:prstGeom>
        </p:spPr>
        <p:txBody>
          <a:bodyPr/>
          <a:lstStyle>
            <a:lvl1pPr>
              <a:defRPr/>
            </a:lvl1pPr>
          </a:lstStyle>
          <a:p>
            <a:pPr eaLnBrk="1" hangingPunct="1">
              <a:defRPr/>
            </a:pPr>
            <a:fld id="{2B6722BB-FBD6-4D4A-B4E7-237318A8391E}" type="datetimeFigureOut">
              <a:rPr lang="it-IT">
                <a:solidFill>
                  <a:prstClr val="black"/>
                </a:solidFill>
                <a:latin typeface="Arial" charset="0"/>
                <a:cs typeface="Arial" charset="0"/>
              </a:rPr>
              <a:pPr eaLnBrk="1" hangingPunct="1">
                <a:defRPr/>
              </a:pPr>
              <a:t>12/05/2016</a:t>
            </a:fld>
            <a:endParaRPr lang="it-IT">
              <a:solidFill>
                <a:prstClr val="black"/>
              </a:solidFill>
              <a:latin typeface="Arial" charset="0"/>
              <a:cs typeface="Arial" charset="0"/>
            </a:endParaRPr>
          </a:p>
        </p:txBody>
      </p:sp>
      <p:sp>
        <p:nvSpPr>
          <p:cNvPr id="5" name="Segnaposto piè di pagina 4"/>
          <p:cNvSpPr>
            <a:spLocks noGrp="1"/>
          </p:cNvSpPr>
          <p:nvPr>
            <p:ph type="ftr" sz="quarter" idx="11"/>
          </p:nvPr>
        </p:nvSpPr>
        <p:spPr>
          <a:xfrm>
            <a:off x="3124200" y="6356351"/>
            <a:ext cx="2895600" cy="365125"/>
          </a:xfrm>
          <a:prstGeom prst="rect">
            <a:avLst/>
          </a:prstGeom>
        </p:spPr>
        <p:txBody>
          <a:bodyPr/>
          <a:lstStyle>
            <a:lvl1pPr>
              <a:defRPr/>
            </a:lvl1pPr>
          </a:lstStyle>
          <a:p>
            <a:pPr eaLnBrk="1" hangingPunct="1">
              <a:defRPr/>
            </a:pPr>
            <a:endParaRPr lang="it-IT">
              <a:solidFill>
                <a:prstClr val="black"/>
              </a:solidFill>
              <a:latin typeface="Arial" charset="0"/>
              <a:cs typeface="Arial" charset="0"/>
            </a:endParaRPr>
          </a:p>
        </p:txBody>
      </p:sp>
      <p:sp>
        <p:nvSpPr>
          <p:cNvPr id="6" name="Segnaposto numero diapositiva 5"/>
          <p:cNvSpPr>
            <a:spLocks noGrp="1"/>
          </p:cNvSpPr>
          <p:nvPr>
            <p:ph type="sldNum" sz="quarter" idx="12"/>
          </p:nvPr>
        </p:nvSpPr>
        <p:spPr>
          <a:xfrm>
            <a:off x="6553200" y="6356351"/>
            <a:ext cx="2133600" cy="365125"/>
          </a:xfrm>
          <a:prstGeom prst="rect">
            <a:avLst/>
          </a:prstGeom>
        </p:spPr>
        <p:txBody>
          <a:bodyPr/>
          <a:lstStyle>
            <a:lvl1pPr>
              <a:defRPr/>
            </a:lvl1pPr>
          </a:lstStyle>
          <a:p>
            <a:pPr eaLnBrk="1" hangingPunct="1">
              <a:defRPr/>
            </a:pPr>
            <a:fld id="{597EF377-D975-4517-A689-3DAA0CFA960B}" type="slidenum">
              <a:rPr lang="it-IT">
                <a:solidFill>
                  <a:prstClr val="black"/>
                </a:solidFill>
                <a:latin typeface="Arial" charset="0"/>
                <a:cs typeface="Arial" charset="0"/>
              </a:rPr>
              <a:pPr eaLnBrk="1" hangingPunct="1">
                <a:defRPr/>
              </a:pPr>
              <a:t>‹N›</a:t>
            </a:fld>
            <a:endParaRPr lang="it-IT">
              <a:solidFill>
                <a:prstClr val="black"/>
              </a:solidFill>
              <a:latin typeface="Arial" charset="0"/>
              <a:cs typeface="Arial" charset="0"/>
            </a:endParaRPr>
          </a:p>
        </p:txBody>
      </p:sp>
    </p:spTree>
    <p:extLst>
      <p:ext uri="{BB962C8B-B14F-4D97-AF65-F5344CB8AC3E}">
        <p14:creationId xmlns:p14="http://schemas.microsoft.com/office/powerpoint/2010/main" val="2421031399"/>
      </p:ext>
    </p:extLst>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6"/>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a:xfrm>
            <a:off x="0" y="6492876"/>
            <a:ext cx="2133600" cy="365125"/>
          </a:xfrm>
          <a:prstGeom prst="rect">
            <a:avLst/>
          </a:prstGeom>
        </p:spPr>
        <p:txBody>
          <a:bodyPr/>
          <a:lstStyle>
            <a:lvl1pPr>
              <a:defRPr/>
            </a:lvl1pPr>
          </a:lstStyle>
          <a:p>
            <a:pPr eaLnBrk="1" fontAlgn="auto" hangingPunct="1">
              <a:spcBef>
                <a:spcPts val="0"/>
              </a:spcBef>
              <a:spcAft>
                <a:spcPts val="0"/>
              </a:spcAft>
              <a:defRPr/>
            </a:pPr>
            <a:fld id="{E6123881-BC6A-4C62-89E7-D77AA72C2F47}" type="datetimeFigureOut">
              <a:rPr lang="it-IT">
                <a:solidFill>
                  <a:prstClr val="black"/>
                </a:solidFill>
                <a:latin typeface="Calibri"/>
              </a:rPr>
              <a:pPr eaLnBrk="1" fontAlgn="auto" hangingPunct="1">
                <a:spcBef>
                  <a:spcPts val="0"/>
                </a:spcBef>
                <a:spcAft>
                  <a:spcPts val="0"/>
                </a:spcAft>
                <a:defRPr/>
              </a:pPr>
              <a:t>12/05/2016</a:t>
            </a:fld>
            <a:endParaRPr lang="it-IT">
              <a:solidFill>
                <a:prstClr val="black"/>
              </a:solidFill>
              <a:latin typeface="Calibri"/>
            </a:endParaRPr>
          </a:p>
        </p:txBody>
      </p:sp>
      <p:sp>
        <p:nvSpPr>
          <p:cNvPr id="6" name="Segnaposto numero diapositiva 5"/>
          <p:cNvSpPr>
            <a:spLocks noGrp="1"/>
          </p:cNvSpPr>
          <p:nvPr>
            <p:ph type="sldNum" sz="quarter" idx="12"/>
          </p:nvPr>
        </p:nvSpPr>
        <p:spPr>
          <a:xfrm>
            <a:off x="7010400" y="6492876"/>
            <a:ext cx="2133600" cy="365125"/>
          </a:xfrm>
          <a:prstGeom prst="rect">
            <a:avLst/>
          </a:prstGeom>
        </p:spPr>
        <p:txBody>
          <a:bodyPr/>
          <a:lstStyle>
            <a:lvl1pPr>
              <a:defRPr/>
            </a:lvl1pPr>
          </a:lstStyle>
          <a:p>
            <a:pPr eaLnBrk="1" fontAlgn="auto" hangingPunct="1">
              <a:spcBef>
                <a:spcPts val="0"/>
              </a:spcBef>
              <a:spcAft>
                <a:spcPts val="0"/>
              </a:spcAft>
              <a:defRPr/>
            </a:pPr>
            <a:fld id="{BB6198E9-BE17-4FD2-81CA-776B2B4D3CF5}" type="slidenum">
              <a:rPr lang="it-IT">
                <a:solidFill>
                  <a:prstClr val="black"/>
                </a:solidFill>
                <a:latin typeface="Calibri"/>
              </a:rPr>
              <a:pPr eaLnBrk="1" fontAlgn="auto" hangingPunct="1">
                <a:spcBef>
                  <a:spcPts val="0"/>
                </a:spcBef>
                <a:spcAft>
                  <a:spcPts val="0"/>
                </a:spcAft>
                <a:defRPr/>
              </a:pPr>
              <a:t>‹N›</a:t>
            </a:fld>
            <a:endParaRPr lang="it-IT">
              <a:solidFill>
                <a:prstClr val="black"/>
              </a:solidFill>
              <a:latin typeface="Calibri"/>
            </a:endParaRPr>
          </a:p>
        </p:txBody>
      </p:sp>
    </p:spTree>
    <p:extLst>
      <p:ext uri="{BB962C8B-B14F-4D97-AF65-F5344CB8AC3E}">
        <p14:creationId xmlns:p14="http://schemas.microsoft.com/office/powerpoint/2010/main" val="2168299601"/>
      </p:ext>
    </p:extLst>
  </p:cSld>
  <p:clrMapOvr>
    <a:masterClrMapping/>
  </p:clrMapOvr>
  <p:transition spd="slow">
    <p:cover dir="d"/>
    <p:sndAc>
      <p:stSnd>
        <p:snd r:embed="rId1" name="bomb.wav"/>
      </p:stSnd>
    </p:sndAc>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1403648" y="188640"/>
            <a:ext cx="6192688" cy="1296144"/>
          </a:xfrm>
        </p:spPr>
        <p:txBody>
          <a:bodyPr/>
          <a:lstStyle/>
          <a:p>
            <a:r>
              <a:rPr lang="it-IT" smtClean="0"/>
              <a:t>Fare clic per modificare lo stile del titolo</a:t>
            </a:r>
            <a:endParaRPr lang="it-IT" dirty="0"/>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4" name="Segnaposto data 3"/>
          <p:cNvSpPr>
            <a:spLocks noGrp="1"/>
          </p:cNvSpPr>
          <p:nvPr>
            <p:ph type="dt" sz="half" idx="10"/>
          </p:nvPr>
        </p:nvSpPr>
        <p:spPr>
          <a:xfrm>
            <a:off x="457200" y="6356351"/>
            <a:ext cx="2133600" cy="365125"/>
          </a:xfrm>
          <a:prstGeom prst="rect">
            <a:avLst/>
          </a:prstGeom>
        </p:spPr>
        <p:txBody>
          <a:bodyPr/>
          <a:lstStyle>
            <a:lvl1pPr>
              <a:defRPr/>
            </a:lvl1pPr>
          </a:lstStyle>
          <a:p>
            <a:pPr eaLnBrk="1" fontAlgn="auto" hangingPunct="1">
              <a:spcBef>
                <a:spcPts val="0"/>
              </a:spcBef>
              <a:spcAft>
                <a:spcPts val="0"/>
              </a:spcAft>
              <a:defRPr/>
            </a:pPr>
            <a:fld id="{EE459297-6001-4F7B-A376-30629B4102AF}" type="datetimeFigureOut">
              <a:rPr lang="it-IT">
                <a:solidFill>
                  <a:prstClr val="black"/>
                </a:solidFill>
                <a:latin typeface="Calibri"/>
              </a:rPr>
              <a:pPr eaLnBrk="1" fontAlgn="auto" hangingPunct="1">
                <a:spcBef>
                  <a:spcPts val="0"/>
                </a:spcBef>
                <a:spcAft>
                  <a:spcPts val="0"/>
                </a:spcAft>
                <a:defRPr/>
              </a:pPr>
              <a:t>12/05/2016</a:t>
            </a:fld>
            <a:endParaRPr lang="it-IT">
              <a:solidFill>
                <a:prstClr val="black"/>
              </a:solidFill>
              <a:latin typeface="Calibri"/>
            </a:endParaRPr>
          </a:p>
        </p:txBody>
      </p:sp>
      <p:sp>
        <p:nvSpPr>
          <p:cNvPr id="5" name="Segnaposto piè di pagina 4"/>
          <p:cNvSpPr>
            <a:spLocks noGrp="1"/>
          </p:cNvSpPr>
          <p:nvPr>
            <p:ph type="ftr" sz="quarter" idx="11"/>
          </p:nvPr>
        </p:nvSpPr>
        <p:spPr>
          <a:xfrm>
            <a:off x="3124200" y="6356351"/>
            <a:ext cx="2895600" cy="365125"/>
          </a:xfrm>
          <a:prstGeom prst="rect">
            <a:avLst/>
          </a:prstGeom>
        </p:spPr>
        <p:txBody>
          <a:bodyPr/>
          <a:lstStyle>
            <a:lvl1pPr>
              <a:defRPr/>
            </a:lvl1pPr>
          </a:lstStyle>
          <a:p>
            <a:pPr eaLnBrk="1" fontAlgn="auto" hangingPunct="1">
              <a:spcBef>
                <a:spcPts val="0"/>
              </a:spcBef>
              <a:spcAft>
                <a:spcPts val="0"/>
              </a:spcAft>
              <a:defRPr/>
            </a:pPr>
            <a:endParaRPr lang="it-IT">
              <a:solidFill>
                <a:prstClr val="black"/>
              </a:solidFill>
              <a:latin typeface="Calibri"/>
            </a:endParaRPr>
          </a:p>
        </p:txBody>
      </p:sp>
      <p:sp>
        <p:nvSpPr>
          <p:cNvPr id="6" name="Segnaposto numero diapositiva 5"/>
          <p:cNvSpPr>
            <a:spLocks noGrp="1"/>
          </p:cNvSpPr>
          <p:nvPr>
            <p:ph type="sldNum" sz="quarter" idx="12"/>
          </p:nvPr>
        </p:nvSpPr>
        <p:spPr>
          <a:xfrm>
            <a:off x="6553200" y="6356351"/>
            <a:ext cx="2133600" cy="365125"/>
          </a:xfrm>
          <a:prstGeom prst="rect">
            <a:avLst/>
          </a:prstGeom>
        </p:spPr>
        <p:txBody>
          <a:bodyPr/>
          <a:lstStyle>
            <a:lvl1pPr>
              <a:defRPr/>
            </a:lvl1pPr>
          </a:lstStyle>
          <a:p>
            <a:pPr eaLnBrk="1" fontAlgn="auto" hangingPunct="1">
              <a:spcBef>
                <a:spcPts val="0"/>
              </a:spcBef>
              <a:spcAft>
                <a:spcPts val="0"/>
              </a:spcAft>
              <a:defRPr/>
            </a:pPr>
            <a:fld id="{B1F7595B-5966-422B-8B81-DE9711DB59CE}" type="slidenum">
              <a:rPr lang="it-IT">
                <a:solidFill>
                  <a:prstClr val="black"/>
                </a:solidFill>
                <a:latin typeface="Calibri"/>
              </a:rPr>
              <a:pPr eaLnBrk="1" fontAlgn="auto" hangingPunct="1">
                <a:spcBef>
                  <a:spcPts val="0"/>
                </a:spcBef>
                <a:spcAft>
                  <a:spcPts val="0"/>
                </a:spcAft>
                <a:defRPr/>
              </a:pPr>
              <a:t>‹N›</a:t>
            </a:fld>
            <a:endParaRPr lang="it-IT">
              <a:solidFill>
                <a:prstClr val="black"/>
              </a:solidFill>
              <a:latin typeface="Calibri"/>
            </a:endParaRPr>
          </a:p>
        </p:txBody>
      </p:sp>
    </p:spTree>
    <p:extLst>
      <p:ext uri="{BB962C8B-B14F-4D97-AF65-F5344CB8AC3E}">
        <p14:creationId xmlns:p14="http://schemas.microsoft.com/office/powerpoint/2010/main" val="1791438663"/>
      </p:ext>
    </p:extLst>
  </p:cSld>
  <p:clrMapOvr>
    <a:masterClrMapping/>
  </p:clrMapOvr>
  <p:transition spd="slow">
    <p:cover dir="d"/>
    <p:sndAc>
      <p:stSnd>
        <p:snd r:embed="rId1" name="bomb.wav"/>
      </p:stSnd>
    </p:sndAc>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a:xfrm>
            <a:off x="457200" y="6356351"/>
            <a:ext cx="2133600" cy="365125"/>
          </a:xfrm>
          <a:prstGeom prst="rect">
            <a:avLst/>
          </a:prstGeom>
        </p:spPr>
        <p:txBody>
          <a:bodyPr/>
          <a:lstStyle>
            <a:lvl1pPr>
              <a:defRPr/>
            </a:lvl1pPr>
          </a:lstStyle>
          <a:p>
            <a:pPr eaLnBrk="1" fontAlgn="auto" hangingPunct="1">
              <a:spcBef>
                <a:spcPts val="0"/>
              </a:spcBef>
              <a:spcAft>
                <a:spcPts val="0"/>
              </a:spcAft>
              <a:defRPr/>
            </a:pPr>
            <a:fld id="{37D243F9-E4D3-43C0-920E-5B465DE0354D}" type="datetimeFigureOut">
              <a:rPr lang="it-IT">
                <a:solidFill>
                  <a:prstClr val="black"/>
                </a:solidFill>
                <a:latin typeface="Calibri"/>
              </a:rPr>
              <a:pPr eaLnBrk="1" fontAlgn="auto" hangingPunct="1">
                <a:spcBef>
                  <a:spcPts val="0"/>
                </a:spcBef>
                <a:spcAft>
                  <a:spcPts val="0"/>
                </a:spcAft>
                <a:defRPr/>
              </a:pPr>
              <a:t>12/05/2016</a:t>
            </a:fld>
            <a:endParaRPr lang="it-IT">
              <a:solidFill>
                <a:prstClr val="black"/>
              </a:solidFill>
              <a:latin typeface="Calibri"/>
            </a:endParaRPr>
          </a:p>
        </p:txBody>
      </p:sp>
      <p:sp>
        <p:nvSpPr>
          <p:cNvPr id="5" name="Segnaposto piè di pagina 4"/>
          <p:cNvSpPr>
            <a:spLocks noGrp="1"/>
          </p:cNvSpPr>
          <p:nvPr>
            <p:ph type="ftr" sz="quarter" idx="11"/>
          </p:nvPr>
        </p:nvSpPr>
        <p:spPr>
          <a:xfrm>
            <a:off x="3124200" y="6356351"/>
            <a:ext cx="2895600" cy="365125"/>
          </a:xfrm>
          <a:prstGeom prst="rect">
            <a:avLst/>
          </a:prstGeom>
        </p:spPr>
        <p:txBody>
          <a:bodyPr/>
          <a:lstStyle>
            <a:lvl1pPr>
              <a:defRPr/>
            </a:lvl1pPr>
          </a:lstStyle>
          <a:p>
            <a:pPr eaLnBrk="1" fontAlgn="auto" hangingPunct="1">
              <a:spcBef>
                <a:spcPts val="0"/>
              </a:spcBef>
              <a:spcAft>
                <a:spcPts val="0"/>
              </a:spcAft>
              <a:defRPr/>
            </a:pPr>
            <a:endParaRPr lang="it-IT">
              <a:solidFill>
                <a:prstClr val="black"/>
              </a:solidFill>
              <a:latin typeface="Calibri"/>
            </a:endParaRPr>
          </a:p>
        </p:txBody>
      </p:sp>
      <p:sp>
        <p:nvSpPr>
          <p:cNvPr id="6" name="Segnaposto numero diapositiva 5"/>
          <p:cNvSpPr>
            <a:spLocks noGrp="1"/>
          </p:cNvSpPr>
          <p:nvPr>
            <p:ph type="sldNum" sz="quarter" idx="12"/>
          </p:nvPr>
        </p:nvSpPr>
        <p:spPr>
          <a:xfrm>
            <a:off x="6553200" y="6356351"/>
            <a:ext cx="2133600" cy="365125"/>
          </a:xfrm>
          <a:prstGeom prst="rect">
            <a:avLst/>
          </a:prstGeom>
        </p:spPr>
        <p:txBody>
          <a:bodyPr/>
          <a:lstStyle>
            <a:lvl1pPr>
              <a:defRPr/>
            </a:lvl1pPr>
          </a:lstStyle>
          <a:p>
            <a:pPr eaLnBrk="1" fontAlgn="auto" hangingPunct="1">
              <a:spcBef>
                <a:spcPts val="0"/>
              </a:spcBef>
              <a:spcAft>
                <a:spcPts val="0"/>
              </a:spcAft>
              <a:defRPr/>
            </a:pPr>
            <a:fld id="{F3725756-FFFF-40C4-A4E4-A6179FE12537}" type="slidenum">
              <a:rPr lang="it-IT">
                <a:solidFill>
                  <a:prstClr val="black"/>
                </a:solidFill>
                <a:latin typeface="Calibri"/>
              </a:rPr>
              <a:pPr eaLnBrk="1" fontAlgn="auto" hangingPunct="1">
                <a:spcBef>
                  <a:spcPts val="0"/>
                </a:spcBef>
                <a:spcAft>
                  <a:spcPts val="0"/>
                </a:spcAft>
                <a:defRPr/>
              </a:pPr>
              <a:t>‹N›</a:t>
            </a:fld>
            <a:endParaRPr lang="it-IT">
              <a:solidFill>
                <a:prstClr val="black"/>
              </a:solidFill>
              <a:latin typeface="Calibri"/>
            </a:endParaRPr>
          </a:p>
        </p:txBody>
      </p:sp>
    </p:spTree>
    <p:extLst>
      <p:ext uri="{BB962C8B-B14F-4D97-AF65-F5344CB8AC3E}">
        <p14:creationId xmlns:p14="http://schemas.microsoft.com/office/powerpoint/2010/main" val="1082889259"/>
      </p:ext>
    </p:extLst>
  </p:cSld>
  <p:clrMapOvr>
    <a:masterClrMapping/>
  </p:clrMapOvr>
  <p:transition spd="slow">
    <p:cover dir="d"/>
    <p:sndAc>
      <p:stSnd>
        <p:snd r:embed="rId1" name="bomb.wav"/>
      </p:stSnd>
    </p:sndAc>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a:xfrm>
            <a:off x="457200" y="6356351"/>
            <a:ext cx="2133600" cy="365125"/>
          </a:xfrm>
          <a:prstGeom prst="rect">
            <a:avLst/>
          </a:prstGeom>
        </p:spPr>
        <p:txBody>
          <a:bodyPr/>
          <a:lstStyle>
            <a:lvl1pPr>
              <a:defRPr/>
            </a:lvl1pPr>
          </a:lstStyle>
          <a:p>
            <a:pPr eaLnBrk="1" fontAlgn="auto" hangingPunct="1">
              <a:spcBef>
                <a:spcPts val="0"/>
              </a:spcBef>
              <a:spcAft>
                <a:spcPts val="0"/>
              </a:spcAft>
              <a:defRPr/>
            </a:pPr>
            <a:fld id="{708732A6-281D-451D-A621-F0682CD709CB}" type="datetimeFigureOut">
              <a:rPr lang="it-IT">
                <a:solidFill>
                  <a:prstClr val="black"/>
                </a:solidFill>
                <a:latin typeface="Calibri"/>
              </a:rPr>
              <a:pPr eaLnBrk="1" fontAlgn="auto" hangingPunct="1">
                <a:spcBef>
                  <a:spcPts val="0"/>
                </a:spcBef>
                <a:spcAft>
                  <a:spcPts val="0"/>
                </a:spcAft>
                <a:defRPr/>
              </a:pPr>
              <a:t>12/05/2016</a:t>
            </a:fld>
            <a:endParaRPr lang="it-IT">
              <a:solidFill>
                <a:prstClr val="black"/>
              </a:solidFill>
              <a:latin typeface="Calibri"/>
            </a:endParaRPr>
          </a:p>
        </p:txBody>
      </p:sp>
      <p:sp>
        <p:nvSpPr>
          <p:cNvPr id="6" name="Segnaposto piè di pagina 4"/>
          <p:cNvSpPr>
            <a:spLocks noGrp="1"/>
          </p:cNvSpPr>
          <p:nvPr>
            <p:ph type="ftr" sz="quarter" idx="11"/>
          </p:nvPr>
        </p:nvSpPr>
        <p:spPr>
          <a:xfrm>
            <a:off x="3124200" y="6356351"/>
            <a:ext cx="2895600" cy="365125"/>
          </a:xfrm>
          <a:prstGeom prst="rect">
            <a:avLst/>
          </a:prstGeom>
        </p:spPr>
        <p:txBody>
          <a:bodyPr/>
          <a:lstStyle>
            <a:lvl1pPr>
              <a:defRPr/>
            </a:lvl1pPr>
          </a:lstStyle>
          <a:p>
            <a:pPr eaLnBrk="1" fontAlgn="auto" hangingPunct="1">
              <a:spcBef>
                <a:spcPts val="0"/>
              </a:spcBef>
              <a:spcAft>
                <a:spcPts val="0"/>
              </a:spcAft>
              <a:defRPr/>
            </a:pPr>
            <a:endParaRPr lang="it-IT">
              <a:solidFill>
                <a:prstClr val="black"/>
              </a:solidFill>
              <a:latin typeface="Calibri"/>
            </a:endParaRPr>
          </a:p>
        </p:txBody>
      </p:sp>
      <p:sp>
        <p:nvSpPr>
          <p:cNvPr id="7" name="Segnaposto numero diapositiva 5"/>
          <p:cNvSpPr>
            <a:spLocks noGrp="1"/>
          </p:cNvSpPr>
          <p:nvPr>
            <p:ph type="sldNum" sz="quarter" idx="12"/>
          </p:nvPr>
        </p:nvSpPr>
        <p:spPr>
          <a:xfrm>
            <a:off x="6553200" y="6356351"/>
            <a:ext cx="2133600" cy="365125"/>
          </a:xfrm>
          <a:prstGeom prst="rect">
            <a:avLst/>
          </a:prstGeom>
        </p:spPr>
        <p:txBody>
          <a:bodyPr/>
          <a:lstStyle>
            <a:lvl1pPr>
              <a:defRPr/>
            </a:lvl1pPr>
          </a:lstStyle>
          <a:p>
            <a:pPr eaLnBrk="1" fontAlgn="auto" hangingPunct="1">
              <a:spcBef>
                <a:spcPts val="0"/>
              </a:spcBef>
              <a:spcAft>
                <a:spcPts val="0"/>
              </a:spcAft>
              <a:defRPr/>
            </a:pPr>
            <a:fld id="{050426EB-1F4C-4C09-9C08-74F706135E1D}" type="slidenum">
              <a:rPr lang="it-IT">
                <a:solidFill>
                  <a:prstClr val="black"/>
                </a:solidFill>
                <a:latin typeface="Calibri"/>
              </a:rPr>
              <a:pPr eaLnBrk="1" fontAlgn="auto" hangingPunct="1">
                <a:spcBef>
                  <a:spcPts val="0"/>
                </a:spcBef>
                <a:spcAft>
                  <a:spcPts val="0"/>
                </a:spcAft>
                <a:defRPr/>
              </a:pPr>
              <a:t>‹N›</a:t>
            </a:fld>
            <a:endParaRPr lang="it-IT">
              <a:solidFill>
                <a:prstClr val="black"/>
              </a:solidFill>
              <a:latin typeface="Calibri"/>
            </a:endParaRPr>
          </a:p>
        </p:txBody>
      </p:sp>
    </p:spTree>
    <p:extLst>
      <p:ext uri="{BB962C8B-B14F-4D97-AF65-F5344CB8AC3E}">
        <p14:creationId xmlns:p14="http://schemas.microsoft.com/office/powerpoint/2010/main" val="2587033943"/>
      </p:ext>
    </p:extLst>
  </p:cSld>
  <p:clrMapOvr>
    <a:masterClrMapping/>
  </p:clrMapOvr>
  <p:transition spd="slow">
    <p:cover dir="d"/>
    <p:sndAc>
      <p:stSnd>
        <p:snd r:embed="rId1" name="bomb.wav"/>
      </p:stSnd>
    </p:sndAc>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a:xfrm>
            <a:off x="457200" y="6356351"/>
            <a:ext cx="2133600" cy="365125"/>
          </a:xfrm>
          <a:prstGeom prst="rect">
            <a:avLst/>
          </a:prstGeom>
        </p:spPr>
        <p:txBody>
          <a:bodyPr/>
          <a:lstStyle>
            <a:lvl1pPr>
              <a:defRPr/>
            </a:lvl1pPr>
          </a:lstStyle>
          <a:p>
            <a:pPr eaLnBrk="1" fontAlgn="auto" hangingPunct="1">
              <a:spcBef>
                <a:spcPts val="0"/>
              </a:spcBef>
              <a:spcAft>
                <a:spcPts val="0"/>
              </a:spcAft>
              <a:defRPr/>
            </a:pPr>
            <a:fld id="{785D9FB8-EFA7-47CA-8CA7-A3FDC61E1772}" type="datetimeFigureOut">
              <a:rPr lang="it-IT">
                <a:solidFill>
                  <a:prstClr val="black"/>
                </a:solidFill>
                <a:latin typeface="Calibri"/>
              </a:rPr>
              <a:pPr eaLnBrk="1" fontAlgn="auto" hangingPunct="1">
                <a:spcBef>
                  <a:spcPts val="0"/>
                </a:spcBef>
                <a:spcAft>
                  <a:spcPts val="0"/>
                </a:spcAft>
                <a:defRPr/>
              </a:pPr>
              <a:t>12/05/2016</a:t>
            </a:fld>
            <a:endParaRPr lang="it-IT">
              <a:solidFill>
                <a:prstClr val="black"/>
              </a:solidFill>
              <a:latin typeface="Calibri"/>
            </a:endParaRPr>
          </a:p>
        </p:txBody>
      </p:sp>
      <p:sp>
        <p:nvSpPr>
          <p:cNvPr id="8" name="Segnaposto piè di pagina 4"/>
          <p:cNvSpPr>
            <a:spLocks noGrp="1"/>
          </p:cNvSpPr>
          <p:nvPr>
            <p:ph type="ftr" sz="quarter" idx="11"/>
          </p:nvPr>
        </p:nvSpPr>
        <p:spPr>
          <a:xfrm>
            <a:off x="3124200" y="6356351"/>
            <a:ext cx="2895600" cy="365125"/>
          </a:xfrm>
          <a:prstGeom prst="rect">
            <a:avLst/>
          </a:prstGeom>
        </p:spPr>
        <p:txBody>
          <a:bodyPr/>
          <a:lstStyle>
            <a:lvl1pPr>
              <a:defRPr/>
            </a:lvl1pPr>
          </a:lstStyle>
          <a:p>
            <a:pPr eaLnBrk="1" fontAlgn="auto" hangingPunct="1">
              <a:spcBef>
                <a:spcPts val="0"/>
              </a:spcBef>
              <a:spcAft>
                <a:spcPts val="0"/>
              </a:spcAft>
              <a:defRPr/>
            </a:pPr>
            <a:endParaRPr lang="it-IT">
              <a:solidFill>
                <a:prstClr val="black"/>
              </a:solidFill>
              <a:latin typeface="Calibri"/>
            </a:endParaRPr>
          </a:p>
        </p:txBody>
      </p:sp>
      <p:sp>
        <p:nvSpPr>
          <p:cNvPr id="9" name="Segnaposto numero diapositiva 5"/>
          <p:cNvSpPr>
            <a:spLocks noGrp="1"/>
          </p:cNvSpPr>
          <p:nvPr>
            <p:ph type="sldNum" sz="quarter" idx="12"/>
          </p:nvPr>
        </p:nvSpPr>
        <p:spPr>
          <a:xfrm>
            <a:off x="6553200" y="6356351"/>
            <a:ext cx="2133600" cy="365125"/>
          </a:xfrm>
          <a:prstGeom prst="rect">
            <a:avLst/>
          </a:prstGeom>
        </p:spPr>
        <p:txBody>
          <a:bodyPr/>
          <a:lstStyle>
            <a:lvl1pPr>
              <a:defRPr/>
            </a:lvl1pPr>
          </a:lstStyle>
          <a:p>
            <a:pPr eaLnBrk="1" fontAlgn="auto" hangingPunct="1">
              <a:spcBef>
                <a:spcPts val="0"/>
              </a:spcBef>
              <a:spcAft>
                <a:spcPts val="0"/>
              </a:spcAft>
              <a:defRPr/>
            </a:pPr>
            <a:fld id="{DC561A24-861D-4DEC-934E-3BD9B7B97024}" type="slidenum">
              <a:rPr lang="it-IT">
                <a:solidFill>
                  <a:prstClr val="black"/>
                </a:solidFill>
                <a:latin typeface="Calibri"/>
              </a:rPr>
              <a:pPr eaLnBrk="1" fontAlgn="auto" hangingPunct="1">
                <a:spcBef>
                  <a:spcPts val="0"/>
                </a:spcBef>
                <a:spcAft>
                  <a:spcPts val="0"/>
                </a:spcAft>
                <a:defRPr/>
              </a:pPr>
              <a:t>‹N›</a:t>
            </a:fld>
            <a:endParaRPr lang="it-IT">
              <a:solidFill>
                <a:prstClr val="black"/>
              </a:solidFill>
              <a:latin typeface="Calibri"/>
            </a:endParaRPr>
          </a:p>
        </p:txBody>
      </p:sp>
    </p:spTree>
    <p:extLst>
      <p:ext uri="{BB962C8B-B14F-4D97-AF65-F5344CB8AC3E}">
        <p14:creationId xmlns:p14="http://schemas.microsoft.com/office/powerpoint/2010/main" val="1638216972"/>
      </p:ext>
    </p:extLst>
  </p:cSld>
  <p:clrMapOvr>
    <a:masterClrMapping/>
  </p:clrMapOvr>
  <p:transition spd="slow">
    <p:cover dir="d"/>
    <p:sndAc>
      <p:stSnd>
        <p:snd r:embed="rId1" name="bomb.wav"/>
      </p:stSnd>
    </p:sndAc>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a:xfrm>
            <a:off x="457200" y="6356351"/>
            <a:ext cx="2133600" cy="365125"/>
          </a:xfrm>
          <a:prstGeom prst="rect">
            <a:avLst/>
          </a:prstGeom>
        </p:spPr>
        <p:txBody>
          <a:bodyPr/>
          <a:lstStyle>
            <a:lvl1pPr>
              <a:defRPr/>
            </a:lvl1pPr>
          </a:lstStyle>
          <a:p>
            <a:pPr eaLnBrk="1" fontAlgn="auto" hangingPunct="1">
              <a:spcBef>
                <a:spcPts val="0"/>
              </a:spcBef>
              <a:spcAft>
                <a:spcPts val="0"/>
              </a:spcAft>
              <a:defRPr/>
            </a:pPr>
            <a:fld id="{85F766A4-275A-4C3B-A7E3-A5D18D3D43B8}" type="datetimeFigureOut">
              <a:rPr lang="it-IT">
                <a:solidFill>
                  <a:prstClr val="black"/>
                </a:solidFill>
                <a:latin typeface="Calibri"/>
              </a:rPr>
              <a:pPr eaLnBrk="1" fontAlgn="auto" hangingPunct="1">
                <a:spcBef>
                  <a:spcPts val="0"/>
                </a:spcBef>
                <a:spcAft>
                  <a:spcPts val="0"/>
                </a:spcAft>
                <a:defRPr/>
              </a:pPr>
              <a:t>12/05/2016</a:t>
            </a:fld>
            <a:endParaRPr lang="it-IT">
              <a:solidFill>
                <a:prstClr val="black"/>
              </a:solidFill>
              <a:latin typeface="Calibri"/>
            </a:endParaRPr>
          </a:p>
        </p:txBody>
      </p:sp>
      <p:sp>
        <p:nvSpPr>
          <p:cNvPr id="4" name="Segnaposto piè di pagina 4"/>
          <p:cNvSpPr>
            <a:spLocks noGrp="1"/>
          </p:cNvSpPr>
          <p:nvPr>
            <p:ph type="ftr" sz="quarter" idx="11"/>
          </p:nvPr>
        </p:nvSpPr>
        <p:spPr>
          <a:xfrm>
            <a:off x="3124200" y="6356351"/>
            <a:ext cx="2895600" cy="365125"/>
          </a:xfrm>
          <a:prstGeom prst="rect">
            <a:avLst/>
          </a:prstGeom>
        </p:spPr>
        <p:txBody>
          <a:bodyPr/>
          <a:lstStyle>
            <a:lvl1pPr>
              <a:defRPr/>
            </a:lvl1pPr>
          </a:lstStyle>
          <a:p>
            <a:pPr eaLnBrk="1" fontAlgn="auto" hangingPunct="1">
              <a:spcBef>
                <a:spcPts val="0"/>
              </a:spcBef>
              <a:spcAft>
                <a:spcPts val="0"/>
              </a:spcAft>
              <a:defRPr/>
            </a:pPr>
            <a:endParaRPr lang="it-IT">
              <a:solidFill>
                <a:prstClr val="black"/>
              </a:solidFill>
              <a:latin typeface="Calibri"/>
            </a:endParaRPr>
          </a:p>
        </p:txBody>
      </p:sp>
      <p:sp>
        <p:nvSpPr>
          <p:cNvPr id="5" name="Segnaposto numero diapositiva 5"/>
          <p:cNvSpPr>
            <a:spLocks noGrp="1"/>
          </p:cNvSpPr>
          <p:nvPr>
            <p:ph type="sldNum" sz="quarter" idx="12"/>
          </p:nvPr>
        </p:nvSpPr>
        <p:spPr>
          <a:xfrm>
            <a:off x="6553200" y="6356351"/>
            <a:ext cx="2133600" cy="365125"/>
          </a:xfrm>
          <a:prstGeom prst="rect">
            <a:avLst/>
          </a:prstGeom>
        </p:spPr>
        <p:txBody>
          <a:bodyPr/>
          <a:lstStyle>
            <a:lvl1pPr>
              <a:defRPr/>
            </a:lvl1pPr>
          </a:lstStyle>
          <a:p>
            <a:pPr eaLnBrk="1" fontAlgn="auto" hangingPunct="1">
              <a:spcBef>
                <a:spcPts val="0"/>
              </a:spcBef>
              <a:spcAft>
                <a:spcPts val="0"/>
              </a:spcAft>
              <a:defRPr/>
            </a:pPr>
            <a:fld id="{EFFB9116-527C-4582-B2EE-FBD2521588CE}" type="slidenum">
              <a:rPr lang="it-IT">
                <a:solidFill>
                  <a:prstClr val="black"/>
                </a:solidFill>
                <a:latin typeface="Calibri"/>
              </a:rPr>
              <a:pPr eaLnBrk="1" fontAlgn="auto" hangingPunct="1">
                <a:spcBef>
                  <a:spcPts val="0"/>
                </a:spcBef>
                <a:spcAft>
                  <a:spcPts val="0"/>
                </a:spcAft>
                <a:defRPr/>
              </a:pPr>
              <a:t>‹N›</a:t>
            </a:fld>
            <a:endParaRPr lang="it-IT">
              <a:solidFill>
                <a:prstClr val="black"/>
              </a:solidFill>
              <a:latin typeface="Calibri"/>
            </a:endParaRPr>
          </a:p>
        </p:txBody>
      </p:sp>
    </p:spTree>
    <p:extLst>
      <p:ext uri="{BB962C8B-B14F-4D97-AF65-F5344CB8AC3E}">
        <p14:creationId xmlns:p14="http://schemas.microsoft.com/office/powerpoint/2010/main" val="3505673979"/>
      </p:ext>
    </p:extLst>
  </p:cSld>
  <p:clrMapOvr>
    <a:masterClrMapping/>
  </p:clrMapOvr>
  <p:transition spd="slow">
    <p:cover dir="d"/>
    <p:sndAc>
      <p:stSnd>
        <p:snd r:embed="rId1" name="bomb.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a:xfrm>
            <a:off x="457200" y="6356351"/>
            <a:ext cx="2133600" cy="365125"/>
          </a:xfrm>
          <a:prstGeom prst="rect">
            <a:avLst/>
          </a:prstGeom>
        </p:spPr>
        <p:txBody>
          <a:bodyPr/>
          <a:lstStyle>
            <a:lvl1pPr>
              <a:defRPr/>
            </a:lvl1pPr>
          </a:lstStyle>
          <a:p>
            <a:fld id="{53E7DBEC-5B24-4162-9350-6884C828F16E}" type="datetimeFigureOut">
              <a:rPr lang="it-IT" smtClean="0"/>
              <a:t>12/05/2016</a:t>
            </a:fld>
            <a:endParaRPr lang="it-IT"/>
          </a:p>
        </p:txBody>
      </p:sp>
      <p:sp>
        <p:nvSpPr>
          <p:cNvPr id="6" name="Segnaposto piè di pagina 4"/>
          <p:cNvSpPr>
            <a:spLocks noGrp="1"/>
          </p:cNvSpPr>
          <p:nvPr>
            <p:ph type="ftr" sz="quarter" idx="11"/>
          </p:nvPr>
        </p:nvSpPr>
        <p:spPr>
          <a:xfrm>
            <a:off x="3124200" y="6356351"/>
            <a:ext cx="2895600" cy="365125"/>
          </a:xfrm>
          <a:prstGeom prst="rect">
            <a:avLst/>
          </a:prstGeom>
        </p:spPr>
        <p:txBody>
          <a:bodyPr/>
          <a:lstStyle>
            <a:lvl1pPr>
              <a:defRPr/>
            </a:lvl1pPr>
          </a:lstStyle>
          <a:p>
            <a:endParaRPr lang="it-IT"/>
          </a:p>
        </p:txBody>
      </p:sp>
      <p:sp>
        <p:nvSpPr>
          <p:cNvPr id="7" name="Segnaposto numero diapositiva 5"/>
          <p:cNvSpPr>
            <a:spLocks noGrp="1"/>
          </p:cNvSpPr>
          <p:nvPr>
            <p:ph type="sldNum" sz="quarter" idx="12"/>
          </p:nvPr>
        </p:nvSpPr>
        <p:spPr>
          <a:xfrm>
            <a:off x="6553200" y="6356351"/>
            <a:ext cx="2133600" cy="365125"/>
          </a:xfrm>
          <a:prstGeom prst="rect">
            <a:avLst/>
          </a:prstGeom>
        </p:spPr>
        <p:txBody>
          <a:bodyPr/>
          <a:lstStyle>
            <a:lvl1pPr>
              <a:defRPr/>
            </a:lvl1pPr>
          </a:lstStyle>
          <a:p>
            <a:fld id="{30F1EF7B-1C8A-497D-A1F1-19B19BBAAAB0}" type="slidenum">
              <a:rPr lang="it-IT" smtClean="0"/>
              <a:t>‹N›</a:t>
            </a:fld>
            <a:endParaRPr lang="it-IT"/>
          </a:p>
        </p:txBody>
      </p:sp>
    </p:spTree>
    <p:extLst>
      <p:ext uri="{BB962C8B-B14F-4D97-AF65-F5344CB8AC3E}">
        <p14:creationId xmlns:p14="http://schemas.microsoft.com/office/powerpoint/2010/main" val="142020976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a:xfrm>
            <a:off x="457200" y="6356351"/>
            <a:ext cx="2133600" cy="365125"/>
          </a:xfrm>
          <a:prstGeom prst="rect">
            <a:avLst/>
          </a:prstGeom>
        </p:spPr>
        <p:txBody>
          <a:bodyPr/>
          <a:lstStyle>
            <a:lvl1pPr>
              <a:defRPr/>
            </a:lvl1pPr>
          </a:lstStyle>
          <a:p>
            <a:pPr eaLnBrk="1" fontAlgn="auto" hangingPunct="1">
              <a:spcBef>
                <a:spcPts val="0"/>
              </a:spcBef>
              <a:spcAft>
                <a:spcPts val="0"/>
              </a:spcAft>
              <a:defRPr/>
            </a:pPr>
            <a:fld id="{06A9495F-24DB-44AF-9542-6C326DE964C1}" type="datetimeFigureOut">
              <a:rPr lang="it-IT">
                <a:solidFill>
                  <a:prstClr val="black"/>
                </a:solidFill>
                <a:latin typeface="Calibri"/>
              </a:rPr>
              <a:pPr eaLnBrk="1" fontAlgn="auto" hangingPunct="1">
                <a:spcBef>
                  <a:spcPts val="0"/>
                </a:spcBef>
                <a:spcAft>
                  <a:spcPts val="0"/>
                </a:spcAft>
                <a:defRPr/>
              </a:pPr>
              <a:t>12/05/2016</a:t>
            </a:fld>
            <a:endParaRPr lang="it-IT">
              <a:solidFill>
                <a:prstClr val="black"/>
              </a:solidFill>
              <a:latin typeface="Calibri"/>
            </a:endParaRPr>
          </a:p>
        </p:txBody>
      </p:sp>
      <p:sp>
        <p:nvSpPr>
          <p:cNvPr id="3" name="Segnaposto piè di pagina 4"/>
          <p:cNvSpPr>
            <a:spLocks noGrp="1"/>
          </p:cNvSpPr>
          <p:nvPr>
            <p:ph type="ftr" sz="quarter" idx="11"/>
          </p:nvPr>
        </p:nvSpPr>
        <p:spPr>
          <a:xfrm>
            <a:off x="3124200" y="6356351"/>
            <a:ext cx="2895600" cy="365125"/>
          </a:xfrm>
          <a:prstGeom prst="rect">
            <a:avLst/>
          </a:prstGeom>
        </p:spPr>
        <p:txBody>
          <a:bodyPr/>
          <a:lstStyle>
            <a:lvl1pPr>
              <a:defRPr/>
            </a:lvl1pPr>
          </a:lstStyle>
          <a:p>
            <a:pPr eaLnBrk="1" fontAlgn="auto" hangingPunct="1">
              <a:spcBef>
                <a:spcPts val="0"/>
              </a:spcBef>
              <a:spcAft>
                <a:spcPts val="0"/>
              </a:spcAft>
              <a:defRPr/>
            </a:pPr>
            <a:endParaRPr lang="it-IT">
              <a:solidFill>
                <a:prstClr val="black"/>
              </a:solidFill>
              <a:latin typeface="Calibri"/>
            </a:endParaRPr>
          </a:p>
        </p:txBody>
      </p:sp>
      <p:sp>
        <p:nvSpPr>
          <p:cNvPr id="4" name="Segnaposto numero diapositiva 5"/>
          <p:cNvSpPr>
            <a:spLocks noGrp="1"/>
          </p:cNvSpPr>
          <p:nvPr>
            <p:ph type="sldNum" sz="quarter" idx="12"/>
          </p:nvPr>
        </p:nvSpPr>
        <p:spPr>
          <a:xfrm>
            <a:off x="6553200" y="6356351"/>
            <a:ext cx="2133600" cy="365125"/>
          </a:xfrm>
          <a:prstGeom prst="rect">
            <a:avLst/>
          </a:prstGeom>
        </p:spPr>
        <p:txBody>
          <a:bodyPr/>
          <a:lstStyle>
            <a:lvl1pPr>
              <a:defRPr/>
            </a:lvl1pPr>
          </a:lstStyle>
          <a:p>
            <a:pPr eaLnBrk="1" fontAlgn="auto" hangingPunct="1">
              <a:spcBef>
                <a:spcPts val="0"/>
              </a:spcBef>
              <a:spcAft>
                <a:spcPts val="0"/>
              </a:spcAft>
              <a:defRPr/>
            </a:pPr>
            <a:fld id="{31DE75CE-2D49-4E32-A564-516EB840372E}" type="slidenum">
              <a:rPr lang="it-IT">
                <a:solidFill>
                  <a:prstClr val="black"/>
                </a:solidFill>
                <a:latin typeface="Calibri"/>
              </a:rPr>
              <a:pPr eaLnBrk="1" fontAlgn="auto" hangingPunct="1">
                <a:spcBef>
                  <a:spcPts val="0"/>
                </a:spcBef>
                <a:spcAft>
                  <a:spcPts val="0"/>
                </a:spcAft>
                <a:defRPr/>
              </a:pPr>
              <a:t>‹N›</a:t>
            </a:fld>
            <a:endParaRPr lang="it-IT">
              <a:solidFill>
                <a:prstClr val="black"/>
              </a:solidFill>
              <a:latin typeface="Calibri"/>
            </a:endParaRPr>
          </a:p>
        </p:txBody>
      </p:sp>
    </p:spTree>
    <p:extLst>
      <p:ext uri="{BB962C8B-B14F-4D97-AF65-F5344CB8AC3E}">
        <p14:creationId xmlns:p14="http://schemas.microsoft.com/office/powerpoint/2010/main" val="430699388"/>
      </p:ext>
    </p:extLst>
  </p:cSld>
  <p:clrMapOvr>
    <a:masterClrMapping/>
  </p:clrMapOvr>
  <p:transition spd="slow">
    <p:cover dir="d"/>
    <p:sndAc>
      <p:stSnd>
        <p:snd r:embed="rId1" name="bomb.wav"/>
      </p:stSnd>
    </p:sndAc>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1"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a:xfrm>
            <a:off x="457200" y="6356351"/>
            <a:ext cx="2133600" cy="365125"/>
          </a:xfrm>
          <a:prstGeom prst="rect">
            <a:avLst/>
          </a:prstGeom>
        </p:spPr>
        <p:txBody>
          <a:bodyPr/>
          <a:lstStyle>
            <a:lvl1pPr>
              <a:defRPr/>
            </a:lvl1pPr>
          </a:lstStyle>
          <a:p>
            <a:pPr eaLnBrk="1" fontAlgn="auto" hangingPunct="1">
              <a:spcBef>
                <a:spcPts val="0"/>
              </a:spcBef>
              <a:spcAft>
                <a:spcPts val="0"/>
              </a:spcAft>
              <a:defRPr/>
            </a:pPr>
            <a:fld id="{CD50CF9C-A7DD-4738-ABCF-DE81A64D14F4}" type="datetimeFigureOut">
              <a:rPr lang="it-IT">
                <a:solidFill>
                  <a:prstClr val="black"/>
                </a:solidFill>
                <a:latin typeface="Calibri"/>
              </a:rPr>
              <a:pPr eaLnBrk="1" fontAlgn="auto" hangingPunct="1">
                <a:spcBef>
                  <a:spcPts val="0"/>
                </a:spcBef>
                <a:spcAft>
                  <a:spcPts val="0"/>
                </a:spcAft>
                <a:defRPr/>
              </a:pPr>
              <a:t>12/05/2016</a:t>
            </a:fld>
            <a:endParaRPr lang="it-IT">
              <a:solidFill>
                <a:prstClr val="black"/>
              </a:solidFill>
              <a:latin typeface="Calibri"/>
            </a:endParaRPr>
          </a:p>
        </p:txBody>
      </p:sp>
      <p:sp>
        <p:nvSpPr>
          <p:cNvPr id="6" name="Segnaposto piè di pagina 4"/>
          <p:cNvSpPr>
            <a:spLocks noGrp="1"/>
          </p:cNvSpPr>
          <p:nvPr>
            <p:ph type="ftr" sz="quarter" idx="11"/>
          </p:nvPr>
        </p:nvSpPr>
        <p:spPr>
          <a:xfrm>
            <a:off x="3124200" y="6356351"/>
            <a:ext cx="2895600" cy="365125"/>
          </a:xfrm>
          <a:prstGeom prst="rect">
            <a:avLst/>
          </a:prstGeom>
        </p:spPr>
        <p:txBody>
          <a:bodyPr/>
          <a:lstStyle>
            <a:lvl1pPr>
              <a:defRPr/>
            </a:lvl1pPr>
          </a:lstStyle>
          <a:p>
            <a:pPr eaLnBrk="1" fontAlgn="auto" hangingPunct="1">
              <a:spcBef>
                <a:spcPts val="0"/>
              </a:spcBef>
              <a:spcAft>
                <a:spcPts val="0"/>
              </a:spcAft>
              <a:defRPr/>
            </a:pPr>
            <a:endParaRPr lang="it-IT">
              <a:solidFill>
                <a:prstClr val="black"/>
              </a:solidFill>
              <a:latin typeface="Calibri"/>
            </a:endParaRPr>
          </a:p>
        </p:txBody>
      </p:sp>
      <p:sp>
        <p:nvSpPr>
          <p:cNvPr id="7" name="Segnaposto numero diapositiva 5"/>
          <p:cNvSpPr>
            <a:spLocks noGrp="1"/>
          </p:cNvSpPr>
          <p:nvPr>
            <p:ph type="sldNum" sz="quarter" idx="12"/>
          </p:nvPr>
        </p:nvSpPr>
        <p:spPr>
          <a:xfrm>
            <a:off x="6553200" y="6356351"/>
            <a:ext cx="2133600" cy="365125"/>
          </a:xfrm>
          <a:prstGeom prst="rect">
            <a:avLst/>
          </a:prstGeom>
        </p:spPr>
        <p:txBody>
          <a:bodyPr/>
          <a:lstStyle>
            <a:lvl1pPr>
              <a:defRPr/>
            </a:lvl1pPr>
          </a:lstStyle>
          <a:p>
            <a:pPr eaLnBrk="1" fontAlgn="auto" hangingPunct="1">
              <a:spcBef>
                <a:spcPts val="0"/>
              </a:spcBef>
              <a:spcAft>
                <a:spcPts val="0"/>
              </a:spcAft>
              <a:defRPr/>
            </a:pPr>
            <a:fld id="{851FED3E-AF71-4864-A0BC-A7382F5ED596}" type="slidenum">
              <a:rPr lang="it-IT">
                <a:solidFill>
                  <a:prstClr val="black"/>
                </a:solidFill>
                <a:latin typeface="Calibri"/>
              </a:rPr>
              <a:pPr eaLnBrk="1" fontAlgn="auto" hangingPunct="1">
                <a:spcBef>
                  <a:spcPts val="0"/>
                </a:spcBef>
                <a:spcAft>
                  <a:spcPts val="0"/>
                </a:spcAft>
                <a:defRPr/>
              </a:pPr>
              <a:t>‹N›</a:t>
            </a:fld>
            <a:endParaRPr lang="it-IT">
              <a:solidFill>
                <a:prstClr val="black"/>
              </a:solidFill>
              <a:latin typeface="Calibri"/>
            </a:endParaRPr>
          </a:p>
        </p:txBody>
      </p:sp>
    </p:spTree>
    <p:extLst>
      <p:ext uri="{BB962C8B-B14F-4D97-AF65-F5344CB8AC3E}">
        <p14:creationId xmlns:p14="http://schemas.microsoft.com/office/powerpoint/2010/main" val="4185952457"/>
      </p:ext>
    </p:extLst>
  </p:cSld>
  <p:clrMapOvr>
    <a:masterClrMapping/>
  </p:clrMapOvr>
  <p:transition spd="slow">
    <p:cover dir="d"/>
    <p:sndAc>
      <p:stSnd>
        <p:snd r:embed="rId1" name="bomb.wav"/>
      </p:stSnd>
    </p:sndAc>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1"/>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smtClean="0"/>
              <a:t>Fare clic sull'icona per inserire un'immagine</a:t>
            </a:r>
            <a:endParaRPr lang="it-IT" noProof="0"/>
          </a:p>
        </p:txBody>
      </p:sp>
      <p:sp>
        <p:nvSpPr>
          <p:cNvPr id="4" name="Segnaposto testo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a:xfrm>
            <a:off x="457200" y="6356351"/>
            <a:ext cx="2133600" cy="365125"/>
          </a:xfrm>
          <a:prstGeom prst="rect">
            <a:avLst/>
          </a:prstGeom>
        </p:spPr>
        <p:txBody>
          <a:bodyPr/>
          <a:lstStyle>
            <a:lvl1pPr>
              <a:defRPr/>
            </a:lvl1pPr>
          </a:lstStyle>
          <a:p>
            <a:pPr eaLnBrk="1" fontAlgn="auto" hangingPunct="1">
              <a:spcBef>
                <a:spcPts val="0"/>
              </a:spcBef>
              <a:spcAft>
                <a:spcPts val="0"/>
              </a:spcAft>
              <a:defRPr/>
            </a:pPr>
            <a:fld id="{4D87C10F-7C64-4FC0-B6A6-ABDE73835A91}" type="datetimeFigureOut">
              <a:rPr lang="it-IT">
                <a:solidFill>
                  <a:prstClr val="black"/>
                </a:solidFill>
                <a:latin typeface="Calibri"/>
              </a:rPr>
              <a:pPr eaLnBrk="1" fontAlgn="auto" hangingPunct="1">
                <a:spcBef>
                  <a:spcPts val="0"/>
                </a:spcBef>
                <a:spcAft>
                  <a:spcPts val="0"/>
                </a:spcAft>
                <a:defRPr/>
              </a:pPr>
              <a:t>12/05/2016</a:t>
            </a:fld>
            <a:endParaRPr lang="it-IT">
              <a:solidFill>
                <a:prstClr val="black"/>
              </a:solidFill>
              <a:latin typeface="Calibri"/>
            </a:endParaRPr>
          </a:p>
        </p:txBody>
      </p:sp>
      <p:sp>
        <p:nvSpPr>
          <p:cNvPr id="6" name="Segnaposto piè di pagina 4"/>
          <p:cNvSpPr>
            <a:spLocks noGrp="1"/>
          </p:cNvSpPr>
          <p:nvPr>
            <p:ph type="ftr" sz="quarter" idx="11"/>
          </p:nvPr>
        </p:nvSpPr>
        <p:spPr>
          <a:xfrm>
            <a:off x="3124200" y="6356351"/>
            <a:ext cx="2895600" cy="365125"/>
          </a:xfrm>
          <a:prstGeom prst="rect">
            <a:avLst/>
          </a:prstGeom>
        </p:spPr>
        <p:txBody>
          <a:bodyPr/>
          <a:lstStyle>
            <a:lvl1pPr>
              <a:defRPr/>
            </a:lvl1pPr>
          </a:lstStyle>
          <a:p>
            <a:pPr eaLnBrk="1" fontAlgn="auto" hangingPunct="1">
              <a:spcBef>
                <a:spcPts val="0"/>
              </a:spcBef>
              <a:spcAft>
                <a:spcPts val="0"/>
              </a:spcAft>
              <a:defRPr/>
            </a:pPr>
            <a:endParaRPr lang="it-IT">
              <a:solidFill>
                <a:prstClr val="black"/>
              </a:solidFill>
              <a:latin typeface="Calibri"/>
            </a:endParaRPr>
          </a:p>
        </p:txBody>
      </p:sp>
      <p:sp>
        <p:nvSpPr>
          <p:cNvPr id="7" name="Segnaposto numero diapositiva 5"/>
          <p:cNvSpPr>
            <a:spLocks noGrp="1"/>
          </p:cNvSpPr>
          <p:nvPr>
            <p:ph type="sldNum" sz="quarter" idx="12"/>
          </p:nvPr>
        </p:nvSpPr>
        <p:spPr>
          <a:xfrm>
            <a:off x="6553200" y="6356351"/>
            <a:ext cx="2133600" cy="365125"/>
          </a:xfrm>
          <a:prstGeom prst="rect">
            <a:avLst/>
          </a:prstGeom>
        </p:spPr>
        <p:txBody>
          <a:bodyPr/>
          <a:lstStyle>
            <a:lvl1pPr>
              <a:defRPr/>
            </a:lvl1pPr>
          </a:lstStyle>
          <a:p>
            <a:pPr eaLnBrk="1" fontAlgn="auto" hangingPunct="1">
              <a:spcBef>
                <a:spcPts val="0"/>
              </a:spcBef>
              <a:spcAft>
                <a:spcPts val="0"/>
              </a:spcAft>
              <a:defRPr/>
            </a:pPr>
            <a:fld id="{72292A73-F4C4-4CF1-A1FA-2D729886C41D}" type="slidenum">
              <a:rPr lang="it-IT">
                <a:solidFill>
                  <a:prstClr val="black"/>
                </a:solidFill>
                <a:latin typeface="Calibri"/>
              </a:rPr>
              <a:pPr eaLnBrk="1" fontAlgn="auto" hangingPunct="1">
                <a:spcBef>
                  <a:spcPts val="0"/>
                </a:spcBef>
                <a:spcAft>
                  <a:spcPts val="0"/>
                </a:spcAft>
                <a:defRPr/>
              </a:pPr>
              <a:t>‹N›</a:t>
            </a:fld>
            <a:endParaRPr lang="it-IT">
              <a:solidFill>
                <a:prstClr val="black"/>
              </a:solidFill>
              <a:latin typeface="Calibri"/>
            </a:endParaRPr>
          </a:p>
        </p:txBody>
      </p:sp>
    </p:spTree>
    <p:extLst>
      <p:ext uri="{BB962C8B-B14F-4D97-AF65-F5344CB8AC3E}">
        <p14:creationId xmlns:p14="http://schemas.microsoft.com/office/powerpoint/2010/main" val="994843167"/>
      </p:ext>
    </p:extLst>
  </p:cSld>
  <p:clrMapOvr>
    <a:masterClrMapping/>
  </p:clrMapOvr>
  <p:transition spd="slow">
    <p:cover dir="d"/>
    <p:sndAc>
      <p:stSnd>
        <p:snd r:embed="rId1" name="bomb.wav"/>
      </p:stSnd>
    </p:sndAc>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1"/>
            <a:ext cx="2133600" cy="365125"/>
          </a:xfrm>
          <a:prstGeom prst="rect">
            <a:avLst/>
          </a:prstGeom>
        </p:spPr>
        <p:txBody>
          <a:bodyPr/>
          <a:lstStyle>
            <a:lvl1pPr>
              <a:defRPr/>
            </a:lvl1pPr>
          </a:lstStyle>
          <a:p>
            <a:pPr eaLnBrk="1" fontAlgn="auto" hangingPunct="1">
              <a:spcBef>
                <a:spcPts val="0"/>
              </a:spcBef>
              <a:spcAft>
                <a:spcPts val="0"/>
              </a:spcAft>
              <a:defRPr/>
            </a:pPr>
            <a:fld id="{ED4747A4-8058-4785-8B58-CE53F1FE64D4}" type="datetimeFigureOut">
              <a:rPr lang="it-IT">
                <a:solidFill>
                  <a:prstClr val="black"/>
                </a:solidFill>
                <a:latin typeface="Calibri"/>
              </a:rPr>
              <a:pPr eaLnBrk="1" fontAlgn="auto" hangingPunct="1">
                <a:spcBef>
                  <a:spcPts val="0"/>
                </a:spcBef>
                <a:spcAft>
                  <a:spcPts val="0"/>
                </a:spcAft>
                <a:defRPr/>
              </a:pPr>
              <a:t>12/05/2016</a:t>
            </a:fld>
            <a:endParaRPr lang="it-IT">
              <a:solidFill>
                <a:prstClr val="black"/>
              </a:solidFill>
              <a:latin typeface="Calibri"/>
            </a:endParaRPr>
          </a:p>
        </p:txBody>
      </p:sp>
      <p:sp>
        <p:nvSpPr>
          <p:cNvPr id="5" name="Segnaposto piè di pagina 4"/>
          <p:cNvSpPr>
            <a:spLocks noGrp="1"/>
          </p:cNvSpPr>
          <p:nvPr>
            <p:ph type="ftr" sz="quarter" idx="11"/>
          </p:nvPr>
        </p:nvSpPr>
        <p:spPr>
          <a:xfrm>
            <a:off x="3124200" y="6356351"/>
            <a:ext cx="2895600" cy="365125"/>
          </a:xfrm>
          <a:prstGeom prst="rect">
            <a:avLst/>
          </a:prstGeom>
        </p:spPr>
        <p:txBody>
          <a:bodyPr/>
          <a:lstStyle>
            <a:lvl1pPr>
              <a:defRPr/>
            </a:lvl1pPr>
          </a:lstStyle>
          <a:p>
            <a:pPr eaLnBrk="1" fontAlgn="auto" hangingPunct="1">
              <a:spcBef>
                <a:spcPts val="0"/>
              </a:spcBef>
              <a:spcAft>
                <a:spcPts val="0"/>
              </a:spcAft>
              <a:defRPr/>
            </a:pPr>
            <a:endParaRPr lang="it-IT">
              <a:solidFill>
                <a:prstClr val="black"/>
              </a:solidFill>
              <a:latin typeface="Calibri"/>
            </a:endParaRPr>
          </a:p>
        </p:txBody>
      </p:sp>
      <p:sp>
        <p:nvSpPr>
          <p:cNvPr id="6" name="Segnaposto numero diapositiva 5"/>
          <p:cNvSpPr>
            <a:spLocks noGrp="1"/>
          </p:cNvSpPr>
          <p:nvPr>
            <p:ph type="sldNum" sz="quarter" idx="12"/>
          </p:nvPr>
        </p:nvSpPr>
        <p:spPr>
          <a:xfrm>
            <a:off x="6553200" y="6356351"/>
            <a:ext cx="2133600" cy="365125"/>
          </a:xfrm>
          <a:prstGeom prst="rect">
            <a:avLst/>
          </a:prstGeom>
        </p:spPr>
        <p:txBody>
          <a:bodyPr/>
          <a:lstStyle>
            <a:lvl1pPr>
              <a:defRPr/>
            </a:lvl1pPr>
          </a:lstStyle>
          <a:p>
            <a:pPr eaLnBrk="1" fontAlgn="auto" hangingPunct="1">
              <a:spcBef>
                <a:spcPts val="0"/>
              </a:spcBef>
              <a:spcAft>
                <a:spcPts val="0"/>
              </a:spcAft>
              <a:defRPr/>
            </a:pPr>
            <a:fld id="{BD50734D-5702-44F5-927E-CD77C86AFFEA}" type="slidenum">
              <a:rPr lang="it-IT">
                <a:solidFill>
                  <a:prstClr val="black"/>
                </a:solidFill>
                <a:latin typeface="Calibri"/>
              </a:rPr>
              <a:pPr eaLnBrk="1" fontAlgn="auto" hangingPunct="1">
                <a:spcBef>
                  <a:spcPts val="0"/>
                </a:spcBef>
                <a:spcAft>
                  <a:spcPts val="0"/>
                </a:spcAft>
                <a:defRPr/>
              </a:pPr>
              <a:t>‹N›</a:t>
            </a:fld>
            <a:endParaRPr lang="it-IT">
              <a:solidFill>
                <a:prstClr val="black"/>
              </a:solidFill>
              <a:latin typeface="Calibri"/>
            </a:endParaRPr>
          </a:p>
        </p:txBody>
      </p:sp>
    </p:spTree>
    <p:extLst>
      <p:ext uri="{BB962C8B-B14F-4D97-AF65-F5344CB8AC3E}">
        <p14:creationId xmlns:p14="http://schemas.microsoft.com/office/powerpoint/2010/main" val="3904530655"/>
      </p:ext>
    </p:extLst>
  </p:cSld>
  <p:clrMapOvr>
    <a:masterClrMapping/>
  </p:clrMapOvr>
  <p:transition spd="slow">
    <p:cover dir="d"/>
    <p:sndAc>
      <p:stSnd>
        <p:snd r:embed="rId1" name="bomb.wav"/>
      </p:stSnd>
    </p:sndAc>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9"/>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9"/>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1"/>
            <a:ext cx="2133600" cy="365125"/>
          </a:xfrm>
          <a:prstGeom prst="rect">
            <a:avLst/>
          </a:prstGeom>
        </p:spPr>
        <p:txBody>
          <a:bodyPr/>
          <a:lstStyle>
            <a:lvl1pPr>
              <a:defRPr/>
            </a:lvl1pPr>
          </a:lstStyle>
          <a:p>
            <a:pPr eaLnBrk="1" fontAlgn="auto" hangingPunct="1">
              <a:spcBef>
                <a:spcPts val="0"/>
              </a:spcBef>
              <a:spcAft>
                <a:spcPts val="0"/>
              </a:spcAft>
              <a:defRPr/>
            </a:pPr>
            <a:fld id="{2B6722BB-FBD6-4D4A-B4E7-237318A8391E}" type="datetimeFigureOut">
              <a:rPr lang="it-IT">
                <a:solidFill>
                  <a:prstClr val="black"/>
                </a:solidFill>
                <a:latin typeface="Calibri"/>
              </a:rPr>
              <a:pPr eaLnBrk="1" fontAlgn="auto" hangingPunct="1">
                <a:spcBef>
                  <a:spcPts val="0"/>
                </a:spcBef>
                <a:spcAft>
                  <a:spcPts val="0"/>
                </a:spcAft>
                <a:defRPr/>
              </a:pPr>
              <a:t>12/05/2016</a:t>
            </a:fld>
            <a:endParaRPr lang="it-IT">
              <a:solidFill>
                <a:prstClr val="black"/>
              </a:solidFill>
              <a:latin typeface="Calibri"/>
            </a:endParaRPr>
          </a:p>
        </p:txBody>
      </p:sp>
      <p:sp>
        <p:nvSpPr>
          <p:cNvPr id="5" name="Segnaposto piè di pagina 4"/>
          <p:cNvSpPr>
            <a:spLocks noGrp="1"/>
          </p:cNvSpPr>
          <p:nvPr>
            <p:ph type="ftr" sz="quarter" idx="11"/>
          </p:nvPr>
        </p:nvSpPr>
        <p:spPr>
          <a:xfrm>
            <a:off x="3124200" y="6356351"/>
            <a:ext cx="2895600" cy="365125"/>
          </a:xfrm>
          <a:prstGeom prst="rect">
            <a:avLst/>
          </a:prstGeom>
        </p:spPr>
        <p:txBody>
          <a:bodyPr/>
          <a:lstStyle>
            <a:lvl1pPr>
              <a:defRPr/>
            </a:lvl1pPr>
          </a:lstStyle>
          <a:p>
            <a:pPr eaLnBrk="1" fontAlgn="auto" hangingPunct="1">
              <a:spcBef>
                <a:spcPts val="0"/>
              </a:spcBef>
              <a:spcAft>
                <a:spcPts val="0"/>
              </a:spcAft>
              <a:defRPr/>
            </a:pPr>
            <a:endParaRPr lang="it-IT">
              <a:solidFill>
                <a:prstClr val="black"/>
              </a:solidFill>
              <a:latin typeface="Calibri"/>
            </a:endParaRPr>
          </a:p>
        </p:txBody>
      </p:sp>
      <p:sp>
        <p:nvSpPr>
          <p:cNvPr id="6" name="Segnaposto numero diapositiva 5"/>
          <p:cNvSpPr>
            <a:spLocks noGrp="1"/>
          </p:cNvSpPr>
          <p:nvPr>
            <p:ph type="sldNum" sz="quarter" idx="12"/>
          </p:nvPr>
        </p:nvSpPr>
        <p:spPr>
          <a:xfrm>
            <a:off x="6553200" y="6356351"/>
            <a:ext cx="2133600" cy="365125"/>
          </a:xfrm>
          <a:prstGeom prst="rect">
            <a:avLst/>
          </a:prstGeom>
        </p:spPr>
        <p:txBody>
          <a:bodyPr/>
          <a:lstStyle>
            <a:lvl1pPr>
              <a:defRPr/>
            </a:lvl1pPr>
          </a:lstStyle>
          <a:p>
            <a:pPr eaLnBrk="1" fontAlgn="auto" hangingPunct="1">
              <a:spcBef>
                <a:spcPts val="0"/>
              </a:spcBef>
              <a:spcAft>
                <a:spcPts val="0"/>
              </a:spcAft>
              <a:defRPr/>
            </a:pPr>
            <a:fld id="{597EF377-D975-4517-A689-3DAA0CFA960B}" type="slidenum">
              <a:rPr lang="it-IT">
                <a:solidFill>
                  <a:prstClr val="black"/>
                </a:solidFill>
                <a:latin typeface="Calibri"/>
              </a:rPr>
              <a:pPr eaLnBrk="1" fontAlgn="auto" hangingPunct="1">
                <a:spcBef>
                  <a:spcPts val="0"/>
                </a:spcBef>
                <a:spcAft>
                  <a:spcPts val="0"/>
                </a:spcAft>
                <a:defRPr/>
              </a:pPr>
              <a:t>‹N›</a:t>
            </a:fld>
            <a:endParaRPr lang="it-IT">
              <a:solidFill>
                <a:prstClr val="black"/>
              </a:solidFill>
              <a:latin typeface="Calibri"/>
            </a:endParaRPr>
          </a:p>
        </p:txBody>
      </p:sp>
    </p:spTree>
    <p:extLst>
      <p:ext uri="{BB962C8B-B14F-4D97-AF65-F5344CB8AC3E}">
        <p14:creationId xmlns:p14="http://schemas.microsoft.com/office/powerpoint/2010/main" val="853754016"/>
      </p:ext>
    </p:extLst>
  </p:cSld>
  <p:clrMapOvr>
    <a:masterClrMapping/>
  </p:clrMapOvr>
  <p:transition spd="slow">
    <p:cover dir="d"/>
    <p:sndAc>
      <p:stSnd>
        <p:snd r:embed="rId1" name="bomb.wav"/>
      </p:stSnd>
    </p:sndAc>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6"/>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a:xfrm>
            <a:off x="0" y="6492876"/>
            <a:ext cx="2133600" cy="365125"/>
          </a:xfrm>
          <a:prstGeom prst="rect">
            <a:avLst/>
          </a:prstGeom>
        </p:spPr>
        <p:txBody>
          <a:bodyPr/>
          <a:lstStyle>
            <a:lvl1pPr>
              <a:defRPr/>
            </a:lvl1pPr>
          </a:lstStyle>
          <a:p>
            <a:pPr eaLnBrk="1" hangingPunct="1">
              <a:defRPr/>
            </a:pPr>
            <a:fld id="{E6123881-BC6A-4C62-89E7-D77AA72C2F47}" type="datetimeFigureOut">
              <a:rPr lang="it-IT">
                <a:solidFill>
                  <a:prstClr val="black"/>
                </a:solidFill>
                <a:latin typeface="Arial" charset="0"/>
                <a:cs typeface="Arial" charset="0"/>
              </a:rPr>
              <a:pPr eaLnBrk="1" hangingPunct="1">
                <a:defRPr/>
              </a:pPr>
              <a:t>12/05/2016</a:t>
            </a:fld>
            <a:endParaRPr lang="it-IT">
              <a:solidFill>
                <a:prstClr val="black"/>
              </a:solidFill>
              <a:latin typeface="Arial" charset="0"/>
              <a:cs typeface="Arial" charset="0"/>
            </a:endParaRPr>
          </a:p>
        </p:txBody>
      </p:sp>
      <p:sp>
        <p:nvSpPr>
          <p:cNvPr id="6" name="Segnaposto numero diapositiva 5"/>
          <p:cNvSpPr>
            <a:spLocks noGrp="1"/>
          </p:cNvSpPr>
          <p:nvPr>
            <p:ph type="sldNum" sz="quarter" idx="12"/>
          </p:nvPr>
        </p:nvSpPr>
        <p:spPr>
          <a:xfrm>
            <a:off x="7010400" y="6492876"/>
            <a:ext cx="2133600" cy="365125"/>
          </a:xfrm>
          <a:prstGeom prst="rect">
            <a:avLst/>
          </a:prstGeom>
        </p:spPr>
        <p:txBody>
          <a:bodyPr/>
          <a:lstStyle>
            <a:lvl1pPr>
              <a:defRPr/>
            </a:lvl1pPr>
          </a:lstStyle>
          <a:p>
            <a:pPr eaLnBrk="1" hangingPunct="1">
              <a:defRPr/>
            </a:pPr>
            <a:fld id="{BB6198E9-BE17-4FD2-81CA-776B2B4D3CF5}" type="slidenum">
              <a:rPr lang="it-IT">
                <a:solidFill>
                  <a:prstClr val="black"/>
                </a:solidFill>
                <a:latin typeface="Arial" charset="0"/>
                <a:cs typeface="Arial" charset="0"/>
              </a:rPr>
              <a:pPr eaLnBrk="1" hangingPunct="1">
                <a:defRPr/>
              </a:pPr>
              <a:t>‹N›</a:t>
            </a:fld>
            <a:endParaRPr lang="it-IT">
              <a:solidFill>
                <a:prstClr val="black"/>
              </a:solidFill>
              <a:latin typeface="Arial" charset="0"/>
              <a:cs typeface="Arial" charset="0"/>
            </a:endParaRPr>
          </a:p>
        </p:txBody>
      </p:sp>
    </p:spTree>
    <p:extLst>
      <p:ext uri="{BB962C8B-B14F-4D97-AF65-F5344CB8AC3E}">
        <p14:creationId xmlns:p14="http://schemas.microsoft.com/office/powerpoint/2010/main" val="7001970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1403648" y="188640"/>
            <a:ext cx="6192688" cy="1296144"/>
          </a:xfrm>
        </p:spPr>
        <p:txBody>
          <a:bodyPr/>
          <a:lstStyle/>
          <a:p>
            <a:r>
              <a:rPr lang="it-IT" smtClean="0"/>
              <a:t>Fare clic per modificare lo stile del titolo</a:t>
            </a:r>
            <a:endParaRPr lang="it-IT" dirty="0"/>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4" name="Segnaposto data 3"/>
          <p:cNvSpPr>
            <a:spLocks noGrp="1"/>
          </p:cNvSpPr>
          <p:nvPr>
            <p:ph type="dt" sz="half" idx="10"/>
          </p:nvPr>
        </p:nvSpPr>
        <p:spPr>
          <a:xfrm>
            <a:off x="457200" y="6356351"/>
            <a:ext cx="2133600" cy="365125"/>
          </a:xfrm>
          <a:prstGeom prst="rect">
            <a:avLst/>
          </a:prstGeom>
        </p:spPr>
        <p:txBody>
          <a:bodyPr/>
          <a:lstStyle>
            <a:lvl1pPr>
              <a:defRPr/>
            </a:lvl1pPr>
          </a:lstStyle>
          <a:p>
            <a:pPr eaLnBrk="1" hangingPunct="1">
              <a:defRPr/>
            </a:pPr>
            <a:fld id="{EE459297-6001-4F7B-A376-30629B4102AF}" type="datetimeFigureOut">
              <a:rPr lang="it-IT">
                <a:solidFill>
                  <a:prstClr val="black"/>
                </a:solidFill>
                <a:latin typeface="Arial" charset="0"/>
                <a:cs typeface="Arial" charset="0"/>
              </a:rPr>
              <a:pPr eaLnBrk="1" hangingPunct="1">
                <a:defRPr/>
              </a:pPr>
              <a:t>12/05/2016</a:t>
            </a:fld>
            <a:endParaRPr lang="it-IT">
              <a:solidFill>
                <a:prstClr val="black"/>
              </a:solidFill>
              <a:latin typeface="Arial" charset="0"/>
              <a:cs typeface="Arial" charset="0"/>
            </a:endParaRPr>
          </a:p>
        </p:txBody>
      </p:sp>
      <p:sp>
        <p:nvSpPr>
          <p:cNvPr id="5" name="Segnaposto piè di pagina 4"/>
          <p:cNvSpPr>
            <a:spLocks noGrp="1"/>
          </p:cNvSpPr>
          <p:nvPr>
            <p:ph type="ftr" sz="quarter" idx="11"/>
          </p:nvPr>
        </p:nvSpPr>
        <p:spPr>
          <a:xfrm>
            <a:off x="3124200" y="6356351"/>
            <a:ext cx="2895600" cy="365125"/>
          </a:xfrm>
          <a:prstGeom prst="rect">
            <a:avLst/>
          </a:prstGeom>
        </p:spPr>
        <p:txBody>
          <a:bodyPr/>
          <a:lstStyle>
            <a:lvl1pPr>
              <a:defRPr/>
            </a:lvl1pPr>
          </a:lstStyle>
          <a:p>
            <a:pPr eaLnBrk="1" hangingPunct="1">
              <a:defRPr/>
            </a:pPr>
            <a:endParaRPr lang="it-IT">
              <a:solidFill>
                <a:prstClr val="black"/>
              </a:solidFill>
              <a:latin typeface="Arial" charset="0"/>
              <a:cs typeface="Arial" charset="0"/>
            </a:endParaRPr>
          </a:p>
        </p:txBody>
      </p:sp>
      <p:sp>
        <p:nvSpPr>
          <p:cNvPr id="6" name="Segnaposto numero diapositiva 5"/>
          <p:cNvSpPr>
            <a:spLocks noGrp="1"/>
          </p:cNvSpPr>
          <p:nvPr>
            <p:ph type="sldNum" sz="quarter" idx="12"/>
          </p:nvPr>
        </p:nvSpPr>
        <p:spPr>
          <a:xfrm>
            <a:off x="6553200" y="6356351"/>
            <a:ext cx="2133600" cy="365125"/>
          </a:xfrm>
          <a:prstGeom prst="rect">
            <a:avLst/>
          </a:prstGeom>
        </p:spPr>
        <p:txBody>
          <a:bodyPr/>
          <a:lstStyle>
            <a:lvl1pPr>
              <a:defRPr/>
            </a:lvl1pPr>
          </a:lstStyle>
          <a:p>
            <a:pPr eaLnBrk="1" hangingPunct="1">
              <a:defRPr/>
            </a:pPr>
            <a:fld id="{B1F7595B-5966-422B-8B81-DE9711DB59CE}" type="slidenum">
              <a:rPr lang="it-IT">
                <a:solidFill>
                  <a:prstClr val="black"/>
                </a:solidFill>
                <a:latin typeface="Arial" charset="0"/>
                <a:cs typeface="Arial" charset="0"/>
              </a:rPr>
              <a:pPr eaLnBrk="1" hangingPunct="1">
                <a:defRPr/>
              </a:pPr>
              <a:t>‹N›</a:t>
            </a:fld>
            <a:endParaRPr lang="it-IT">
              <a:solidFill>
                <a:prstClr val="black"/>
              </a:solidFill>
              <a:latin typeface="Arial" charset="0"/>
              <a:cs typeface="Arial" charset="0"/>
            </a:endParaRPr>
          </a:p>
        </p:txBody>
      </p:sp>
    </p:spTree>
    <p:extLst>
      <p:ext uri="{BB962C8B-B14F-4D97-AF65-F5344CB8AC3E}">
        <p14:creationId xmlns:p14="http://schemas.microsoft.com/office/powerpoint/2010/main" val="295269604"/>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a:xfrm>
            <a:off x="457200" y="6356351"/>
            <a:ext cx="2133600" cy="365125"/>
          </a:xfrm>
          <a:prstGeom prst="rect">
            <a:avLst/>
          </a:prstGeom>
        </p:spPr>
        <p:txBody>
          <a:bodyPr/>
          <a:lstStyle>
            <a:lvl1pPr>
              <a:defRPr/>
            </a:lvl1pPr>
          </a:lstStyle>
          <a:p>
            <a:pPr eaLnBrk="1" hangingPunct="1">
              <a:defRPr/>
            </a:pPr>
            <a:fld id="{37D243F9-E4D3-43C0-920E-5B465DE0354D}" type="datetimeFigureOut">
              <a:rPr lang="it-IT">
                <a:solidFill>
                  <a:prstClr val="black"/>
                </a:solidFill>
                <a:latin typeface="Arial" charset="0"/>
                <a:cs typeface="Arial" charset="0"/>
              </a:rPr>
              <a:pPr eaLnBrk="1" hangingPunct="1">
                <a:defRPr/>
              </a:pPr>
              <a:t>12/05/2016</a:t>
            </a:fld>
            <a:endParaRPr lang="it-IT">
              <a:solidFill>
                <a:prstClr val="black"/>
              </a:solidFill>
              <a:latin typeface="Arial" charset="0"/>
              <a:cs typeface="Arial" charset="0"/>
            </a:endParaRPr>
          </a:p>
        </p:txBody>
      </p:sp>
      <p:sp>
        <p:nvSpPr>
          <p:cNvPr id="5" name="Segnaposto piè di pagina 4"/>
          <p:cNvSpPr>
            <a:spLocks noGrp="1"/>
          </p:cNvSpPr>
          <p:nvPr>
            <p:ph type="ftr" sz="quarter" idx="11"/>
          </p:nvPr>
        </p:nvSpPr>
        <p:spPr>
          <a:xfrm>
            <a:off x="3124200" y="6356351"/>
            <a:ext cx="2895600" cy="365125"/>
          </a:xfrm>
          <a:prstGeom prst="rect">
            <a:avLst/>
          </a:prstGeom>
        </p:spPr>
        <p:txBody>
          <a:bodyPr/>
          <a:lstStyle>
            <a:lvl1pPr>
              <a:defRPr/>
            </a:lvl1pPr>
          </a:lstStyle>
          <a:p>
            <a:pPr eaLnBrk="1" hangingPunct="1">
              <a:defRPr/>
            </a:pPr>
            <a:endParaRPr lang="it-IT">
              <a:solidFill>
                <a:prstClr val="black"/>
              </a:solidFill>
              <a:latin typeface="Arial" charset="0"/>
              <a:cs typeface="Arial" charset="0"/>
            </a:endParaRPr>
          </a:p>
        </p:txBody>
      </p:sp>
      <p:sp>
        <p:nvSpPr>
          <p:cNvPr id="6" name="Segnaposto numero diapositiva 5"/>
          <p:cNvSpPr>
            <a:spLocks noGrp="1"/>
          </p:cNvSpPr>
          <p:nvPr>
            <p:ph type="sldNum" sz="quarter" idx="12"/>
          </p:nvPr>
        </p:nvSpPr>
        <p:spPr>
          <a:xfrm>
            <a:off x="6553200" y="6356351"/>
            <a:ext cx="2133600" cy="365125"/>
          </a:xfrm>
          <a:prstGeom prst="rect">
            <a:avLst/>
          </a:prstGeom>
        </p:spPr>
        <p:txBody>
          <a:bodyPr/>
          <a:lstStyle>
            <a:lvl1pPr>
              <a:defRPr/>
            </a:lvl1pPr>
          </a:lstStyle>
          <a:p>
            <a:pPr eaLnBrk="1" hangingPunct="1">
              <a:defRPr/>
            </a:pPr>
            <a:fld id="{F3725756-FFFF-40C4-A4E4-A6179FE12537}" type="slidenum">
              <a:rPr lang="it-IT">
                <a:solidFill>
                  <a:prstClr val="black"/>
                </a:solidFill>
                <a:latin typeface="Arial" charset="0"/>
                <a:cs typeface="Arial" charset="0"/>
              </a:rPr>
              <a:pPr eaLnBrk="1" hangingPunct="1">
                <a:defRPr/>
              </a:pPr>
              <a:t>‹N›</a:t>
            </a:fld>
            <a:endParaRPr lang="it-IT">
              <a:solidFill>
                <a:prstClr val="black"/>
              </a:solidFill>
              <a:latin typeface="Arial" charset="0"/>
              <a:cs typeface="Arial" charset="0"/>
            </a:endParaRPr>
          </a:p>
        </p:txBody>
      </p:sp>
    </p:spTree>
    <p:extLst>
      <p:ext uri="{BB962C8B-B14F-4D97-AF65-F5344CB8AC3E}">
        <p14:creationId xmlns:p14="http://schemas.microsoft.com/office/powerpoint/2010/main" val="32934019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a:xfrm>
            <a:off x="457200" y="6356351"/>
            <a:ext cx="2133600" cy="365125"/>
          </a:xfrm>
          <a:prstGeom prst="rect">
            <a:avLst/>
          </a:prstGeom>
        </p:spPr>
        <p:txBody>
          <a:bodyPr/>
          <a:lstStyle>
            <a:lvl1pPr>
              <a:defRPr/>
            </a:lvl1pPr>
          </a:lstStyle>
          <a:p>
            <a:pPr eaLnBrk="1" hangingPunct="1">
              <a:defRPr/>
            </a:pPr>
            <a:fld id="{708732A6-281D-451D-A621-F0682CD709CB}" type="datetimeFigureOut">
              <a:rPr lang="it-IT">
                <a:solidFill>
                  <a:prstClr val="black"/>
                </a:solidFill>
                <a:latin typeface="Arial" charset="0"/>
                <a:cs typeface="Arial" charset="0"/>
              </a:rPr>
              <a:pPr eaLnBrk="1" hangingPunct="1">
                <a:defRPr/>
              </a:pPr>
              <a:t>12/05/2016</a:t>
            </a:fld>
            <a:endParaRPr lang="it-IT">
              <a:solidFill>
                <a:prstClr val="black"/>
              </a:solidFill>
              <a:latin typeface="Arial" charset="0"/>
              <a:cs typeface="Arial" charset="0"/>
            </a:endParaRPr>
          </a:p>
        </p:txBody>
      </p:sp>
      <p:sp>
        <p:nvSpPr>
          <p:cNvPr id="6" name="Segnaposto piè di pagina 4"/>
          <p:cNvSpPr>
            <a:spLocks noGrp="1"/>
          </p:cNvSpPr>
          <p:nvPr>
            <p:ph type="ftr" sz="quarter" idx="11"/>
          </p:nvPr>
        </p:nvSpPr>
        <p:spPr>
          <a:xfrm>
            <a:off x="3124200" y="6356351"/>
            <a:ext cx="2895600" cy="365125"/>
          </a:xfrm>
          <a:prstGeom prst="rect">
            <a:avLst/>
          </a:prstGeom>
        </p:spPr>
        <p:txBody>
          <a:bodyPr/>
          <a:lstStyle>
            <a:lvl1pPr>
              <a:defRPr/>
            </a:lvl1pPr>
          </a:lstStyle>
          <a:p>
            <a:pPr eaLnBrk="1" hangingPunct="1">
              <a:defRPr/>
            </a:pPr>
            <a:endParaRPr lang="it-IT">
              <a:solidFill>
                <a:prstClr val="black"/>
              </a:solidFill>
              <a:latin typeface="Arial" charset="0"/>
              <a:cs typeface="Arial" charset="0"/>
            </a:endParaRPr>
          </a:p>
        </p:txBody>
      </p:sp>
      <p:sp>
        <p:nvSpPr>
          <p:cNvPr id="7" name="Segnaposto numero diapositiva 5"/>
          <p:cNvSpPr>
            <a:spLocks noGrp="1"/>
          </p:cNvSpPr>
          <p:nvPr>
            <p:ph type="sldNum" sz="quarter" idx="12"/>
          </p:nvPr>
        </p:nvSpPr>
        <p:spPr>
          <a:xfrm>
            <a:off x="6553200" y="6356351"/>
            <a:ext cx="2133600" cy="365125"/>
          </a:xfrm>
          <a:prstGeom prst="rect">
            <a:avLst/>
          </a:prstGeom>
        </p:spPr>
        <p:txBody>
          <a:bodyPr/>
          <a:lstStyle>
            <a:lvl1pPr>
              <a:defRPr/>
            </a:lvl1pPr>
          </a:lstStyle>
          <a:p>
            <a:pPr eaLnBrk="1" hangingPunct="1">
              <a:defRPr/>
            </a:pPr>
            <a:fld id="{050426EB-1F4C-4C09-9C08-74F706135E1D}" type="slidenum">
              <a:rPr lang="it-IT">
                <a:solidFill>
                  <a:prstClr val="black"/>
                </a:solidFill>
                <a:latin typeface="Arial" charset="0"/>
                <a:cs typeface="Arial" charset="0"/>
              </a:rPr>
              <a:pPr eaLnBrk="1" hangingPunct="1">
                <a:defRPr/>
              </a:pPr>
              <a:t>‹N›</a:t>
            </a:fld>
            <a:endParaRPr lang="it-IT">
              <a:solidFill>
                <a:prstClr val="black"/>
              </a:solidFill>
              <a:latin typeface="Arial" charset="0"/>
              <a:cs typeface="Arial" charset="0"/>
            </a:endParaRPr>
          </a:p>
        </p:txBody>
      </p:sp>
    </p:spTree>
    <p:extLst>
      <p:ext uri="{BB962C8B-B14F-4D97-AF65-F5344CB8AC3E}">
        <p14:creationId xmlns:p14="http://schemas.microsoft.com/office/powerpoint/2010/main" val="25257039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a:xfrm>
            <a:off x="457200" y="6356351"/>
            <a:ext cx="2133600" cy="365125"/>
          </a:xfrm>
          <a:prstGeom prst="rect">
            <a:avLst/>
          </a:prstGeom>
        </p:spPr>
        <p:txBody>
          <a:bodyPr/>
          <a:lstStyle>
            <a:lvl1pPr>
              <a:defRPr/>
            </a:lvl1pPr>
          </a:lstStyle>
          <a:p>
            <a:pPr eaLnBrk="1" hangingPunct="1">
              <a:defRPr/>
            </a:pPr>
            <a:fld id="{785D9FB8-EFA7-47CA-8CA7-A3FDC61E1772}" type="datetimeFigureOut">
              <a:rPr lang="it-IT">
                <a:solidFill>
                  <a:prstClr val="black"/>
                </a:solidFill>
                <a:latin typeface="Arial" charset="0"/>
                <a:cs typeface="Arial" charset="0"/>
              </a:rPr>
              <a:pPr eaLnBrk="1" hangingPunct="1">
                <a:defRPr/>
              </a:pPr>
              <a:t>12/05/2016</a:t>
            </a:fld>
            <a:endParaRPr lang="it-IT">
              <a:solidFill>
                <a:prstClr val="black"/>
              </a:solidFill>
              <a:latin typeface="Arial" charset="0"/>
              <a:cs typeface="Arial" charset="0"/>
            </a:endParaRPr>
          </a:p>
        </p:txBody>
      </p:sp>
      <p:sp>
        <p:nvSpPr>
          <p:cNvPr id="8" name="Segnaposto piè di pagina 4"/>
          <p:cNvSpPr>
            <a:spLocks noGrp="1"/>
          </p:cNvSpPr>
          <p:nvPr>
            <p:ph type="ftr" sz="quarter" idx="11"/>
          </p:nvPr>
        </p:nvSpPr>
        <p:spPr>
          <a:xfrm>
            <a:off x="3124200" y="6356351"/>
            <a:ext cx="2895600" cy="365125"/>
          </a:xfrm>
          <a:prstGeom prst="rect">
            <a:avLst/>
          </a:prstGeom>
        </p:spPr>
        <p:txBody>
          <a:bodyPr/>
          <a:lstStyle>
            <a:lvl1pPr>
              <a:defRPr/>
            </a:lvl1pPr>
          </a:lstStyle>
          <a:p>
            <a:pPr eaLnBrk="1" hangingPunct="1">
              <a:defRPr/>
            </a:pPr>
            <a:endParaRPr lang="it-IT">
              <a:solidFill>
                <a:prstClr val="black"/>
              </a:solidFill>
              <a:latin typeface="Arial" charset="0"/>
              <a:cs typeface="Arial" charset="0"/>
            </a:endParaRPr>
          </a:p>
        </p:txBody>
      </p:sp>
      <p:sp>
        <p:nvSpPr>
          <p:cNvPr id="9" name="Segnaposto numero diapositiva 5"/>
          <p:cNvSpPr>
            <a:spLocks noGrp="1"/>
          </p:cNvSpPr>
          <p:nvPr>
            <p:ph type="sldNum" sz="quarter" idx="12"/>
          </p:nvPr>
        </p:nvSpPr>
        <p:spPr>
          <a:xfrm>
            <a:off x="6553200" y="6356351"/>
            <a:ext cx="2133600" cy="365125"/>
          </a:xfrm>
          <a:prstGeom prst="rect">
            <a:avLst/>
          </a:prstGeom>
        </p:spPr>
        <p:txBody>
          <a:bodyPr/>
          <a:lstStyle>
            <a:lvl1pPr>
              <a:defRPr/>
            </a:lvl1pPr>
          </a:lstStyle>
          <a:p>
            <a:pPr eaLnBrk="1" hangingPunct="1">
              <a:defRPr/>
            </a:pPr>
            <a:fld id="{DC561A24-861D-4DEC-934E-3BD9B7B97024}" type="slidenum">
              <a:rPr lang="it-IT">
                <a:solidFill>
                  <a:prstClr val="black"/>
                </a:solidFill>
                <a:latin typeface="Arial" charset="0"/>
                <a:cs typeface="Arial" charset="0"/>
              </a:rPr>
              <a:pPr eaLnBrk="1" hangingPunct="1">
                <a:defRPr/>
              </a:pPr>
              <a:t>‹N›</a:t>
            </a:fld>
            <a:endParaRPr lang="it-IT">
              <a:solidFill>
                <a:prstClr val="black"/>
              </a:solidFill>
              <a:latin typeface="Arial" charset="0"/>
              <a:cs typeface="Arial" charset="0"/>
            </a:endParaRPr>
          </a:p>
        </p:txBody>
      </p:sp>
    </p:spTree>
    <p:extLst>
      <p:ext uri="{BB962C8B-B14F-4D97-AF65-F5344CB8AC3E}">
        <p14:creationId xmlns:p14="http://schemas.microsoft.com/office/powerpoint/2010/main" val="3497440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a:xfrm>
            <a:off x="457200" y="6356351"/>
            <a:ext cx="2133600" cy="365125"/>
          </a:xfrm>
          <a:prstGeom prst="rect">
            <a:avLst/>
          </a:prstGeom>
        </p:spPr>
        <p:txBody>
          <a:bodyPr/>
          <a:lstStyle>
            <a:lvl1pPr>
              <a:defRPr/>
            </a:lvl1pPr>
          </a:lstStyle>
          <a:p>
            <a:fld id="{53E7DBEC-5B24-4162-9350-6884C828F16E}" type="datetimeFigureOut">
              <a:rPr lang="it-IT" smtClean="0"/>
              <a:t>12/05/2016</a:t>
            </a:fld>
            <a:endParaRPr lang="it-IT"/>
          </a:p>
        </p:txBody>
      </p:sp>
      <p:sp>
        <p:nvSpPr>
          <p:cNvPr id="8" name="Segnaposto piè di pagina 4"/>
          <p:cNvSpPr>
            <a:spLocks noGrp="1"/>
          </p:cNvSpPr>
          <p:nvPr>
            <p:ph type="ftr" sz="quarter" idx="11"/>
          </p:nvPr>
        </p:nvSpPr>
        <p:spPr>
          <a:xfrm>
            <a:off x="3124200" y="6356351"/>
            <a:ext cx="2895600" cy="365125"/>
          </a:xfrm>
          <a:prstGeom prst="rect">
            <a:avLst/>
          </a:prstGeom>
        </p:spPr>
        <p:txBody>
          <a:bodyPr/>
          <a:lstStyle>
            <a:lvl1pPr>
              <a:defRPr/>
            </a:lvl1pPr>
          </a:lstStyle>
          <a:p>
            <a:endParaRPr lang="it-IT"/>
          </a:p>
        </p:txBody>
      </p:sp>
      <p:sp>
        <p:nvSpPr>
          <p:cNvPr id="9" name="Segnaposto numero diapositiva 5"/>
          <p:cNvSpPr>
            <a:spLocks noGrp="1"/>
          </p:cNvSpPr>
          <p:nvPr>
            <p:ph type="sldNum" sz="quarter" idx="12"/>
          </p:nvPr>
        </p:nvSpPr>
        <p:spPr>
          <a:xfrm>
            <a:off x="6553200" y="6356351"/>
            <a:ext cx="2133600" cy="365125"/>
          </a:xfrm>
          <a:prstGeom prst="rect">
            <a:avLst/>
          </a:prstGeom>
        </p:spPr>
        <p:txBody>
          <a:bodyPr/>
          <a:lstStyle>
            <a:lvl1pPr>
              <a:defRPr/>
            </a:lvl1pPr>
          </a:lstStyle>
          <a:p>
            <a:fld id="{30F1EF7B-1C8A-497D-A1F1-19B19BBAAAB0}" type="slidenum">
              <a:rPr lang="it-IT" smtClean="0"/>
              <a:t>‹N›</a:t>
            </a:fld>
            <a:endParaRPr lang="it-IT"/>
          </a:p>
        </p:txBody>
      </p:sp>
    </p:spTree>
    <p:extLst>
      <p:ext uri="{BB962C8B-B14F-4D97-AF65-F5344CB8AC3E}">
        <p14:creationId xmlns:p14="http://schemas.microsoft.com/office/powerpoint/2010/main" val="25047876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a:xfrm>
            <a:off x="457200" y="6356351"/>
            <a:ext cx="2133600" cy="365125"/>
          </a:xfrm>
          <a:prstGeom prst="rect">
            <a:avLst/>
          </a:prstGeom>
        </p:spPr>
        <p:txBody>
          <a:bodyPr/>
          <a:lstStyle>
            <a:lvl1pPr>
              <a:defRPr/>
            </a:lvl1pPr>
          </a:lstStyle>
          <a:p>
            <a:pPr eaLnBrk="1" hangingPunct="1">
              <a:defRPr/>
            </a:pPr>
            <a:fld id="{85F766A4-275A-4C3B-A7E3-A5D18D3D43B8}" type="datetimeFigureOut">
              <a:rPr lang="it-IT">
                <a:solidFill>
                  <a:prstClr val="black"/>
                </a:solidFill>
                <a:latin typeface="Arial" charset="0"/>
                <a:cs typeface="Arial" charset="0"/>
              </a:rPr>
              <a:pPr eaLnBrk="1" hangingPunct="1">
                <a:defRPr/>
              </a:pPr>
              <a:t>12/05/2016</a:t>
            </a:fld>
            <a:endParaRPr lang="it-IT">
              <a:solidFill>
                <a:prstClr val="black"/>
              </a:solidFill>
              <a:latin typeface="Arial" charset="0"/>
              <a:cs typeface="Arial" charset="0"/>
            </a:endParaRPr>
          </a:p>
        </p:txBody>
      </p:sp>
      <p:sp>
        <p:nvSpPr>
          <p:cNvPr id="4" name="Segnaposto piè di pagina 4"/>
          <p:cNvSpPr>
            <a:spLocks noGrp="1"/>
          </p:cNvSpPr>
          <p:nvPr>
            <p:ph type="ftr" sz="quarter" idx="11"/>
          </p:nvPr>
        </p:nvSpPr>
        <p:spPr>
          <a:xfrm>
            <a:off x="3124200" y="6356351"/>
            <a:ext cx="2895600" cy="365125"/>
          </a:xfrm>
          <a:prstGeom prst="rect">
            <a:avLst/>
          </a:prstGeom>
        </p:spPr>
        <p:txBody>
          <a:bodyPr/>
          <a:lstStyle>
            <a:lvl1pPr>
              <a:defRPr/>
            </a:lvl1pPr>
          </a:lstStyle>
          <a:p>
            <a:pPr eaLnBrk="1" hangingPunct="1">
              <a:defRPr/>
            </a:pPr>
            <a:endParaRPr lang="it-IT">
              <a:solidFill>
                <a:prstClr val="black"/>
              </a:solidFill>
              <a:latin typeface="Arial" charset="0"/>
              <a:cs typeface="Arial" charset="0"/>
            </a:endParaRPr>
          </a:p>
        </p:txBody>
      </p:sp>
      <p:sp>
        <p:nvSpPr>
          <p:cNvPr id="5" name="Segnaposto numero diapositiva 5"/>
          <p:cNvSpPr>
            <a:spLocks noGrp="1"/>
          </p:cNvSpPr>
          <p:nvPr>
            <p:ph type="sldNum" sz="quarter" idx="12"/>
          </p:nvPr>
        </p:nvSpPr>
        <p:spPr>
          <a:xfrm>
            <a:off x="6553200" y="6356351"/>
            <a:ext cx="2133600" cy="365125"/>
          </a:xfrm>
          <a:prstGeom prst="rect">
            <a:avLst/>
          </a:prstGeom>
        </p:spPr>
        <p:txBody>
          <a:bodyPr/>
          <a:lstStyle>
            <a:lvl1pPr>
              <a:defRPr/>
            </a:lvl1pPr>
          </a:lstStyle>
          <a:p>
            <a:pPr eaLnBrk="1" hangingPunct="1">
              <a:defRPr/>
            </a:pPr>
            <a:fld id="{EFFB9116-527C-4582-B2EE-FBD2521588CE}" type="slidenum">
              <a:rPr lang="it-IT">
                <a:solidFill>
                  <a:prstClr val="black"/>
                </a:solidFill>
                <a:latin typeface="Arial" charset="0"/>
                <a:cs typeface="Arial" charset="0"/>
              </a:rPr>
              <a:pPr eaLnBrk="1" hangingPunct="1">
                <a:defRPr/>
              </a:pPr>
              <a:t>‹N›</a:t>
            </a:fld>
            <a:endParaRPr lang="it-IT">
              <a:solidFill>
                <a:prstClr val="black"/>
              </a:solidFill>
              <a:latin typeface="Arial" charset="0"/>
              <a:cs typeface="Arial" charset="0"/>
            </a:endParaRPr>
          </a:p>
        </p:txBody>
      </p:sp>
    </p:spTree>
    <p:extLst>
      <p:ext uri="{BB962C8B-B14F-4D97-AF65-F5344CB8AC3E}">
        <p14:creationId xmlns:p14="http://schemas.microsoft.com/office/powerpoint/2010/main" val="13517359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a:xfrm>
            <a:off x="457200" y="6356351"/>
            <a:ext cx="2133600" cy="365125"/>
          </a:xfrm>
          <a:prstGeom prst="rect">
            <a:avLst/>
          </a:prstGeom>
        </p:spPr>
        <p:txBody>
          <a:bodyPr/>
          <a:lstStyle>
            <a:lvl1pPr>
              <a:defRPr/>
            </a:lvl1pPr>
          </a:lstStyle>
          <a:p>
            <a:pPr eaLnBrk="1" hangingPunct="1">
              <a:defRPr/>
            </a:pPr>
            <a:fld id="{06A9495F-24DB-44AF-9542-6C326DE964C1}" type="datetimeFigureOut">
              <a:rPr lang="it-IT">
                <a:solidFill>
                  <a:prstClr val="black"/>
                </a:solidFill>
                <a:latin typeface="Arial" charset="0"/>
                <a:cs typeface="Arial" charset="0"/>
              </a:rPr>
              <a:pPr eaLnBrk="1" hangingPunct="1">
                <a:defRPr/>
              </a:pPr>
              <a:t>12/05/2016</a:t>
            </a:fld>
            <a:endParaRPr lang="it-IT">
              <a:solidFill>
                <a:prstClr val="black"/>
              </a:solidFill>
              <a:latin typeface="Arial" charset="0"/>
              <a:cs typeface="Arial" charset="0"/>
            </a:endParaRPr>
          </a:p>
        </p:txBody>
      </p:sp>
      <p:sp>
        <p:nvSpPr>
          <p:cNvPr id="3" name="Segnaposto piè di pagina 4"/>
          <p:cNvSpPr>
            <a:spLocks noGrp="1"/>
          </p:cNvSpPr>
          <p:nvPr>
            <p:ph type="ftr" sz="quarter" idx="11"/>
          </p:nvPr>
        </p:nvSpPr>
        <p:spPr>
          <a:xfrm>
            <a:off x="3124200" y="6356351"/>
            <a:ext cx="2895600" cy="365125"/>
          </a:xfrm>
          <a:prstGeom prst="rect">
            <a:avLst/>
          </a:prstGeom>
        </p:spPr>
        <p:txBody>
          <a:bodyPr/>
          <a:lstStyle>
            <a:lvl1pPr>
              <a:defRPr/>
            </a:lvl1pPr>
          </a:lstStyle>
          <a:p>
            <a:pPr eaLnBrk="1" hangingPunct="1">
              <a:defRPr/>
            </a:pPr>
            <a:endParaRPr lang="it-IT">
              <a:solidFill>
                <a:prstClr val="black"/>
              </a:solidFill>
              <a:latin typeface="Arial" charset="0"/>
              <a:cs typeface="Arial" charset="0"/>
            </a:endParaRPr>
          </a:p>
        </p:txBody>
      </p:sp>
      <p:sp>
        <p:nvSpPr>
          <p:cNvPr id="4" name="Segnaposto numero diapositiva 5"/>
          <p:cNvSpPr>
            <a:spLocks noGrp="1"/>
          </p:cNvSpPr>
          <p:nvPr>
            <p:ph type="sldNum" sz="quarter" idx="12"/>
          </p:nvPr>
        </p:nvSpPr>
        <p:spPr>
          <a:xfrm>
            <a:off x="6553200" y="6356351"/>
            <a:ext cx="2133600" cy="365125"/>
          </a:xfrm>
          <a:prstGeom prst="rect">
            <a:avLst/>
          </a:prstGeom>
        </p:spPr>
        <p:txBody>
          <a:bodyPr/>
          <a:lstStyle>
            <a:lvl1pPr>
              <a:defRPr/>
            </a:lvl1pPr>
          </a:lstStyle>
          <a:p>
            <a:pPr eaLnBrk="1" hangingPunct="1">
              <a:defRPr/>
            </a:pPr>
            <a:fld id="{31DE75CE-2D49-4E32-A564-516EB840372E}" type="slidenum">
              <a:rPr lang="it-IT">
                <a:solidFill>
                  <a:prstClr val="black"/>
                </a:solidFill>
                <a:latin typeface="Arial" charset="0"/>
                <a:cs typeface="Arial" charset="0"/>
              </a:rPr>
              <a:pPr eaLnBrk="1" hangingPunct="1">
                <a:defRPr/>
              </a:pPr>
              <a:t>‹N›</a:t>
            </a:fld>
            <a:endParaRPr lang="it-IT">
              <a:solidFill>
                <a:prstClr val="black"/>
              </a:solidFill>
              <a:latin typeface="Arial" charset="0"/>
              <a:cs typeface="Arial" charset="0"/>
            </a:endParaRPr>
          </a:p>
        </p:txBody>
      </p:sp>
    </p:spTree>
    <p:extLst>
      <p:ext uri="{BB962C8B-B14F-4D97-AF65-F5344CB8AC3E}">
        <p14:creationId xmlns:p14="http://schemas.microsoft.com/office/powerpoint/2010/main" val="41844755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1"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a:xfrm>
            <a:off x="457200" y="6356351"/>
            <a:ext cx="2133600" cy="365125"/>
          </a:xfrm>
          <a:prstGeom prst="rect">
            <a:avLst/>
          </a:prstGeom>
        </p:spPr>
        <p:txBody>
          <a:bodyPr/>
          <a:lstStyle>
            <a:lvl1pPr>
              <a:defRPr/>
            </a:lvl1pPr>
          </a:lstStyle>
          <a:p>
            <a:pPr eaLnBrk="1" hangingPunct="1">
              <a:defRPr/>
            </a:pPr>
            <a:fld id="{CD50CF9C-A7DD-4738-ABCF-DE81A64D14F4}" type="datetimeFigureOut">
              <a:rPr lang="it-IT">
                <a:solidFill>
                  <a:prstClr val="black"/>
                </a:solidFill>
                <a:latin typeface="Arial" charset="0"/>
                <a:cs typeface="Arial" charset="0"/>
              </a:rPr>
              <a:pPr eaLnBrk="1" hangingPunct="1">
                <a:defRPr/>
              </a:pPr>
              <a:t>12/05/2016</a:t>
            </a:fld>
            <a:endParaRPr lang="it-IT">
              <a:solidFill>
                <a:prstClr val="black"/>
              </a:solidFill>
              <a:latin typeface="Arial" charset="0"/>
              <a:cs typeface="Arial" charset="0"/>
            </a:endParaRPr>
          </a:p>
        </p:txBody>
      </p:sp>
      <p:sp>
        <p:nvSpPr>
          <p:cNvPr id="6" name="Segnaposto piè di pagina 4"/>
          <p:cNvSpPr>
            <a:spLocks noGrp="1"/>
          </p:cNvSpPr>
          <p:nvPr>
            <p:ph type="ftr" sz="quarter" idx="11"/>
          </p:nvPr>
        </p:nvSpPr>
        <p:spPr>
          <a:xfrm>
            <a:off x="3124200" y="6356351"/>
            <a:ext cx="2895600" cy="365125"/>
          </a:xfrm>
          <a:prstGeom prst="rect">
            <a:avLst/>
          </a:prstGeom>
        </p:spPr>
        <p:txBody>
          <a:bodyPr/>
          <a:lstStyle>
            <a:lvl1pPr>
              <a:defRPr/>
            </a:lvl1pPr>
          </a:lstStyle>
          <a:p>
            <a:pPr eaLnBrk="1" hangingPunct="1">
              <a:defRPr/>
            </a:pPr>
            <a:endParaRPr lang="it-IT">
              <a:solidFill>
                <a:prstClr val="black"/>
              </a:solidFill>
              <a:latin typeface="Arial" charset="0"/>
              <a:cs typeface="Arial" charset="0"/>
            </a:endParaRPr>
          </a:p>
        </p:txBody>
      </p:sp>
      <p:sp>
        <p:nvSpPr>
          <p:cNvPr id="7" name="Segnaposto numero diapositiva 5"/>
          <p:cNvSpPr>
            <a:spLocks noGrp="1"/>
          </p:cNvSpPr>
          <p:nvPr>
            <p:ph type="sldNum" sz="quarter" idx="12"/>
          </p:nvPr>
        </p:nvSpPr>
        <p:spPr>
          <a:xfrm>
            <a:off x="6553200" y="6356351"/>
            <a:ext cx="2133600" cy="365125"/>
          </a:xfrm>
          <a:prstGeom prst="rect">
            <a:avLst/>
          </a:prstGeom>
        </p:spPr>
        <p:txBody>
          <a:bodyPr/>
          <a:lstStyle>
            <a:lvl1pPr>
              <a:defRPr/>
            </a:lvl1pPr>
          </a:lstStyle>
          <a:p>
            <a:pPr eaLnBrk="1" hangingPunct="1">
              <a:defRPr/>
            </a:pPr>
            <a:fld id="{851FED3E-AF71-4864-A0BC-A7382F5ED596}" type="slidenum">
              <a:rPr lang="it-IT">
                <a:solidFill>
                  <a:prstClr val="black"/>
                </a:solidFill>
                <a:latin typeface="Arial" charset="0"/>
                <a:cs typeface="Arial" charset="0"/>
              </a:rPr>
              <a:pPr eaLnBrk="1" hangingPunct="1">
                <a:defRPr/>
              </a:pPr>
              <a:t>‹N›</a:t>
            </a:fld>
            <a:endParaRPr lang="it-IT">
              <a:solidFill>
                <a:prstClr val="black"/>
              </a:solidFill>
              <a:latin typeface="Arial" charset="0"/>
              <a:cs typeface="Arial" charset="0"/>
            </a:endParaRPr>
          </a:p>
        </p:txBody>
      </p:sp>
    </p:spTree>
    <p:extLst>
      <p:ext uri="{BB962C8B-B14F-4D97-AF65-F5344CB8AC3E}">
        <p14:creationId xmlns:p14="http://schemas.microsoft.com/office/powerpoint/2010/main" val="30403670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1"/>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smtClean="0"/>
              <a:t>Fare clic sull'icona per inserire un'immagine</a:t>
            </a:r>
            <a:endParaRPr lang="it-IT" noProof="0"/>
          </a:p>
        </p:txBody>
      </p:sp>
      <p:sp>
        <p:nvSpPr>
          <p:cNvPr id="4" name="Segnaposto testo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a:xfrm>
            <a:off x="457200" y="6356351"/>
            <a:ext cx="2133600" cy="365125"/>
          </a:xfrm>
          <a:prstGeom prst="rect">
            <a:avLst/>
          </a:prstGeom>
        </p:spPr>
        <p:txBody>
          <a:bodyPr/>
          <a:lstStyle>
            <a:lvl1pPr>
              <a:defRPr/>
            </a:lvl1pPr>
          </a:lstStyle>
          <a:p>
            <a:pPr eaLnBrk="1" hangingPunct="1">
              <a:defRPr/>
            </a:pPr>
            <a:fld id="{4D87C10F-7C64-4FC0-B6A6-ABDE73835A91}" type="datetimeFigureOut">
              <a:rPr lang="it-IT">
                <a:solidFill>
                  <a:prstClr val="black"/>
                </a:solidFill>
                <a:latin typeface="Arial" charset="0"/>
                <a:cs typeface="Arial" charset="0"/>
              </a:rPr>
              <a:pPr eaLnBrk="1" hangingPunct="1">
                <a:defRPr/>
              </a:pPr>
              <a:t>12/05/2016</a:t>
            </a:fld>
            <a:endParaRPr lang="it-IT">
              <a:solidFill>
                <a:prstClr val="black"/>
              </a:solidFill>
              <a:latin typeface="Arial" charset="0"/>
              <a:cs typeface="Arial" charset="0"/>
            </a:endParaRPr>
          </a:p>
        </p:txBody>
      </p:sp>
      <p:sp>
        <p:nvSpPr>
          <p:cNvPr id="6" name="Segnaposto piè di pagina 4"/>
          <p:cNvSpPr>
            <a:spLocks noGrp="1"/>
          </p:cNvSpPr>
          <p:nvPr>
            <p:ph type="ftr" sz="quarter" idx="11"/>
          </p:nvPr>
        </p:nvSpPr>
        <p:spPr>
          <a:xfrm>
            <a:off x="3124200" y="6356351"/>
            <a:ext cx="2895600" cy="365125"/>
          </a:xfrm>
          <a:prstGeom prst="rect">
            <a:avLst/>
          </a:prstGeom>
        </p:spPr>
        <p:txBody>
          <a:bodyPr/>
          <a:lstStyle>
            <a:lvl1pPr>
              <a:defRPr/>
            </a:lvl1pPr>
          </a:lstStyle>
          <a:p>
            <a:pPr eaLnBrk="1" hangingPunct="1">
              <a:defRPr/>
            </a:pPr>
            <a:endParaRPr lang="it-IT">
              <a:solidFill>
                <a:prstClr val="black"/>
              </a:solidFill>
              <a:latin typeface="Arial" charset="0"/>
              <a:cs typeface="Arial" charset="0"/>
            </a:endParaRPr>
          </a:p>
        </p:txBody>
      </p:sp>
      <p:sp>
        <p:nvSpPr>
          <p:cNvPr id="7" name="Segnaposto numero diapositiva 5"/>
          <p:cNvSpPr>
            <a:spLocks noGrp="1"/>
          </p:cNvSpPr>
          <p:nvPr>
            <p:ph type="sldNum" sz="quarter" idx="12"/>
          </p:nvPr>
        </p:nvSpPr>
        <p:spPr>
          <a:xfrm>
            <a:off x="6553200" y="6356351"/>
            <a:ext cx="2133600" cy="365125"/>
          </a:xfrm>
          <a:prstGeom prst="rect">
            <a:avLst/>
          </a:prstGeom>
        </p:spPr>
        <p:txBody>
          <a:bodyPr/>
          <a:lstStyle>
            <a:lvl1pPr>
              <a:defRPr/>
            </a:lvl1pPr>
          </a:lstStyle>
          <a:p>
            <a:pPr eaLnBrk="1" hangingPunct="1">
              <a:defRPr/>
            </a:pPr>
            <a:fld id="{72292A73-F4C4-4CF1-A1FA-2D729886C41D}" type="slidenum">
              <a:rPr lang="it-IT">
                <a:solidFill>
                  <a:prstClr val="black"/>
                </a:solidFill>
                <a:latin typeface="Arial" charset="0"/>
                <a:cs typeface="Arial" charset="0"/>
              </a:rPr>
              <a:pPr eaLnBrk="1" hangingPunct="1">
                <a:defRPr/>
              </a:pPr>
              <a:t>‹N›</a:t>
            </a:fld>
            <a:endParaRPr lang="it-IT">
              <a:solidFill>
                <a:prstClr val="black"/>
              </a:solidFill>
              <a:latin typeface="Arial" charset="0"/>
              <a:cs typeface="Arial" charset="0"/>
            </a:endParaRPr>
          </a:p>
        </p:txBody>
      </p:sp>
    </p:spTree>
    <p:extLst>
      <p:ext uri="{BB962C8B-B14F-4D97-AF65-F5344CB8AC3E}">
        <p14:creationId xmlns:p14="http://schemas.microsoft.com/office/powerpoint/2010/main" val="6497444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1"/>
            <a:ext cx="2133600" cy="365125"/>
          </a:xfrm>
          <a:prstGeom prst="rect">
            <a:avLst/>
          </a:prstGeom>
        </p:spPr>
        <p:txBody>
          <a:bodyPr/>
          <a:lstStyle>
            <a:lvl1pPr>
              <a:defRPr/>
            </a:lvl1pPr>
          </a:lstStyle>
          <a:p>
            <a:pPr eaLnBrk="1" hangingPunct="1">
              <a:defRPr/>
            </a:pPr>
            <a:fld id="{ED4747A4-8058-4785-8B58-CE53F1FE64D4}" type="datetimeFigureOut">
              <a:rPr lang="it-IT">
                <a:solidFill>
                  <a:prstClr val="black"/>
                </a:solidFill>
                <a:latin typeface="Arial" charset="0"/>
                <a:cs typeface="Arial" charset="0"/>
              </a:rPr>
              <a:pPr eaLnBrk="1" hangingPunct="1">
                <a:defRPr/>
              </a:pPr>
              <a:t>12/05/2016</a:t>
            </a:fld>
            <a:endParaRPr lang="it-IT">
              <a:solidFill>
                <a:prstClr val="black"/>
              </a:solidFill>
              <a:latin typeface="Arial" charset="0"/>
              <a:cs typeface="Arial" charset="0"/>
            </a:endParaRPr>
          </a:p>
        </p:txBody>
      </p:sp>
      <p:sp>
        <p:nvSpPr>
          <p:cNvPr id="5" name="Segnaposto piè di pagina 4"/>
          <p:cNvSpPr>
            <a:spLocks noGrp="1"/>
          </p:cNvSpPr>
          <p:nvPr>
            <p:ph type="ftr" sz="quarter" idx="11"/>
          </p:nvPr>
        </p:nvSpPr>
        <p:spPr>
          <a:xfrm>
            <a:off x="3124200" y="6356351"/>
            <a:ext cx="2895600" cy="365125"/>
          </a:xfrm>
          <a:prstGeom prst="rect">
            <a:avLst/>
          </a:prstGeom>
        </p:spPr>
        <p:txBody>
          <a:bodyPr/>
          <a:lstStyle>
            <a:lvl1pPr>
              <a:defRPr/>
            </a:lvl1pPr>
          </a:lstStyle>
          <a:p>
            <a:pPr eaLnBrk="1" hangingPunct="1">
              <a:defRPr/>
            </a:pPr>
            <a:endParaRPr lang="it-IT">
              <a:solidFill>
                <a:prstClr val="black"/>
              </a:solidFill>
              <a:latin typeface="Arial" charset="0"/>
              <a:cs typeface="Arial" charset="0"/>
            </a:endParaRPr>
          </a:p>
        </p:txBody>
      </p:sp>
      <p:sp>
        <p:nvSpPr>
          <p:cNvPr id="6" name="Segnaposto numero diapositiva 5"/>
          <p:cNvSpPr>
            <a:spLocks noGrp="1"/>
          </p:cNvSpPr>
          <p:nvPr>
            <p:ph type="sldNum" sz="quarter" idx="12"/>
          </p:nvPr>
        </p:nvSpPr>
        <p:spPr>
          <a:xfrm>
            <a:off x="6553200" y="6356351"/>
            <a:ext cx="2133600" cy="365125"/>
          </a:xfrm>
          <a:prstGeom prst="rect">
            <a:avLst/>
          </a:prstGeom>
        </p:spPr>
        <p:txBody>
          <a:bodyPr/>
          <a:lstStyle>
            <a:lvl1pPr>
              <a:defRPr/>
            </a:lvl1pPr>
          </a:lstStyle>
          <a:p>
            <a:pPr eaLnBrk="1" hangingPunct="1">
              <a:defRPr/>
            </a:pPr>
            <a:fld id="{BD50734D-5702-44F5-927E-CD77C86AFFEA}" type="slidenum">
              <a:rPr lang="it-IT">
                <a:solidFill>
                  <a:prstClr val="black"/>
                </a:solidFill>
                <a:latin typeface="Arial" charset="0"/>
                <a:cs typeface="Arial" charset="0"/>
              </a:rPr>
              <a:pPr eaLnBrk="1" hangingPunct="1">
                <a:defRPr/>
              </a:pPr>
              <a:t>‹N›</a:t>
            </a:fld>
            <a:endParaRPr lang="it-IT">
              <a:solidFill>
                <a:prstClr val="black"/>
              </a:solidFill>
              <a:latin typeface="Arial" charset="0"/>
              <a:cs typeface="Arial" charset="0"/>
            </a:endParaRPr>
          </a:p>
        </p:txBody>
      </p:sp>
    </p:spTree>
    <p:extLst>
      <p:ext uri="{BB962C8B-B14F-4D97-AF65-F5344CB8AC3E}">
        <p14:creationId xmlns:p14="http://schemas.microsoft.com/office/powerpoint/2010/main" val="22939506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9"/>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9"/>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1"/>
            <a:ext cx="2133600" cy="365125"/>
          </a:xfrm>
          <a:prstGeom prst="rect">
            <a:avLst/>
          </a:prstGeom>
        </p:spPr>
        <p:txBody>
          <a:bodyPr/>
          <a:lstStyle>
            <a:lvl1pPr>
              <a:defRPr/>
            </a:lvl1pPr>
          </a:lstStyle>
          <a:p>
            <a:pPr eaLnBrk="1" hangingPunct="1">
              <a:defRPr/>
            </a:pPr>
            <a:fld id="{2B6722BB-FBD6-4D4A-B4E7-237318A8391E}" type="datetimeFigureOut">
              <a:rPr lang="it-IT">
                <a:solidFill>
                  <a:prstClr val="black"/>
                </a:solidFill>
                <a:latin typeface="Arial" charset="0"/>
                <a:cs typeface="Arial" charset="0"/>
              </a:rPr>
              <a:pPr eaLnBrk="1" hangingPunct="1">
                <a:defRPr/>
              </a:pPr>
              <a:t>12/05/2016</a:t>
            </a:fld>
            <a:endParaRPr lang="it-IT">
              <a:solidFill>
                <a:prstClr val="black"/>
              </a:solidFill>
              <a:latin typeface="Arial" charset="0"/>
              <a:cs typeface="Arial" charset="0"/>
            </a:endParaRPr>
          </a:p>
        </p:txBody>
      </p:sp>
      <p:sp>
        <p:nvSpPr>
          <p:cNvPr id="5" name="Segnaposto piè di pagina 4"/>
          <p:cNvSpPr>
            <a:spLocks noGrp="1"/>
          </p:cNvSpPr>
          <p:nvPr>
            <p:ph type="ftr" sz="quarter" idx="11"/>
          </p:nvPr>
        </p:nvSpPr>
        <p:spPr>
          <a:xfrm>
            <a:off x="3124200" y="6356351"/>
            <a:ext cx="2895600" cy="365125"/>
          </a:xfrm>
          <a:prstGeom prst="rect">
            <a:avLst/>
          </a:prstGeom>
        </p:spPr>
        <p:txBody>
          <a:bodyPr/>
          <a:lstStyle>
            <a:lvl1pPr>
              <a:defRPr/>
            </a:lvl1pPr>
          </a:lstStyle>
          <a:p>
            <a:pPr eaLnBrk="1" hangingPunct="1">
              <a:defRPr/>
            </a:pPr>
            <a:endParaRPr lang="it-IT">
              <a:solidFill>
                <a:prstClr val="black"/>
              </a:solidFill>
              <a:latin typeface="Arial" charset="0"/>
              <a:cs typeface="Arial" charset="0"/>
            </a:endParaRPr>
          </a:p>
        </p:txBody>
      </p:sp>
      <p:sp>
        <p:nvSpPr>
          <p:cNvPr id="6" name="Segnaposto numero diapositiva 5"/>
          <p:cNvSpPr>
            <a:spLocks noGrp="1"/>
          </p:cNvSpPr>
          <p:nvPr>
            <p:ph type="sldNum" sz="quarter" idx="12"/>
          </p:nvPr>
        </p:nvSpPr>
        <p:spPr>
          <a:xfrm>
            <a:off x="6553200" y="6356351"/>
            <a:ext cx="2133600" cy="365125"/>
          </a:xfrm>
          <a:prstGeom prst="rect">
            <a:avLst/>
          </a:prstGeom>
        </p:spPr>
        <p:txBody>
          <a:bodyPr/>
          <a:lstStyle>
            <a:lvl1pPr>
              <a:defRPr/>
            </a:lvl1pPr>
          </a:lstStyle>
          <a:p>
            <a:pPr eaLnBrk="1" hangingPunct="1">
              <a:defRPr/>
            </a:pPr>
            <a:fld id="{597EF377-D975-4517-A689-3DAA0CFA960B}" type="slidenum">
              <a:rPr lang="it-IT">
                <a:solidFill>
                  <a:prstClr val="black"/>
                </a:solidFill>
                <a:latin typeface="Arial" charset="0"/>
                <a:cs typeface="Arial" charset="0"/>
              </a:rPr>
              <a:pPr eaLnBrk="1" hangingPunct="1">
                <a:defRPr/>
              </a:pPr>
              <a:t>‹N›</a:t>
            </a:fld>
            <a:endParaRPr lang="it-IT">
              <a:solidFill>
                <a:prstClr val="black"/>
              </a:solidFill>
              <a:latin typeface="Arial" charset="0"/>
              <a:cs typeface="Arial" charset="0"/>
            </a:endParaRPr>
          </a:p>
        </p:txBody>
      </p:sp>
    </p:spTree>
    <p:extLst>
      <p:ext uri="{BB962C8B-B14F-4D97-AF65-F5344CB8AC3E}">
        <p14:creationId xmlns:p14="http://schemas.microsoft.com/office/powerpoint/2010/main" val="2449176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a:xfrm>
            <a:off x="457200" y="6356351"/>
            <a:ext cx="2133600" cy="365125"/>
          </a:xfrm>
          <a:prstGeom prst="rect">
            <a:avLst/>
          </a:prstGeom>
        </p:spPr>
        <p:txBody>
          <a:bodyPr/>
          <a:lstStyle>
            <a:lvl1pPr>
              <a:defRPr/>
            </a:lvl1pPr>
          </a:lstStyle>
          <a:p>
            <a:fld id="{53E7DBEC-5B24-4162-9350-6884C828F16E}" type="datetimeFigureOut">
              <a:rPr lang="it-IT" smtClean="0"/>
              <a:t>12/05/2016</a:t>
            </a:fld>
            <a:endParaRPr lang="it-IT"/>
          </a:p>
        </p:txBody>
      </p:sp>
      <p:sp>
        <p:nvSpPr>
          <p:cNvPr id="4" name="Segnaposto piè di pagina 4"/>
          <p:cNvSpPr>
            <a:spLocks noGrp="1"/>
          </p:cNvSpPr>
          <p:nvPr>
            <p:ph type="ftr" sz="quarter" idx="11"/>
          </p:nvPr>
        </p:nvSpPr>
        <p:spPr>
          <a:xfrm>
            <a:off x="3124200" y="6356351"/>
            <a:ext cx="2895600" cy="365125"/>
          </a:xfrm>
          <a:prstGeom prst="rect">
            <a:avLst/>
          </a:prstGeom>
        </p:spPr>
        <p:txBody>
          <a:bodyPr/>
          <a:lstStyle>
            <a:lvl1pPr>
              <a:defRPr/>
            </a:lvl1pPr>
          </a:lstStyle>
          <a:p>
            <a:endParaRPr lang="it-IT"/>
          </a:p>
        </p:txBody>
      </p:sp>
      <p:sp>
        <p:nvSpPr>
          <p:cNvPr id="5" name="Segnaposto numero diapositiva 5"/>
          <p:cNvSpPr>
            <a:spLocks noGrp="1"/>
          </p:cNvSpPr>
          <p:nvPr>
            <p:ph type="sldNum" sz="quarter" idx="12"/>
          </p:nvPr>
        </p:nvSpPr>
        <p:spPr>
          <a:xfrm>
            <a:off x="6553200" y="6356351"/>
            <a:ext cx="2133600" cy="365125"/>
          </a:xfrm>
          <a:prstGeom prst="rect">
            <a:avLst/>
          </a:prstGeom>
        </p:spPr>
        <p:txBody>
          <a:bodyPr/>
          <a:lstStyle>
            <a:lvl1pPr>
              <a:defRPr/>
            </a:lvl1pPr>
          </a:lstStyle>
          <a:p>
            <a:fld id="{30F1EF7B-1C8A-497D-A1F1-19B19BBAAAB0}" type="slidenum">
              <a:rPr lang="it-IT" smtClean="0"/>
              <a:t>‹N›</a:t>
            </a:fld>
            <a:endParaRPr lang="it-IT"/>
          </a:p>
        </p:txBody>
      </p:sp>
    </p:spTree>
    <p:extLst>
      <p:ext uri="{BB962C8B-B14F-4D97-AF65-F5344CB8AC3E}">
        <p14:creationId xmlns:p14="http://schemas.microsoft.com/office/powerpoint/2010/main" val="340565244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a:xfrm>
            <a:off x="457200" y="6356351"/>
            <a:ext cx="2133600" cy="365125"/>
          </a:xfrm>
          <a:prstGeom prst="rect">
            <a:avLst/>
          </a:prstGeom>
        </p:spPr>
        <p:txBody>
          <a:bodyPr/>
          <a:lstStyle>
            <a:lvl1pPr>
              <a:defRPr/>
            </a:lvl1pPr>
          </a:lstStyle>
          <a:p>
            <a:fld id="{53E7DBEC-5B24-4162-9350-6884C828F16E}" type="datetimeFigureOut">
              <a:rPr lang="it-IT" smtClean="0"/>
              <a:t>12/05/2016</a:t>
            </a:fld>
            <a:endParaRPr lang="it-IT"/>
          </a:p>
        </p:txBody>
      </p:sp>
      <p:sp>
        <p:nvSpPr>
          <p:cNvPr id="3" name="Segnaposto piè di pagina 4"/>
          <p:cNvSpPr>
            <a:spLocks noGrp="1"/>
          </p:cNvSpPr>
          <p:nvPr>
            <p:ph type="ftr" sz="quarter" idx="11"/>
          </p:nvPr>
        </p:nvSpPr>
        <p:spPr>
          <a:xfrm>
            <a:off x="3124200" y="6356351"/>
            <a:ext cx="2895600" cy="365125"/>
          </a:xfrm>
          <a:prstGeom prst="rect">
            <a:avLst/>
          </a:prstGeom>
        </p:spPr>
        <p:txBody>
          <a:bodyPr/>
          <a:lstStyle>
            <a:lvl1pPr>
              <a:defRPr/>
            </a:lvl1pPr>
          </a:lstStyle>
          <a:p>
            <a:endParaRPr lang="it-IT"/>
          </a:p>
        </p:txBody>
      </p:sp>
      <p:sp>
        <p:nvSpPr>
          <p:cNvPr id="4" name="Segnaposto numero diapositiva 5"/>
          <p:cNvSpPr>
            <a:spLocks noGrp="1"/>
          </p:cNvSpPr>
          <p:nvPr>
            <p:ph type="sldNum" sz="quarter" idx="12"/>
          </p:nvPr>
        </p:nvSpPr>
        <p:spPr>
          <a:xfrm>
            <a:off x="6553200" y="6356351"/>
            <a:ext cx="2133600" cy="365125"/>
          </a:xfrm>
          <a:prstGeom prst="rect">
            <a:avLst/>
          </a:prstGeom>
        </p:spPr>
        <p:txBody>
          <a:bodyPr/>
          <a:lstStyle>
            <a:lvl1pPr>
              <a:defRPr/>
            </a:lvl1pPr>
          </a:lstStyle>
          <a:p>
            <a:fld id="{30F1EF7B-1C8A-497D-A1F1-19B19BBAAAB0}" type="slidenum">
              <a:rPr lang="it-IT" smtClean="0"/>
              <a:t>‹N›</a:t>
            </a:fld>
            <a:endParaRPr lang="it-IT"/>
          </a:p>
        </p:txBody>
      </p:sp>
    </p:spTree>
    <p:extLst>
      <p:ext uri="{BB962C8B-B14F-4D97-AF65-F5344CB8AC3E}">
        <p14:creationId xmlns:p14="http://schemas.microsoft.com/office/powerpoint/2010/main" val="304071582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1"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a:xfrm>
            <a:off x="457200" y="6356351"/>
            <a:ext cx="2133600" cy="365125"/>
          </a:xfrm>
          <a:prstGeom prst="rect">
            <a:avLst/>
          </a:prstGeom>
        </p:spPr>
        <p:txBody>
          <a:bodyPr/>
          <a:lstStyle>
            <a:lvl1pPr>
              <a:defRPr/>
            </a:lvl1pPr>
          </a:lstStyle>
          <a:p>
            <a:fld id="{53E7DBEC-5B24-4162-9350-6884C828F16E}" type="datetimeFigureOut">
              <a:rPr lang="it-IT" smtClean="0"/>
              <a:t>12/05/2016</a:t>
            </a:fld>
            <a:endParaRPr lang="it-IT"/>
          </a:p>
        </p:txBody>
      </p:sp>
      <p:sp>
        <p:nvSpPr>
          <p:cNvPr id="6" name="Segnaposto piè di pagina 4"/>
          <p:cNvSpPr>
            <a:spLocks noGrp="1"/>
          </p:cNvSpPr>
          <p:nvPr>
            <p:ph type="ftr" sz="quarter" idx="11"/>
          </p:nvPr>
        </p:nvSpPr>
        <p:spPr>
          <a:xfrm>
            <a:off x="3124200" y="6356351"/>
            <a:ext cx="2895600" cy="365125"/>
          </a:xfrm>
          <a:prstGeom prst="rect">
            <a:avLst/>
          </a:prstGeom>
        </p:spPr>
        <p:txBody>
          <a:bodyPr/>
          <a:lstStyle>
            <a:lvl1pPr>
              <a:defRPr/>
            </a:lvl1pPr>
          </a:lstStyle>
          <a:p>
            <a:endParaRPr lang="it-IT"/>
          </a:p>
        </p:txBody>
      </p:sp>
      <p:sp>
        <p:nvSpPr>
          <p:cNvPr id="7" name="Segnaposto numero diapositiva 5"/>
          <p:cNvSpPr>
            <a:spLocks noGrp="1"/>
          </p:cNvSpPr>
          <p:nvPr>
            <p:ph type="sldNum" sz="quarter" idx="12"/>
          </p:nvPr>
        </p:nvSpPr>
        <p:spPr>
          <a:xfrm>
            <a:off x="6553200" y="6356351"/>
            <a:ext cx="2133600" cy="365125"/>
          </a:xfrm>
          <a:prstGeom prst="rect">
            <a:avLst/>
          </a:prstGeom>
        </p:spPr>
        <p:txBody>
          <a:bodyPr/>
          <a:lstStyle>
            <a:lvl1pPr>
              <a:defRPr/>
            </a:lvl1pPr>
          </a:lstStyle>
          <a:p>
            <a:fld id="{30F1EF7B-1C8A-497D-A1F1-19B19BBAAAB0}" type="slidenum">
              <a:rPr lang="it-IT" smtClean="0"/>
              <a:t>‹N›</a:t>
            </a:fld>
            <a:endParaRPr lang="it-IT"/>
          </a:p>
        </p:txBody>
      </p:sp>
    </p:spTree>
    <p:extLst>
      <p:ext uri="{BB962C8B-B14F-4D97-AF65-F5344CB8AC3E}">
        <p14:creationId xmlns:p14="http://schemas.microsoft.com/office/powerpoint/2010/main" val="217222943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1"/>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smtClean="0"/>
              <a:t>Fare clic sull'icona per inserire un'immagine</a:t>
            </a:r>
            <a:endParaRPr lang="it-IT" noProof="0"/>
          </a:p>
        </p:txBody>
      </p:sp>
      <p:sp>
        <p:nvSpPr>
          <p:cNvPr id="4" name="Segnaposto testo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a:xfrm>
            <a:off x="457200" y="6356351"/>
            <a:ext cx="2133600" cy="365125"/>
          </a:xfrm>
          <a:prstGeom prst="rect">
            <a:avLst/>
          </a:prstGeom>
        </p:spPr>
        <p:txBody>
          <a:bodyPr/>
          <a:lstStyle>
            <a:lvl1pPr>
              <a:defRPr/>
            </a:lvl1pPr>
          </a:lstStyle>
          <a:p>
            <a:fld id="{53E7DBEC-5B24-4162-9350-6884C828F16E}" type="datetimeFigureOut">
              <a:rPr lang="it-IT" smtClean="0"/>
              <a:t>12/05/2016</a:t>
            </a:fld>
            <a:endParaRPr lang="it-IT"/>
          </a:p>
        </p:txBody>
      </p:sp>
      <p:sp>
        <p:nvSpPr>
          <p:cNvPr id="6" name="Segnaposto piè di pagina 4"/>
          <p:cNvSpPr>
            <a:spLocks noGrp="1"/>
          </p:cNvSpPr>
          <p:nvPr>
            <p:ph type="ftr" sz="quarter" idx="11"/>
          </p:nvPr>
        </p:nvSpPr>
        <p:spPr>
          <a:xfrm>
            <a:off x="3124200" y="6356351"/>
            <a:ext cx="2895600" cy="365125"/>
          </a:xfrm>
          <a:prstGeom prst="rect">
            <a:avLst/>
          </a:prstGeom>
        </p:spPr>
        <p:txBody>
          <a:bodyPr/>
          <a:lstStyle>
            <a:lvl1pPr>
              <a:defRPr/>
            </a:lvl1pPr>
          </a:lstStyle>
          <a:p>
            <a:endParaRPr lang="it-IT"/>
          </a:p>
        </p:txBody>
      </p:sp>
      <p:sp>
        <p:nvSpPr>
          <p:cNvPr id="7" name="Segnaposto numero diapositiva 5"/>
          <p:cNvSpPr>
            <a:spLocks noGrp="1"/>
          </p:cNvSpPr>
          <p:nvPr>
            <p:ph type="sldNum" sz="quarter" idx="12"/>
          </p:nvPr>
        </p:nvSpPr>
        <p:spPr>
          <a:xfrm>
            <a:off x="6553200" y="6356351"/>
            <a:ext cx="2133600" cy="365125"/>
          </a:xfrm>
          <a:prstGeom prst="rect">
            <a:avLst/>
          </a:prstGeom>
        </p:spPr>
        <p:txBody>
          <a:bodyPr/>
          <a:lstStyle>
            <a:lvl1pPr>
              <a:defRPr/>
            </a:lvl1pPr>
          </a:lstStyle>
          <a:p>
            <a:fld id="{30F1EF7B-1C8A-497D-A1F1-19B19BBAAAB0}" type="slidenum">
              <a:rPr lang="it-IT" smtClean="0"/>
              <a:t>‹N›</a:t>
            </a:fld>
            <a:endParaRPr lang="it-IT"/>
          </a:p>
        </p:txBody>
      </p:sp>
    </p:spTree>
    <p:extLst>
      <p:ext uri="{BB962C8B-B14F-4D97-AF65-F5344CB8AC3E}">
        <p14:creationId xmlns:p14="http://schemas.microsoft.com/office/powerpoint/2010/main" val="310074897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audio" Target="../media/audio1.wav"/><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4.jpeg"/><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image" Target="../media/image4.jpe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audio" Target="../media/audio1.wav"/><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17" Type="http://schemas.openxmlformats.org/officeDocument/2006/relationships/image" Target="../media/image4.jpeg"/><Relationship Id="rId2" Type="http://schemas.openxmlformats.org/officeDocument/2006/relationships/slideLayout" Target="../slideLayouts/slideLayout35.xml"/><Relationship Id="rId16" Type="http://schemas.openxmlformats.org/officeDocument/2006/relationships/image" Target="../media/image3.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2.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6" Type="http://schemas.openxmlformats.org/officeDocument/2006/relationships/image" Target="../media/image4.jpe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3.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20000"/>
                <a:lumOff val="8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1331640" y="188640"/>
            <a:ext cx="6192688" cy="1296144"/>
          </a:xfrm>
          <a:prstGeom prst="rect">
            <a:avLst/>
          </a:prstGeom>
          <a:solidFill>
            <a:schemeClr val="bg1"/>
          </a:solidFill>
          <a:ln w="22225" cmpd="thickThin">
            <a:solidFill>
              <a:schemeClr val="tx1"/>
            </a:solidFill>
            <a:miter lim="800000"/>
            <a:headEnd/>
            <a:tailEnd/>
          </a:ln>
        </p:spPr>
        <p:txBody>
          <a:bodyPr vert="horz" wrap="square" lIns="91440" tIns="45720" rIns="91440" bIns="45720" numCol="1" anchor="ctr" anchorCtr="0" compatLnSpc="1">
            <a:prstTxWarp prst="textNoShape">
              <a:avLst/>
            </a:prstTxWarp>
          </a:bodyPr>
          <a:lstStyle/>
          <a:p>
            <a:pPr lvl="0"/>
            <a:r>
              <a:rPr lang="it-IT" dirty="0" smtClean="0"/>
              <a:t>Fare clic per modificare lo stile del titolo</a:t>
            </a:r>
          </a:p>
        </p:txBody>
      </p:sp>
      <p:sp>
        <p:nvSpPr>
          <p:cNvPr id="1027" name="Segnaposto testo 2"/>
          <p:cNvSpPr>
            <a:spLocks noGrp="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p>
        </p:txBody>
      </p:sp>
      <p:sp>
        <p:nvSpPr>
          <p:cNvPr id="7" name="Rettangolo 6"/>
          <p:cNvSpPr/>
          <p:nvPr/>
        </p:nvSpPr>
        <p:spPr>
          <a:xfrm>
            <a:off x="0" y="6525345"/>
            <a:ext cx="9144000" cy="33265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b="1" dirty="0">
                <a:solidFill>
                  <a:srgbClr val="4F81BD">
                    <a:lumMod val="50000"/>
                  </a:srgbClr>
                </a:solidFill>
              </a:rPr>
              <a:t>SKYLAB : UNA FINESTRA SUL COSMO</a:t>
            </a:r>
          </a:p>
        </p:txBody>
      </p:sp>
      <p:pic>
        <p:nvPicPr>
          <p:cNvPr id="2" name="Picture 2"/>
          <p:cNvPicPr>
            <a:picLocks noChangeAspect="1" noChangeArrowheads="1"/>
          </p:cNvPicPr>
          <p:nvPr/>
        </p:nvPicPr>
        <p:blipFill>
          <a:blip r:embed="rId13" cstate="print"/>
          <a:srcRect/>
          <a:stretch>
            <a:fillRect/>
          </a:stretch>
        </p:blipFill>
        <p:spPr bwMode="auto">
          <a:xfrm>
            <a:off x="0" y="0"/>
            <a:ext cx="1266227" cy="1196752"/>
          </a:xfrm>
          <a:prstGeom prst="rect">
            <a:avLst/>
          </a:prstGeom>
          <a:noFill/>
          <a:ln w="9525">
            <a:noFill/>
            <a:miter lim="800000"/>
            <a:headEnd/>
            <a:tailEnd/>
          </a:ln>
        </p:spPr>
      </p:pic>
      <p:pic>
        <p:nvPicPr>
          <p:cNvPr id="11" name="Immagine 10" descr="XMM.png"/>
          <p:cNvPicPr>
            <a:picLocks noChangeAspect="1"/>
          </p:cNvPicPr>
          <p:nvPr/>
        </p:nvPicPr>
        <p:blipFill>
          <a:blip r:embed="rId14" cstate="print"/>
          <a:stretch>
            <a:fillRect/>
          </a:stretch>
        </p:blipFill>
        <p:spPr>
          <a:xfrm>
            <a:off x="0" y="5986474"/>
            <a:ext cx="1368152" cy="871527"/>
          </a:xfrm>
          <a:prstGeom prst="rect">
            <a:avLst/>
          </a:prstGeom>
        </p:spPr>
      </p:pic>
      <p:pic>
        <p:nvPicPr>
          <p:cNvPr id="12" name="Immagine 11" descr="SArdinia.png"/>
          <p:cNvPicPr>
            <a:picLocks noChangeAspect="1"/>
          </p:cNvPicPr>
          <p:nvPr/>
        </p:nvPicPr>
        <p:blipFill>
          <a:blip r:embed="rId15" cstate="print"/>
          <a:stretch>
            <a:fillRect/>
          </a:stretch>
        </p:blipFill>
        <p:spPr>
          <a:xfrm>
            <a:off x="7817605" y="5948442"/>
            <a:ext cx="1331640" cy="909558"/>
          </a:xfrm>
          <a:prstGeom prst="rect">
            <a:avLst/>
          </a:prstGeom>
        </p:spPr>
      </p:pic>
      <p:pic>
        <p:nvPicPr>
          <p:cNvPr id="13" name="Immagine 12" descr="index.jpg"/>
          <p:cNvPicPr>
            <a:picLocks noChangeAspect="1"/>
          </p:cNvPicPr>
          <p:nvPr/>
        </p:nvPicPr>
        <p:blipFill>
          <a:blip r:embed="rId16" cstate="print"/>
          <a:stretch>
            <a:fillRect/>
          </a:stretch>
        </p:blipFill>
        <p:spPr>
          <a:xfrm>
            <a:off x="8316416" y="0"/>
            <a:ext cx="827584" cy="1201332"/>
          </a:xfrm>
          <a:prstGeom prst="rect">
            <a:avLst/>
          </a:prstGeom>
        </p:spPr>
      </p:pic>
    </p:spTree>
    <p:extLst>
      <p:ext uri="{BB962C8B-B14F-4D97-AF65-F5344CB8AC3E}">
        <p14:creationId xmlns:p14="http://schemas.microsoft.com/office/powerpoint/2010/main" val="22839311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txStyles>
    <p:titleStyle>
      <a:lvl1pPr algn="ctr" rtl="0" eaLnBrk="1" fontAlgn="base" hangingPunct="1">
        <a:spcBef>
          <a:spcPct val="0"/>
        </a:spcBef>
        <a:spcAft>
          <a:spcPct val="0"/>
        </a:spcAft>
        <a:defRPr sz="4400" b="1" kern="1200" cap="none" spc="0">
          <a:ln w="12700">
            <a:solidFill>
              <a:schemeClr val="accent1">
                <a:lumMod val="75000"/>
              </a:schemeClr>
            </a:solidFill>
            <a:prstDash val="solid"/>
          </a:ln>
          <a:solidFill>
            <a:schemeClr val="tx2">
              <a:lumMod val="20000"/>
              <a:lumOff val="80000"/>
            </a:schemeClr>
          </a:solidFill>
          <a:effectLst>
            <a:outerShdw blurRad="41275" dist="20320" dir="1800000" algn="tl" rotWithShape="0">
              <a:srgbClr val="000000">
                <a:alpha val="40000"/>
              </a:srgbClr>
            </a:outerShdw>
          </a:effectLst>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ln>
            <a:solidFill>
              <a:schemeClr val="tx2">
                <a:lumMod val="50000"/>
              </a:schemeClr>
            </a:solidFill>
          </a:ln>
          <a:solidFill>
            <a:schemeClr val="tx2">
              <a:lumMod val="50000"/>
            </a:schemeClr>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ln>
            <a:solidFill>
              <a:schemeClr val="tx2">
                <a:lumMod val="50000"/>
              </a:schemeClr>
            </a:solidFill>
          </a:ln>
          <a:solidFill>
            <a:schemeClr val="tx2">
              <a:lumMod val="50000"/>
            </a:schemeClr>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ln>
            <a:solidFill>
              <a:schemeClr val="tx2">
                <a:lumMod val="50000"/>
              </a:schemeClr>
            </a:solidFill>
          </a:ln>
          <a:solidFill>
            <a:schemeClr val="tx2">
              <a:lumMod val="50000"/>
            </a:schemeClr>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ln>
            <a:solidFill>
              <a:schemeClr val="tx2">
                <a:lumMod val="50000"/>
              </a:schemeClr>
            </a:solidFill>
          </a:ln>
          <a:solidFill>
            <a:schemeClr val="tx2">
              <a:lumMod val="50000"/>
            </a:schemeClr>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ln>
            <a:solidFill>
              <a:schemeClr val="tx2">
                <a:lumMod val="50000"/>
              </a:schemeClr>
            </a:solidFill>
          </a:ln>
          <a:solidFill>
            <a:schemeClr val="tx2">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DBEEF4"/>
            </a:gs>
            <a:gs pos="50000">
              <a:srgbClr val="C2D1ED"/>
            </a:gs>
            <a:gs pos="100000">
              <a:srgbClr val="E1E8F5"/>
            </a:gs>
          </a:gsLst>
          <a:lin ang="5400000"/>
        </a:grad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1331914" y="188913"/>
            <a:ext cx="6192837" cy="1295400"/>
          </a:xfrm>
          <a:prstGeom prst="rect">
            <a:avLst/>
          </a:prstGeom>
          <a:solidFill>
            <a:schemeClr val="bg1"/>
          </a:solidFill>
          <a:ln w="22225" cmpd="thickThin">
            <a:solidFill>
              <a:schemeClr val="tx1"/>
            </a:solidFill>
            <a:miter lim="800000"/>
            <a:headEnd/>
            <a:tailEnd/>
          </a:ln>
        </p:spPr>
        <p:txBody>
          <a:bodyPr vert="horz" wrap="square" lIns="91440" tIns="45720" rIns="91440" bIns="45720" numCol="1" anchor="ctr" anchorCtr="0" compatLnSpc="1">
            <a:prstTxWarp prst="textNoShape">
              <a:avLst/>
            </a:prstTxWarp>
          </a:bodyPr>
          <a:lstStyle/>
          <a:p>
            <a:pPr lvl="0"/>
            <a:r>
              <a:rPr lang="it-IT" dirty="0" smtClean="0"/>
              <a:t>Fare clic per modificare lo stile del titolo</a:t>
            </a:r>
          </a:p>
        </p:txBody>
      </p:sp>
      <p:sp>
        <p:nvSpPr>
          <p:cNvPr id="1027" name="Segnaposto testo 2"/>
          <p:cNvSpPr>
            <a:spLocks noGrp="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p>
        </p:txBody>
      </p:sp>
      <p:sp>
        <p:nvSpPr>
          <p:cNvPr id="7" name="Rettangolo 6"/>
          <p:cNvSpPr/>
          <p:nvPr/>
        </p:nvSpPr>
        <p:spPr>
          <a:xfrm>
            <a:off x="0" y="6524626"/>
            <a:ext cx="9144000" cy="33337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it-IT" b="1" dirty="0">
                <a:solidFill>
                  <a:schemeClr val="accent1">
                    <a:lumMod val="50000"/>
                  </a:schemeClr>
                </a:solidFill>
              </a:rPr>
              <a:t>SKYLAB : UNA FINESTRA SUL COSMO</a:t>
            </a:r>
          </a:p>
        </p:txBody>
      </p:sp>
      <p:pic>
        <p:nvPicPr>
          <p:cNvPr id="1029"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 y="1"/>
            <a:ext cx="1266825"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Immagine 10" descr="XMM.png"/>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 y="5986464"/>
            <a:ext cx="1368425"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Immagine 11" descr="SArdinia.png"/>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812088" y="5948364"/>
            <a:ext cx="1331912"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Immagine 12" descr="index.jpg"/>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316914" y="0"/>
            <a:ext cx="827087"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cover dir="d"/>
    <p:sndAc>
      <p:stSnd>
        <p:snd r:embed="rId13" name="bomb.wav"/>
      </p:stSnd>
    </p:sndAc>
  </p:transition>
  <p:txStyles>
    <p:titleStyle>
      <a:lvl1pPr algn="ctr" rtl="0" eaLnBrk="1" fontAlgn="base" hangingPunct="1">
        <a:spcBef>
          <a:spcPct val="0"/>
        </a:spcBef>
        <a:spcAft>
          <a:spcPct val="0"/>
        </a:spcAft>
        <a:defRPr sz="4400" b="1" kern="1200">
          <a:ln w="12700">
            <a:solidFill>
              <a:schemeClr val="accent1">
                <a:lumMod val="75000"/>
              </a:schemeClr>
            </a:solidFill>
            <a:prstDash val="solid"/>
          </a:ln>
          <a:solidFill>
            <a:srgbClr val="C6D9F1"/>
          </a:solidFill>
          <a:effectLst>
            <a:outerShdw blurRad="41275" dist="20320" dir="1800000" algn="tl" rotWithShape="0">
              <a:srgbClr val="000000">
                <a:alpha val="40000"/>
              </a:srgbClr>
            </a:outerShdw>
          </a:effectLst>
          <a:latin typeface="+mj-lt"/>
          <a:ea typeface="+mj-ea"/>
          <a:cs typeface="+mj-cs"/>
        </a:defRPr>
      </a:lvl1pPr>
      <a:lvl2pPr algn="ctr" rtl="0" eaLnBrk="1" fontAlgn="base" hangingPunct="1">
        <a:spcBef>
          <a:spcPct val="0"/>
        </a:spcBef>
        <a:spcAft>
          <a:spcPct val="0"/>
        </a:spcAft>
        <a:defRPr sz="4400" b="1">
          <a:solidFill>
            <a:srgbClr val="C6D9F1"/>
          </a:solidFill>
          <a:latin typeface="Calibri" pitchFamily="34" charset="0"/>
        </a:defRPr>
      </a:lvl2pPr>
      <a:lvl3pPr algn="ctr" rtl="0" eaLnBrk="1" fontAlgn="base" hangingPunct="1">
        <a:spcBef>
          <a:spcPct val="0"/>
        </a:spcBef>
        <a:spcAft>
          <a:spcPct val="0"/>
        </a:spcAft>
        <a:defRPr sz="4400" b="1">
          <a:solidFill>
            <a:srgbClr val="C6D9F1"/>
          </a:solidFill>
          <a:latin typeface="Calibri" pitchFamily="34" charset="0"/>
        </a:defRPr>
      </a:lvl3pPr>
      <a:lvl4pPr algn="ctr" rtl="0" eaLnBrk="1" fontAlgn="base" hangingPunct="1">
        <a:spcBef>
          <a:spcPct val="0"/>
        </a:spcBef>
        <a:spcAft>
          <a:spcPct val="0"/>
        </a:spcAft>
        <a:defRPr sz="4400" b="1">
          <a:solidFill>
            <a:srgbClr val="C6D9F1"/>
          </a:solidFill>
          <a:latin typeface="Calibri" pitchFamily="34" charset="0"/>
        </a:defRPr>
      </a:lvl4pPr>
      <a:lvl5pPr algn="ctr" rtl="0" eaLnBrk="1" fontAlgn="base" hangingPunct="1">
        <a:spcBef>
          <a:spcPct val="0"/>
        </a:spcBef>
        <a:spcAft>
          <a:spcPct val="0"/>
        </a:spcAft>
        <a:defRPr sz="4400" b="1">
          <a:solidFill>
            <a:srgbClr val="C6D9F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ln>
            <a:solidFill>
              <a:schemeClr val="tx2">
                <a:lumMod val="50000"/>
              </a:schemeClr>
            </a:solidFill>
          </a:ln>
          <a:solidFill>
            <a:srgbClr val="10253F"/>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ln>
            <a:solidFill>
              <a:schemeClr val="tx2">
                <a:lumMod val="50000"/>
              </a:schemeClr>
            </a:solidFill>
          </a:ln>
          <a:solidFill>
            <a:srgbClr val="10253F"/>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ln>
            <a:solidFill>
              <a:schemeClr val="tx2">
                <a:lumMod val="50000"/>
              </a:schemeClr>
            </a:solidFill>
          </a:ln>
          <a:solidFill>
            <a:srgbClr val="10253F"/>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ln>
            <a:solidFill>
              <a:schemeClr val="tx2">
                <a:lumMod val="50000"/>
              </a:schemeClr>
            </a:solidFill>
          </a:ln>
          <a:solidFill>
            <a:srgbClr val="10253F"/>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ln>
            <a:solidFill>
              <a:schemeClr val="tx2">
                <a:lumMod val="50000"/>
              </a:schemeClr>
            </a:solidFill>
          </a:ln>
          <a:solidFill>
            <a:srgbClr val="10253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20000"/>
                <a:lumOff val="8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1331640" y="188640"/>
            <a:ext cx="6192688" cy="1296144"/>
          </a:xfrm>
          <a:prstGeom prst="rect">
            <a:avLst/>
          </a:prstGeom>
          <a:solidFill>
            <a:schemeClr val="bg1"/>
          </a:solidFill>
          <a:ln w="22225" cmpd="thickThin">
            <a:solidFill>
              <a:schemeClr val="tx1"/>
            </a:solidFill>
            <a:miter lim="800000"/>
            <a:headEnd/>
            <a:tailEnd/>
          </a:ln>
        </p:spPr>
        <p:txBody>
          <a:bodyPr vert="horz" wrap="square" lIns="91440" tIns="45720" rIns="91440" bIns="45720" numCol="1" anchor="ctr" anchorCtr="0" compatLnSpc="1">
            <a:prstTxWarp prst="textNoShape">
              <a:avLst/>
            </a:prstTxWarp>
          </a:bodyPr>
          <a:lstStyle/>
          <a:p>
            <a:pPr lvl="0"/>
            <a:r>
              <a:rPr lang="it-IT" dirty="0" smtClean="0"/>
              <a:t>Fare clic per modificare lo stile del titolo</a:t>
            </a:r>
          </a:p>
        </p:txBody>
      </p:sp>
      <p:sp>
        <p:nvSpPr>
          <p:cNvPr id="1027" name="Segnaposto testo 2"/>
          <p:cNvSpPr>
            <a:spLocks noGrp="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p>
        </p:txBody>
      </p:sp>
      <p:sp>
        <p:nvSpPr>
          <p:cNvPr id="7" name="Rettangolo 6"/>
          <p:cNvSpPr/>
          <p:nvPr/>
        </p:nvSpPr>
        <p:spPr>
          <a:xfrm>
            <a:off x="0" y="6525345"/>
            <a:ext cx="9144000" cy="33265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it-IT" b="1" dirty="0">
                <a:solidFill>
                  <a:srgbClr val="4F81BD">
                    <a:lumMod val="50000"/>
                  </a:srgbClr>
                </a:solidFill>
              </a:rPr>
              <a:t>SKYLAB : UNA FINESTRA SUL COSMO</a:t>
            </a:r>
          </a:p>
        </p:txBody>
      </p:sp>
      <p:pic>
        <p:nvPicPr>
          <p:cNvPr id="2" name="Picture 2"/>
          <p:cNvPicPr>
            <a:picLocks noChangeAspect="1" noChangeArrowheads="1"/>
          </p:cNvPicPr>
          <p:nvPr/>
        </p:nvPicPr>
        <p:blipFill>
          <a:blip r:embed="rId13" cstate="print"/>
          <a:srcRect/>
          <a:stretch>
            <a:fillRect/>
          </a:stretch>
        </p:blipFill>
        <p:spPr bwMode="auto">
          <a:xfrm>
            <a:off x="0" y="0"/>
            <a:ext cx="1266227" cy="1196752"/>
          </a:xfrm>
          <a:prstGeom prst="rect">
            <a:avLst/>
          </a:prstGeom>
          <a:noFill/>
          <a:ln w="9525">
            <a:noFill/>
            <a:miter lim="800000"/>
            <a:headEnd/>
            <a:tailEnd/>
          </a:ln>
        </p:spPr>
      </p:pic>
      <p:pic>
        <p:nvPicPr>
          <p:cNvPr id="11" name="Immagine 10" descr="XMM.png"/>
          <p:cNvPicPr>
            <a:picLocks noChangeAspect="1"/>
          </p:cNvPicPr>
          <p:nvPr/>
        </p:nvPicPr>
        <p:blipFill>
          <a:blip r:embed="rId14" cstate="print"/>
          <a:stretch>
            <a:fillRect/>
          </a:stretch>
        </p:blipFill>
        <p:spPr>
          <a:xfrm>
            <a:off x="0" y="5986474"/>
            <a:ext cx="1368152" cy="871527"/>
          </a:xfrm>
          <a:prstGeom prst="rect">
            <a:avLst/>
          </a:prstGeom>
        </p:spPr>
      </p:pic>
      <p:pic>
        <p:nvPicPr>
          <p:cNvPr id="12" name="Immagine 11" descr="SArdinia.png"/>
          <p:cNvPicPr>
            <a:picLocks noChangeAspect="1"/>
          </p:cNvPicPr>
          <p:nvPr/>
        </p:nvPicPr>
        <p:blipFill>
          <a:blip r:embed="rId15" cstate="print"/>
          <a:stretch>
            <a:fillRect/>
          </a:stretch>
        </p:blipFill>
        <p:spPr>
          <a:xfrm>
            <a:off x="7812360" y="5948442"/>
            <a:ext cx="1331640" cy="909558"/>
          </a:xfrm>
          <a:prstGeom prst="rect">
            <a:avLst/>
          </a:prstGeom>
        </p:spPr>
      </p:pic>
      <p:pic>
        <p:nvPicPr>
          <p:cNvPr id="13" name="Immagine 12" descr="index.jpg"/>
          <p:cNvPicPr>
            <a:picLocks noChangeAspect="1"/>
          </p:cNvPicPr>
          <p:nvPr/>
        </p:nvPicPr>
        <p:blipFill>
          <a:blip r:embed="rId16" cstate="print"/>
          <a:stretch>
            <a:fillRect/>
          </a:stretch>
        </p:blipFill>
        <p:spPr>
          <a:xfrm>
            <a:off x="8316416" y="0"/>
            <a:ext cx="827584" cy="1201332"/>
          </a:xfrm>
          <a:prstGeom prst="rect">
            <a:avLst/>
          </a:prstGeom>
        </p:spPr>
      </p:pic>
    </p:spTree>
    <p:extLst>
      <p:ext uri="{BB962C8B-B14F-4D97-AF65-F5344CB8AC3E}">
        <p14:creationId xmlns:p14="http://schemas.microsoft.com/office/powerpoint/2010/main" val="395679759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push dir="u"/>
  </p:transition>
  <p:txStyles>
    <p:titleStyle>
      <a:lvl1pPr algn="ctr" rtl="0" eaLnBrk="1" fontAlgn="base" hangingPunct="1">
        <a:spcBef>
          <a:spcPct val="0"/>
        </a:spcBef>
        <a:spcAft>
          <a:spcPct val="0"/>
        </a:spcAft>
        <a:defRPr sz="4400" b="1" kern="1200" cap="none" spc="0">
          <a:ln w="12700">
            <a:solidFill>
              <a:schemeClr val="accent1">
                <a:lumMod val="75000"/>
              </a:schemeClr>
            </a:solidFill>
            <a:prstDash val="solid"/>
          </a:ln>
          <a:solidFill>
            <a:schemeClr val="tx2">
              <a:lumMod val="20000"/>
              <a:lumOff val="80000"/>
            </a:schemeClr>
          </a:solidFill>
          <a:effectLst>
            <a:outerShdw blurRad="41275" dist="20320" dir="1800000" algn="tl" rotWithShape="0">
              <a:srgbClr val="000000">
                <a:alpha val="40000"/>
              </a:srgbClr>
            </a:outerShdw>
          </a:effectLst>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ln>
            <a:solidFill>
              <a:schemeClr val="tx2">
                <a:lumMod val="50000"/>
              </a:schemeClr>
            </a:solidFill>
          </a:ln>
          <a:solidFill>
            <a:schemeClr val="tx2">
              <a:lumMod val="50000"/>
            </a:schemeClr>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ln>
            <a:solidFill>
              <a:schemeClr val="tx2">
                <a:lumMod val="50000"/>
              </a:schemeClr>
            </a:solidFill>
          </a:ln>
          <a:solidFill>
            <a:schemeClr val="tx2">
              <a:lumMod val="50000"/>
            </a:schemeClr>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ln>
            <a:solidFill>
              <a:schemeClr val="tx2">
                <a:lumMod val="50000"/>
              </a:schemeClr>
            </a:solidFill>
          </a:ln>
          <a:solidFill>
            <a:schemeClr val="tx2">
              <a:lumMod val="50000"/>
            </a:schemeClr>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ln>
            <a:solidFill>
              <a:schemeClr val="tx2">
                <a:lumMod val="50000"/>
              </a:schemeClr>
            </a:solidFill>
          </a:ln>
          <a:solidFill>
            <a:schemeClr val="tx2">
              <a:lumMod val="50000"/>
            </a:schemeClr>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ln>
            <a:solidFill>
              <a:schemeClr val="tx2">
                <a:lumMod val="50000"/>
              </a:schemeClr>
            </a:solidFill>
          </a:ln>
          <a:solidFill>
            <a:schemeClr val="tx2">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20000"/>
                <a:lumOff val="8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1331640" y="188640"/>
            <a:ext cx="6192688" cy="1296144"/>
          </a:xfrm>
          <a:prstGeom prst="rect">
            <a:avLst/>
          </a:prstGeom>
          <a:solidFill>
            <a:schemeClr val="bg1"/>
          </a:solidFill>
          <a:ln w="22225" cmpd="thickThin">
            <a:solidFill>
              <a:schemeClr val="tx1"/>
            </a:solidFill>
            <a:miter lim="800000"/>
            <a:headEnd/>
            <a:tailEnd/>
          </a:ln>
        </p:spPr>
        <p:txBody>
          <a:bodyPr vert="horz" wrap="square" lIns="91440" tIns="45720" rIns="91440" bIns="45720" numCol="1" anchor="ctr" anchorCtr="0" compatLnSpc="1">
            <a:prstTxWarp prst="textNoShape">
              <a:avLst/>
            </a:prstTxWarp>
          </a:bodyPr>
          <a:lstStyle/>
          <a:p>
            <a:pPr lvl="0"/>
            <a:r>
              <a:rPr lang="it-IT" dirty="0" smtClean="0"/>
              <a:t>Fare clic per modificare lo stile del titolo</a:t>
            </a:r>
          </a:p>
        </p:txBody>
      </p:sp>
      <p:sp>
        <p:nvSpPr>
          <p:cNvPr id="1027" name="Segnaposto testo 2"/>
          <p:cNvSpPr>
            <a:spLocks noGrp="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p>
        </p:txBody>
      </p:sp>
      <p:sp>
        <p:nvSpPr>
          <p:cNvPr id="7" name="Rettangolo 6"/>
          <p:cNvSpPr/>
          <p:nvPr/>
        </p:nvSpPr>
        <p:spPr>
          <a:xfrm>
            <a:off x="0" y="6525345"/>
            <a:ext cx="9144000" cy="33265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b="1" dirty="0">
                <a:solidFill>
                  <a:srgbClr val="4F81BD">
                    <a:lumMod val="50000"/>
                  </a:srgbClr>
                </a:solidFill>
              </a:rPr>
              <a:t>SKYLAB : UNA FINESTRA SUL COSMO</a:t>
            </a:r>
          </a:p>
        </p:txBody>
      </p:sp>
      <p:pic>
        <p:nvPicPr>
          <p:cNvPr id="2" name="Picture 2"/>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0" y="0"/>
            <a:ext cx="1266227" cy="1196752"/>
          </a:xfrm>
          <a:prstGeom prst="rect">
            <a:avLst/>
          </a:prstGeom>
          <a:noFill/>
          <a:ln w="9525">
            <a:noFill/>
            <a:miter lim="800000"/>
            <a:headEnd/>
            <a:tailEnd/>
          </a:ln>
        </p:spPr>
      </p:pic>
      <p:pic>
        <p:nvPicPr>
          <p:cNvPr id="11" name="Immagine 10" descr="XMM.png"/>
          <p:cNvPicPr>
            <a:picLocks noChangeAspect="1"/>
          </p:cNvPicPr>
          <p:nvPr/>
        </p:nvPicPr>
        <p:blipFill>
          <a:blip r:embed="rId15" cstate="print"/>
          <a:stretch>
            <a:fillRect/>
          </a:stretch>
        </p:blipFill>
        <p:spPr>
          <a:xfrm>
            <a:off x="0" y="5986474"/>
            <a:ext cx="1368152" cy="871527"/>
          </a:xfrm>
          <a:prstGeom prst="rect">
            <a:avLst/>
          </a:prstGeom>
        </p:spPr>
      </p:pic>
      <p:pic>
        <p:nvPicPr>
          <p:cNvPr id="12" name="Immagine 11" descr="SArdinia.png"/>
          <p:cNvPicPr>
            <a:picLocks noChangeAspect="1"/>
          </p:cNvPicPr>
          <p:nvPr/>
        </p:nvPicPr>
        <p:blipFill>
          <a:blip r:embed="rId16" cstate="print"/>
          <a:stretch>
            <a:fillRect/>
          </a:stretch>
        </p:blipFill>
        <p:spPr>
          <a:xfrm>
            <a:off x="7812360" y="5948442"/>
            <a:ext cx="1331640" cy="909558"/>
          </a:xfrm>
          <a:prstGeom prst="rect">
            <a:avLst/>
          </a:prstGeom>
        </p:spPr>
      </p:pic>
      <p:pic>
        <p:nvPicPr>
          <p:cNvPr id="13" name="Immagine 12" descr="index.jpg"/>
          <p:cNvPicPr>
            <a:picLocks noChangeAspect="1"/>
          </p:cNvPicPr>
          <p:nvPr/>
        </p:nvPicPr>
        <p:blipFill>
          <a:blip r:embed="rId17" cstate="print"/>
          <a:stretch>
            <a:fillRect/>
          </a:stretch>
        </p:blipFill>
        <p:spPr>
          <a:xfrm>
            <a:off x="8316416" y="0"/>
            <a:ext cx="827584" cy="1201332"/>
          </a:xfrm>
          <a:prstGeom prst="rect">
            <a:avLst/>
          </a:prstGeom>
        </p:spPr>
      </p:pic>
    </p:spTree>
    <p:extLst>
      <p:ext uri="{BB962C8B-B14F-4D97-AF65-F5344CB8AC3E}">
        <p14:creationId xmlns:p14="http://schemas.microsoft.com/office/powerpoint/2010/main" val="155997687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cover dir="d"/>
    <p:sndAc>
      <p:stSnd>
        <p:snd r:embed="rId13" name="bomb.wav"/>
      </p:stSnd>
    </p:sndAc>
  </p:transition>
  <p:txStyles>
    <p:titleStyle>
      <a:lvl1pPr algn="ctr" rtl="0" eaLnBrk="1" fontAlgn="base" hangingPunct="1">
        <a:spcBef>
          <a:spcPct val="0"/>
        </a:spcBef>
        <a:spcAft>
          <a:spcPct val="0"/>
        </a:spcAft>
        <a:defRPr sz="4400" b="1" kern="1200" cap="none" spc="0">
          <a:ln w="12700">
            <a:solidFill>
              <a:schemeClr val="accent1">
                <a:lumMod val="75000"/>
              </a:schemeClr>
            </a:solidFill>
            <a:prstDash val="solid"/>
          </a:ln>
          <a:solidFill>
            <a:schemeClr val="tx2">
              <a:lumMod val="20000"/>
              <a:lumOff val="80000"/>
            </a:schemeClr>
          </a:solidFill>
          <a:effectLst>
            <a:outerShdw blurRad="41275" dist="20320" dir="1800000" algn="tl" rotWithShape="0">
              <a:srgbClr val="000000">
                <a:alpha val="40000"/>
              </a:srgbClr>
            </a:outerShdw>
          </a:effectLst>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ln>
            <a:solidFill>
              <a:schemeClr val="tx2">
                <a:lumMod val="50000"/>
              </a:schemeClr>
            </a:solidFill>
          </a:ln>
          <a:solidFill>
            <a:schemeClr val="tx2">
              <a:lumMod val="50000"/>
            </a:schemeClr>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ln>
            <a:solidFill>
              <a:schemeClr val="tx2">
                <a:lumMod val="50000"/>
              </a:schemeClr>
            </a:solidFill>
          </a:ln>
          <a:solidFill>
            <a:schemeClr val="tx2">
              <a:lumMod val="50000"/>
            </a:schemeClr>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ln>
            <a:solidFill>
              <a:schemeClr val="tx2">
                <a:lumMod val="50000"/>
              </a:schemeClr>
            </a:solidFill>
          </a:ln>
          <a:solidFill>
            <a:schemeClr val="tx2">
              <a:lumMod val="50000"/>
            </a:schemeClr>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ln>
            <a:solidFill>
              <a:schemeClr val="tx2">
                <a:lumMod val="50000"/>
              </a:schemeClr>
            </a:solidFill>
          </a:ln>
          <a:solidFill>
            <a:schemeClr val="tx2">
              <a:lumMod val="50000"/>
            </a:schemeClr>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ln>
            <a:solidFill>
              <a:schemeClr val="tx2">
                <a:lumMod val="50000"/>
              </a:schemeClr>
            </a:solidFill>
          </a:ln>
          <a:solidFill>
            <a:schemeClr val="tx2">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20000"/>
                <a:lumOff val="8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1331640" y="188640"/>
            <a:ext cx="6192688" cy="1296144"/>
          </a:xfrm>
          <a:prstGeom prst="rect">
            <a:avLst/>
          </a:prstGeom>
          <a:solidFill>
            <a:schemeClr val="bg1"/>
          </a:solidFill>
          <a:ln w="22225" cmpd="thickThin">
            <a:solidFill>
              <a:schemeClr val="tx1"/>
            </a:solidFill>
            <a:miter lim="800000"/>
            <a:headEnd/>
            <a:tailEnd/>
          </a:ln>
        </p:spPr>
        <p:txBody>
          <a:bodyPr vert="horz" wrap="square" lIns="91440" tIns="45720" rIns="91440" bIns="45720" numCol="1" anchor="ctr" anchorCtr="0" compatLnSpc="1">
            <a:prstTxWarp prst="textNoShape">
              <a:avLst/>
            </a:prstTxWarp>
          </a:bodyPr>
          <a:lstStyle/>
          <a:p>
            <a:pPr lvl="0"/>
            <a:r>
              <a:rPr lang="it-IT" dirty="0" smtClean="0"/>
              <a:t>Fare clic per modificare lo stile del titolo</a:t>
            </a:r>
          </a:p>
        </p:txBody>
      </p:sp>
      <p:sp>
        <p:nvSpPr>
          <p:cNvPr id="1027" name="Segnaposto testo 2"/>
          <p:cNvSpPr>
            <a:spLocks noGrp="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p>
        </p:txBody>
      </p:sp>
      <p:sp>
        <p:nvSpPr>
          <p:cNvPr id="7" name="Rettangolo 6"/>
          <p:cNvSpPr/>
          <p:nvPr/>
        </p:nvSpPr>
        <p:spPr>
          <a:xfrm>
            <a:off x="0" y="6525345"/>
            <a:ext cx="9144000" cy="33265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it-IT" b="1" dirty="0">
                <a:solidFill>
                  <a:srgbClr val="4F81BD">
                    <a:lumMod val="50000"/>
                  </a:srgbClr>
                </a:solidFill>
              </a:rPr>
              <a:t>SKYLAB : UNA FINESTRA SUL COSMO</a:t>
            </a:r>
          </a:p>
        </p:txBody>
      </p:sp>
      <p:pic>
        <p:nvPicPr>
          <p:cNvPr id="2" name="Picture 2"/>
          <p:cNvPicPr>
            <a:picLocks noChangeAspect="1" noChangeArrowheads="1"/>
          </p:cNvPicPr>
          <p:nvPr/>
        </p:nvPicPr>
        <p:blipFill>
          <a:blip r:embed="rId13" cstate="print"/>
          <a:srcRect/>
          <a:stretch>
            <a:fillRect/>
          </a:stretch>
        </p:blipFill>
        <p:spPr bwMode="auto">
          <a:xfrm>
            <a:off x="0" y="0"/>
            <a:ext cx="1266227" cy="1196752"/>
          </a:xfrm>
          <a:prstGeom prst="rect">
            <a:avLst/>
          </a:prstGeom>
          <a:noFill/>
          <a:ln w="9525">
            <a:noFill/>
            <a:miter lim="800000"/>
            <a:headEnd/>
            <a:tailEnd/>
          </a:ln>
        </p:spPr>
      </p:pic>
      <p:pic>
        <p:nvPicPr>
          <p:cNvPr id="11" name="Immagine 10" descr="XMM.png"/>
          <p:cNvPicPr>
            <a:picLocks noChangeAspect="1"/>
          </p:cNvPicPr>
          <p:nvPr/>
        </p:nvPicPr>
        <p:blipFill>
          <a:blip r:embed="rId14" cstate="print"/>
          <a:stretch>
            <a:fillRect/>
          </a:stretch>
        </p:blipFill>
        <p:spPr>
          <a:xfrm>
            <a:off x="0" y="5986474"/>
            <a:ext cx="1368152" cy="871527"/>
          </a:xfrm>
          <a:prstGeom prst="rect">
            <a:avLst/>
          </a:prstGeom>
        </p:spPr>
      </p:pic>
      <p:pic>
        <p:nvPicPr>
          <p:cNvPr id="12" name="Immagine 11" descr="SArdinia.png"/>
          <p:cNvPicPr>
            <a:picLocks noChangeAspect="1"/>
          </p:cNvPicPr>
          <p:nvPr/>
        </p:nvPicPr>
        <p:blipFill>
          <a:blip r:embed="rId15" cstate="print"/>
          <a:stretch>
            <a:fillRect/>
          </a:stretch>
        </p:blipFill>
        <p:spPr>
          <a:xfrm>
            <a:off x="7812360" y="5948442"/>
            <a:ext cx="1331640" cy="909558"/>
          </a:xfrm>
          <a:prstGeom prst="rect">
            <a:avLst/>
          </a:prstGeom>
        </p:spPr>
      </p:pic>
      <p:pic>
        <p:nvPicPr>
          <p:cNvPr id="13" name="Immagine 12" descr="index.jpg"/>
          <p:cNvPicPr>
            <a:picLocks noChangeAspect="1"/>
          </p:cNvPicPr>
          <p:nvPr/>
        </p:nvPicPr>
        <p:blipFill>
          <a:blip r:embed="rId16" cstate="print"/>
          <a:stretch>
            <a:fillRect/>
          </a:stretch>
        </p:blipFill>
        <p:spPr>
          <a:xfrm>
            <a:off x="8316416" y="0"/>
            <a:ext cx="827584" cy="1201332"/>
          </a:xfrm>
          <a:prstGeom prst="rect">
            <a:avLst/>
          </a:prstGeom>
        </p:spPr>
      </p:pic>
    </p:spTree>
    <p:extLst>
      <p:ext uri="{BB962C8B-B14F-4D97-AF65-F5344CB8AC3E}">
        <p14:creationId xmlns:p14="http://schemas.microsoft.com/office/powerpoint/2010/main" val="404814089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fontAlgn="base" hangingPunct="1">
        <a:spcBef>
          <a:spcPct val="0"/>
        </a:spcBef>
        <a:spcAft>
          <a:spcPct val="0"/>
        </a:spcAft>
        <a:defRPr sz="4400" b="1" kern="1200" cap="none" spc="0">
          <a:ln w="12700">
            <a:solidFill>
              <a:schemeClr val="accent1">
                <a:lumMod val="75000"/>
              </a:schemeClr>
            </a:solidFill>
            <a:prstDash val="solid"/>
          </a:ln>
          <a:solidFill>
            <a:schemeClr val="tx2">
              <a:lumMod val="20000"/>
              <a:lumOff val="80000"/>
            </a:schemeClr>
          </a:solidFill>
          <a:effectLst>
            <a:outerShdw blurRad="41275" dist="20320" dir="1800000" algn="tl" rotWithShape="0">
              <a:srgbClr val="000000">
                <a:alpha val="40000"/>
              </a:srgbClr>
            </a:outerShdw>
          </a:effectLst>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ln>
            <a:solidFill>
              <a:schemeClr val="tx2">
                <a:lumMod val="50000"/>
              </a:schemeClr>
            </a:solidFill>
          </a:ln>
          <a:solidFill>
            <a:schemeClr val="tx2">
              <a:lumMod val="50000"/>
            </a:schemeClr>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ln>
            <a:solidFill>
              <a:schemeClr val="tx2">
                <a:lumMod val="50000"/>
              </a:schemeClr>
            </a:solidFill>
          </a:ln>
          <a:solidFill>
            <a:schemeClr val="tx2">
              <a:lumMod val="50000"/>
            </a:schemeClr>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ln>
            <a:solidFill>
              <a:schemeClr val="tx2">
                <a:lumMod val="50000"/>
              </a:schemeClr>
            </a:solidFill>
          </a:ln>
          <a:solidFill>
            <a:schemeClr val="tx2">
              <a:lumMod val="50000"/>
            </a:schemeClr>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ln>
            <a:solidFill>
              <a:schemeClr val="tx2">
                <a:lumMod val="50000"/>
              </a:schemeClr>
            </a:solidFill>
          </a:ln>
          <a:solidFill>
            <a:schemeClr val="tx2">
              <a:lumMod val="50000"/>
            </a:schemeClr>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ln>
            <a:solidFill>
              <a:schemeClr val="tx2">
                <a:lumMod val="50000"/>
              </a:schemeClr>
            </a:solidFill>
          </a:ln>
          <a:solidFill>
            <a:schemeClr val="tx2">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432" t="26841" r="25909" b="21704"/>
          <a:stretch/>
        </p:blipFill>
        <p:spPr bwMode="auto">
          <a:xfrm>
            <a:off x="395536" y="1844825"/>
            <a:ext cx="8492837" cy="3920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olo 1"/>
          <p:cNvSpPr>
            <a:spLocks noGrp="1"/>
          </p:cNvSpPr>
          <p:nvPr>
            <p:ph type="title"/>
          </p:nvPr>
        </p:nvSpPr>
        <p:spPr>
          <a:xfrm>
            <a:off x="1691680" y="188640"/>
            <a:ext cx="6192688" cy="1296144"/>
          </a:xfrm>
        </p:spPr>
        <p:txBody>
          <a:bodyPr/>
          <a:lstStyle/>
          <a:p>
            <a:r>
              <a:rPr lang="it-IT" dirty="0" smtClean="0"/>
              <a:t>Le sorgenti X nel cielo</a:t>
            </a:r>
            <a:endParaRPr lang="it-IT" dirty="0"/>
          </a:p>
        </p:txBody>
      </p:sp>
      <p:pic>
        <p:nvPicPr>
          <p:cNvPr id="5" name="Immagine 4"/>
          <p:cNvPicPr>
            <a:picLocks noChangeAspect="1"/>
          </p:cNvPicPr>
          <p:nvPr/>
        </p:nvPicPr>
        <p:blipFill rotWithShape="1">
          <a:blip r:embed="rId4" cstate="print">
            <a:extLst>
              <a:ext uri="{28A0092B-C50C-407E-A947-70E740481C1C}">
                <a14:useLocalDpi xmlns:a14="http://schemas.microsoft.com/office/drawing/2010/main" val="0"/>
              </a:ext>
            </a:extLst>
          </a:blip>
          <a:srcRect l="6598" t="21393" r="6397" b="21842"/>
          <a:stretch/>
        </p:blipFill>
        <p:spPr>
          <a:xfrm>
            <a:off x="395536" y="1844824"/>
            <a:ext cx="8492837" cy="3921402"/>
          </a:xfrm>
          <a:prstGeom prst="rect">
            <a:avLst/>
          </a:prstGeom>
        </p:spPr>
      </p:pic>
    </p:spTree>
    <p:extLst>
      <p:ext uri="{BB962C8B-B14F-4D97-AF65-F5344CB8AC3E}">
        <p14:creationId xmlns:p14="http://schemas.microsoft.com/office/powerpoint/2010/main" val="3098179593"/>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91680" y="188640"/>
            <a:ext cx="6192688" cy="1296144"/>
          </a:xfrm>
        </p:spPr>
        <p:txBody>
          <a:bodyPr/>
          <a:lstStyle/>
          <a:p>
            <a:r>
              <a:rPr lang="it-IT" dirty="0" smtClean="0"/>
              <a:t>Gas caldo</a:t>
            </a:r>
            <a:br>
              <a:rPr lang="it-IT" dirty="0" smtClean="0"/>
            </a:br>
            <a:r>
              <a:rPr lang="it-IT" dirty="0" smtClean="0"/>
              <a:t>nello spazio intergalattico</a:t>
            </a:r>
            <a:endParaRPr lang="it-IT" dirty="0"/>
          </a:p>
        </p:txBody>
      </p:sp>
      <p:pic>
        <p:nvPicPr>
          <p:cNvPr id="6" name="Immagine 5"/>
          <p:cNvPicPr>
            <a:picLocks noChangeAspect="1"/>
          </p:cNvPicPr>
          <p:nvPr/>
        </p:nvPicPr>
        <p:blipFill rotWithShape="1">
          <a:blip r:embed="rId3" cstate="print">
            <a:extLst>
              <a:ext uri="{28A0092B-C50C-407E-A947-70E740481C1C}">
                <a14:useLocalDpi xmlns:a14="http://schemas.microsoft.com/office/drawing/2010/main" val="0"/>
              </a:ext>
            </a:extLst>
          </a:blip>
          <a:srcRect l="69453" t="7978" r="3612" b="5334"/>
          <a:stretch/>
        </p:blipFill>
        <p:spPr>
          <a:xfrm rot="16200000">
            <a:off x="2862869" y="-262468"/>
            <a:ext cx="3695155" cy="8053755"/>
          </a:xfrm>
          <a:prstGeom prst="rect">
            <a:avLst/>
          </a:prstGeom>
        </p:spPr>
      </p:pic>
      <p:pic>
        <p:nvPicPr>
          <p:cNvPr id="3" name="Immagine 2"/>
          <p:cNvPicPr>
            <a:picLocks noChangeAspect="1"/>
          </p:cNvPicPr>
          <p:nvPr/>
        </p:nvPicPr>
        <p:blipFill rotWithShape="1">
          <a:blip r:embed="rId3" cstate="print">
            <a:extLst>
              <a:ext uri="{28A0092B-C50C-407E-A947-70E740481C1C}">
                <a14:useLocalDpi xmlns:a14="http://schemas.microsoft.com/office/drawing/2010/main" val="0"/>
              </a:ext>
            </a:extLst>
          </a:blip>
          <a:srcRect l="35803" t="7241" r="36922" b="4976"/>
          <a:stretch/>
        </p:blipFill>
        <p:spPr>
          <a:xfrm rot="16200000">
            <a:off x="2862868" y="-262468"/>
            <a:ext cx="3695157" cy="8053756"/>
          </a:xfrm>
          <a:prstGeom prst="rect">
            <a:avLst/>
          </a:prstGeom>
        </p:spPr>
      </p:pic>
    </p:spTree>
    <p:extLst>
      <p:ext uri="{BB962C8B-B14F-4D97-AF65-F5344CB8AC3E}">
        <p14:creationId xmlns:p14="http://schemas.microsoft.com/office/powerpoint/2010/main" val="1330235828"/>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204319" y="3388930"/>
            <a:ext cx="1261167" cy="400110"/>
          </a:xfrm>
          <a:prstGeom prst="rect">
            <a:avLst/>
          </a:prstGeom>
          <a:noFill/>
        </p:spPr>
        <p:txBody>
          <a:bodyPr wrap="square" rtlCol="0">
            <a:spAutoFit/>
          </a:bodyPr>
          <a:lstStyle/>
          <a:p>
            <a:pPr eaLnBrk="1" fontAlgn="auto" hangingPunct="1">
              <a:spcBef>
                <a:spcPts val="0"/>
              </a:spcBef>
              <a:spcAft>
                <a:spcPts val="0"/>
              </a:spcAft>
            </a:pPr>
            <a:r>
              <a:rPr lang="it-IT" sz="2000" b="1" dirty="0">
                <a:solidFill>
                  <a:prstClr val="black"/>
                </a:solidFill>
                <a:latin typeface="Calibri"/>
              </a:rPr>
              <a:t>Sco X-1</a:t>
            </a:r>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432" t="26841" r="25909" b="21704"/>
          <a:stretch/>
        </p:blipFill>
        <p:spPr bwMode="auto">
          <a:xfrm>
            <a:off x="1501356" y="332656"/>
            <a:ext cx="6238997"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Immagine 8"/>
          <p:cNvPicPr>
            <a:picLocks noChangeAspect="1"/>
          </p:cNvPicPr>
          <p:nvPr/>
        </p:nvPicPr>
        <p:blipFill rotWithShape="1">
          <a:blip r:embed="rId4" cstate="print">
            <a:extLst>
              <a:ext uri="{28A0092B-C50C-407E-A947-70E740481C1C}">
                <a14:useLocalDpi xmlns:a14="http://schemas.microsoft.com/office/drawing/2010/main" val="0"/>
              </a:ext>
            </a:extLst>
          </a:blip>
          <a:srcRect l="6598" t="21393" r="6397" b="21842"/>
          <a:stretch/>
        </p:blipFill>
        <p:spPr>
          <a:xfrm>
            <a:off x="1512474" y="3361710"/>
            <a:ext cx="6227879" cy="2875602"/>
          </a:xfrm>
          <a:prstGeom prst="rect">
            <a:avLst/>
          </a:prstGeom>
        </p:spPr>
      </p:pic>
      <p:cxnSp>
        <p:nvCxnSpPr>
          <p:cNvPr id="4" name="Connettore 1 3"/>
          <p:cNvCxnSpPr/>
          <p:nvPr/>
        </p:nvCxnSpPr>
        <p:spPr>
          <a:xfrm flipH="1">
            <a:off x="611560" y="4365104"/>
            <a:ext cx="394284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Connettore 2 10"/>
          <p:cNvCxnSpPr/>
          <p:nvPr/>
        </p:nvCxnSpPr>
        <p:spPr>
          <a:xfrm flipV="1">
            <a:off x="599092" y="3933056"/>
            <a:ext cx="0" cy="43204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8976565"/>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Effect transition="in" filter="fade">
                                      <p:cBhvr>
                                        <p:cTn id="1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188640"/>
            <a:ext cx="6192688" cy="1296144"/>
          </a:xfrm>
        </p:spPr>
        <p:txBody>
          <a:bodyPr/>
          <a:lstStyle/>
          <a:p>
            <a:r>
              <a:rPr lang="it-IT" dirty="0" smtClean="0"/>
              <a:t>Nane bianche</a:t>
            </a:r>
            <a:endParaRPr lang="it-IT" dirty="0"/>
          </a:p>
        </p:txBody>
      </p:sp>
      <p:pic>
        <p:nvPicPr>
          <p:cNvPr id="5" name="Immagine 4"/>
          <p:cNvPicPr>
            <a:picLocks noChangeAspect="1"/>
          </p:cNvPicPr>
          <p:nvPr/>
        </p:nvPicPr>
        <p:blipFill rotWithShape="1">
          <a:blip r:embed="rId3" cstate="print">
            <a:extLst>
              <a:ext uri="{28A0092B-C50C-407E-A947-70E740481C1C}">
                <a14:useLocalDpi xmlns:a14="http://schemas.microsoft.com/office/drawing/2010/main" val="0"/>
              </a:ext>
            </a:extLst>
          </a:blip>
          <a:srcRect t="4762" r="691"/>
          <a:stretch/>
        </p:blipFill>
        <p:spPr>
          <a:xfrm>
            <a:off x="1763688" y="1716833"/>
            <a:ext cx="5746565" cy="4592488"/>
          </a:xfrm>
          <a:prstGeom prst="rect">
            <a:avLst/>
          </a:prstGeom>
        </p:spPr>
      </p:pic>
      <p:pic>
        <p:nvPicPr>
          <p:cNvPr id="4" name="Immagine 3"/>
          <p:cNvPicPr>
            <a:picLocks noChangeAspect="1"/>
          </p:cNvPicPr>
          <p:nvPr/>
        </p:nvPicPr>
        <p:blipFill rotWithShape="1">
          <a:blip r:embed="rId4" cstate="print">
            <a:extLst>
              <a:ext uri="{28A0092B-C50C-407E-A947-70E740481C1C}">
                <a14:useLocalDpi xmlns:a14="http://schemas.microsoft.com/office/drawing/2010/main" val="0"/>
              </a:ext>
            </a:extLst>
          </a:blip>
          <a:srcRect l="691" b="4762"/>
          <a:stretch/>
        </p:blipFill>
        <p:spPr>
          <a:xfrm>
            <a:off x="1763688" y="1716833"/>
            <a:ext cx="5746565" cy="4592488"/>
          </a:xfrm>
          <a:prstGeom prst="rect">
            <a:avLst/>
          </a:prstGeom>
        </p:spPr>
      </p:pic>
    </p:spTree>
    <p:extLst>
      <p:ext uri="{BB962C8B-B14F-4D97-AF65-F5344CB8AC3E}">
        <p14:creationId xmlns:p14="http://schemas.microsoft.com/office/powerpoint/2010/main" val="1690554581"/>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2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91680" y="188640"/>
            <a:ext cx="6192688" cy="1296144"/>
          </a:xfrm>
        </p:spPr>
        <p:txBody>
          <a:bodyPr/>
          <a:lstStyle/>
          <a:p>
            <a:r>
              <a:rPr lang="it-IT" dirty="0" smtClean="0"/>
              <a:t>Resti di </a:t>
            </a:r>
            <a:r>
              <a:rPr lang="it-IT" dirty="0" err="1" smtClean="0"/>
              <a:t>supernovae</a:t>
            </a:r>
            <a:endParaRPr lang="it-IT" dirty="0"/>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5124" y="1628800"/>
            <a:ext cx="4775149" cy="4750118"/>
          </a:xfrm>
          <a:prstGeom prst="rect">
            <a:avLst/>
          </a:prstGeom>
        </p:spPr>
      </p:pic>
      <p:pic>
        <p:nvPicPr>
          <p:cNvPr id="6" name="Immagin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3970" y="1643756"/>
            <a:ext cx="4756303" cy="4735163"/>
          </a:xfrm>
          <a:prstGeom prst="rect">
            <a:avLst/>
          </a:prstGeom>
        </p:spPr>
      </p:pic>
    </p:spTree>
    <p:extLst>
      <p:ext uri="{BB962C8B-B14F-4D97-AF65-F5344CB8AC3E}">
        <p14:creationId xmlns:p14="http://schemas.microsoft.com/office/powerpoint/2010/main" val="463152981"/>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2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91680" y="188640"/>
            <a:ext cx="6192688" cy="1296144"/>
          </a:xfrm>
        </p:spPr>
        <p:txBody>
          <a:bodyPr/>
          <a:lstStyle/>
          <a:p>
            <a:r>
              <a:rPr lang="it-IT" dirty="0" smtClean="0"/>
              <a:t>Pulsar X</a:t>
            </a:r>
            <a:endParaRPr lang="it-IT" dirty="0"/>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1772817"/>
            <a:ext cx="2952328" cy="2952328"/>
          </a:xfrm>
          <a:prstGeom prst="rect">
            <a:avLst/>
          </a:prstGeom>
        </p:spPr>
      </p:pic>
      <p:sp>
        <p:nvSpPr>
          <p:cNvPr id="5" name="Rettangolo 4"/>
          <p:cNvSpPr/>
          <p:nvPr/>
        </p:nvSpPr>
        <p:spPr>
          <a:xfrm>
            <a:off x="5436096" y="5013176"/>
            <a:ext cx="2088232"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it-IT">
              <a:solidFill>
                <a:prstClr val="white"/>
              </a:solidFill>
            </a:endParaRPr>
          </a:p>
        </p:txBody>
      </p:sp>
      <p:pic>
        <p:nvPicPr>
          <p:cNvPr id="7" name="Immagine 6"/>
          <p:cNvPicPr>
            <a:picLocks noChangeAspect="1"/>
          </p:cNvPicPr>
          <p:nvPr/>
        </p:nvPicPr>
        <p:blipFill rotWithShape="1">
          <a:blip r:embed="rId4" cstate="print">
            <a:extLst>
              <a:ext uri="{28A0092B-C50C-407E-A947-70E740481C1C}">
                <a14:useLocalDpi xmlns:a14="http://schemas.microsoft.com/office/drawing/2010/main" val="0"/>
              </a:ext>
            </a:extLst>
          </a:blip>
          <a:srcRect l="8600" r="11902"/>
          <a:stretch/>
        </p:blipFill>
        <p:spPr>
          <a:xfrm>
            <a:off x="3923929" y="1772817"/>
            <a:ext cx="4796895" cy="3016981"/>
          </a:xfrm>
          <a:prstGeom prst="rect">
            <a:avLst/>
          </a:prstGeom>
        </p:spPr>
      </p:pic>
      <p:pic>
        <p:nvPicPr>
          <p:cNvPr id="8" name="Picture 2"/>
          <p:cNvPicPr>
            <a:picLocks noGrp="1" noChangeAspect="1" noChangeArrowheads="1"/>
          </p:cNvPicPr>
          <p:nvPr>
            <p:ph idx="1"/>
          </p:nvPr>
        </p:nvPicPr>
        <p:blipFill rotWithShape="1">
          <a:blip r:embed="rId5" cstate="print">
            <a:extLst>
              <a:ext uri="{28A0092B-C50C-407E-A947-70E740481C1C}">
                <a14:useLocalDpi xmlns:a14="http://schemas.microsoft.com/office/drawing/2010/main" val="0"/>
              </a:ext>
            </a:extLst>
          </a:blip>
          <a:srcRect l="9464" t="25666" r="26980" b="46386"/>
          <a:stretch/>
        </p:blipFill>
        <p:spPr bwMode="auto">
          <a:xfrm>
            <a:off x="1547664" y="5013176"/>
            <a:ext cx="6192688"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6486869"/>
      </p:ext>
    </p:extLst>
  </p:cSld>
  <p:clrMapOvr>
    <a:masterClrMapping/>
  </p:clrMapOvr>
  <p:transition spd="slow">
    <p:cover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47664" y="188640"/>
            <a:ext cx="6192688" cy="1296144"/>
          </a:xfrm>
        </p:spPr>
        <p:txBody>
          <a:bodyPr/>
          <a:lstStyle/>
          <a:p>
            <a:r>
              <a:rPr lang="it-IT" dirty="0"/>
              <a:t>Sistema binario:</a:t>
            </a:r>
            <a:br>
              <a:rPr lang="it-IT" dirty="0"/>
            </a:br>
            <a:r>
              <a:rPr lang="it-IT" sz="3200" dirty="0" smtClean="0"/>
              <a:t>buco nero – </a:t>
            </a:r>
            <a:r>
              <a:rPr lang="it-IT" sz="3200" dirty="0"/>
              <a:t>stella di grande massa</a:t>
            </a:r>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5656" y="1774677"/>
            <a:ext cx="6198533" cy="4390628"/>
          </a:xfrm>
          <a:prstGeom prst="rect">
            <a:avLst/>
          </a:prstGeom>
        </p:spPr>
      </p:pic>
    </p:spTree>
    <p:extLst>
      <p:ext uri="{BB962C8B-B14F-4D97-AF65-F5344CB8AC3E}">
        <p14:creationId xmlns:p14="http://schemas.microsoft.com/office/powerpoint/2010/main" val="1587604589"/>
      </p:ext>
    </p:extLst>
  </p:cSld>
  <p:clrMapOvr>
    <a:masterClrMapping/>
  </p:clrMapOvr>
  <p:transition spd="slow">
    <p:cover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Sistema binario:</a:t>
            </a:r>
            <a:br>
              <a:rPr lang="it-IT" dirty="0" smtClean="0"/>
            </a:br>
            <a:r>
              <a:rPr lang="it-IT" sz="2400" dirty="0" smtClean="0"/>
              <a:t>stella di neutroni – stella di grande massa</a:t>
            </a:r>
            <a:endParaRPr lang="it-IT" sz="2400" dirty="0"/>
          </a:p>
        </p:txBody>
      </p:sp>
      <p:pic>
        <p:nvPicPr>
          <p:cNvPr id="4" name="Immagine 3"/>
          <p:cNvPicPr>
            <a:picLocks noChangeAspect="1"/>
          </p:cNvPicPr>
          <p:nvPr/>
        </p:nvPicPr>
        <p:blipFill rotWithShape="1">
          <a:blip r:embed="rId3" cstate="print">
            <a:extLst>
              <a:ext uri="{28A0092B-C50C-407E-A947-70E740481C1C}">
                <a14:useLocalDpi xmlns:a14="http://schemas.microsoft.com/office/drawing/2010/main" val="0"/>
              </a:ext>
            </a:extLst>
          </a:blip>
          <a:srcRect l="3324" r="2828"/>
          <a:stretch/>
        </p:blipFill>
        <p:spPr>
          <a:xfrm>
            <a:off x="1560629" y="1772817"/>
            <a:ext cx="6179723" cy="4464496"/>
          </a:xfrm>
          <a:prstGeom prst="rect">
            <a:avLst/>
          </a:prstGeom>
        </p:spPr>
      </p:pic>
    </p:spTree>
    <p:extLst>
      <p:ext uri="{BB962C8B-B14F-4D97-AF65-F5344CB8AC3E}">
        <p14:creationId xmlns:p14="http://schemas.microsoft.com/office/powerpoint/2010/main" val="1045003627"/>
      </p:ext>
    </p:extLst>
  </p:cSld>
  <p:clrMapOvr>
    <a:masterClrMapping/>
  </p:clrMapOvr>
  <p:transition spd="slow">
    <p:cover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91680" y="188640"/>
            <a:ext cx="6192688" cy="1296144"/>
          </a:xfrm>
        </p:spPr>
        <p:txBody>
          <a:bodyPr/>
          <a:lstStyle/>
          <a:p>
            <a:r>
              <a:rPr lang="it-IT" dirty="0" smtClean="0"/>
              <a:t>Nuclei di galassie</a:t>
            </a:r>
            <a:endParaRPr lang="it-IT" dirty="0"/>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4150" y="1844824"/>
            <a:ext cx="7669279" cy="3888432"/>
          </a:xfrm>
          <a:prstGeom prst="rect">
            <a:avLst/>
          </a:prstGeom>
        </p:spPr>
      </p:pic>
      <p:pic>
        <p:nvPicPr>
          <p:cNvPr id="3" name="Immagine 2"/>
          <p:cNvPicPr>
            <a:picLocks noChangeAspect="1"/>
          </p:cNvPicPr>
          <p:nvPr/>
        </p:nvPicPr>
        <p:blipFill rotWithShape="1">
          <a:blip r:embed="rId4" cstate="print">
            <a:extLst>
              <a:ext uri="{28A0092B-C50C-407E-A947-70E740481C1C}">
                <a14:useLocalDpi xmlns:a14="http://schemas.microsoft.com/office/drawing/2010/main" val="0"/>
              </a:ext>
            </a:extLst>
          </a:blip>
          <a:srcRect t="21651" b="21650"/>
          <a:stretch/>
        </p:blipFill>
        <p:spPr>
          <a:xfrm>
            <a:off x="954150" y="1844824"/>
            <a:ext cx="7669279" cy="3888432"/>
          </a:xfrm>
          <a:prstGeom prst="rect">
            <a:avLst/>
          </a:prstGeom>
        </p:spPr>
      </p:pic>
    </p:spTree>
    <p:extLst>
      <p:ext uri="{BB962C8B-B14F-4D97-AF65-F5344CB8AC3E}">
        <p14:creationId xmlns:p14="http://schemas.microsoft.com/office/powerpoint/2010/main" val="944837046"/>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2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47664" y="188640"/>
            <a:ext cx="6192688" cy="1296144"/>
          </a:xfrm>
        </p:spPr>
        <p:txBody>
          <a:bodyPr/>
          <a:lstStyle/>
          <a:p>
            <a:r>
              <a:rPr lang="it-IT" dirty="0" smtClean="0"/>
              <a:t>Quasar</a:t>
            </a:r>
            <a:endParaRPr lang="it-IT" dirty="0"/>
          </a:p>
        </p:txBody>
      </p:sp>
      <p:pic>
        <p:nvPicPr>
          <p:cNvPr id="4" name="Immagine 3"/>
          <p:cNvPicPr>
            <a:picLocks noChangeAspect="1"/>
          </p:cNvPicPr>
          <p:nvPr/>
        </p:nvPicPr>
        <p:blipFill rotWithShape="1">
          <a:blip r:embed="rId3" cstate="print">
            <a:extLst>
              <a:ext uri="{28A0092B-C50C-407E-A947-70E740481C1C}">
                <a14:useLocalDpi xmlns:a14="http://schemas.microsoft.com/office/drawing/2010/main" val="0"/>
              </a:ext>
            </a:extLst>
          </a:blip>
          <a:srcRect l="13432" r="10638"/>
          <a:stretch/>
        </p:blipFill>
        <p:spPr>
          <a:xfrm>
            <a:off x="1763689" y="1640601"/>
            <a:ext cx="5747212" cy="4730642"/>
          </a:xfrm>
          <a:prstGeom prst="rect">
            <a:avLst/>
          </a:prstGeom>
        </p:spPr>
      </p:pic>
      <p:pic>
        <p:nvPicPr>
          <p:cNvPr id="3" name="Immagin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3689" y="1634032"/>
            <a:ext cx="5771483" cy="4706601"/>
          </a:xfrm>
          <a:prstGeom prst="rect">
            <a:avLst/>
          </a:prstGeom>
        </p:spPr>
      </p:pic>
      <p:pic>
        <p:nvPicPr>
          <p:cNvPr id="7" name="Immagine 6"/>
          <p:cNvPicPr>
            <a:picLocks noChangeAspect="1"/>
          </p:cNvPicPr>
          <p:nvPr/>
        </p:nvPicPr>
        <p:blipFill rotWithShape="1">
          <a:blip r:embed="rId5" cstate="print">
            <a:extLst>
              <a:ext uri="{28A0092B-C50C-407E-A947-70E740481C1C}">
                <a14:useLocalDpi xmlns:a14="http://schemas.microsoft.com/office/drawing/2010/main" val="0"/>
              </a:ext>
            </a:extLst>
          </a:blip>
          <a:srcRect l="67508" t="46297" r="2135" b="14579"/>
          <a:stretch/>
        </p:blipFill>
        <p:spPr>
          <a:xfrm>
            <a:off x="1763688" y="1652421"/>
            <a:ext cx="5739512" cy="4718822"/>
          </a:xfrm>
          <a:prstGeom prst="rect">
            <a:avLst/>
          </a:prstGeom>
        </p:spPr>
      </p:pic>
    </p:spTree>
    <p:extLst>
      <p:ext uri="{BB962C8B-B14F-4D97-AF65-F5344CB8AC3E}">
        <p14:creationId xmlns:p14="http://schemas.microsoft.com/office/powerpoint/2010/main" val="72690614"/>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2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2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kyla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1skyla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1-I raggi X</Template>
  <TotalTime>2</TotalTime>
  <Words>464</Words>
  <Application>Microsoft Office PowerPoint</Application>
  <PresentationFormat>Presentazione su schermo (4:3)</PresentationFormat>
  <Paragraphs>24</Paragraphs>
  <Slides>10</Slides>
  <Notes>10</Notes>
  <HiddenSlides>0</HiddenSlides>
  <MMClips>0</MMClips>
  <ScaleCrop>false</ScaleCrop>
  <HeadingPairs>
    <vt:vector size="4" baseType="variant">
      <vt:variant>
        <vt:lpstr>Tema</vt:lpstr>
      </vt:variant>
      <vt:variant>
        <vt:i4>5</vt:i4>
      </vt:variant>
      <vt:variant>
        <vt:lpstr>Titoli diapositive</vt:lpstr>
      </vt:variant>
      <vt:variant>
        <vt:i4>10</vt:i4>
      </vt:variant>
    </vt:vector>
  </HeadingPairs>
  <TitlesOfParts>
    <vt:vector size="15" baseType="lpstr">
      <vt:lpstr>skylab</vt:lpstr>
      <vt:lpstr>Tema1skylab</vt:lpstr>
      <vt:lpstr>Tema di Office</vt:lpstr>
      <vt:lpstr>1_Tema di Office</vt:lpstr>
      <vt:lpstr>2_Tema di Office</vt:lpstr>
      <vt:lpstr>Le sorgenti X nel cielo</vt:lpstr>
      <vt:lpstr>Presentazione standard di PowerPoint</vt:lpstr>
      <vt:lpstr>Nane bianche</vt:lpstr>
      <vt:lpstr>Resti di supernovae</vt:lpstr>
      <vt:lpstr>Pulsar X</vt:lpstr>
      <vt:lpstr>Sistema binario: buco nero – stella di grande massa</vt:lpstr>
      <vt:lpstr>Sistema binario: stella di neutroni – stella di grande massa</vt:lpstr>
      <vt:lpstr>Nuclei di galassie</vt:lpstr>
      <vt:lpstr>Quasar</vt:lpstr>
      <vt:lpstr>Gas caldo nello spazio intergalattico</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sorgenti X nel cielo</dc:title>
  <dc:creator>Nicoletta Lanzani</dc:creator>
  <cp:lastModifiedBy>Nicoletta Lanzani</cp:lastModifiedBy>
  <cp:revision>1</cp:revision>
  <dcterms:created xsi:type="dcterms:W3CDTF">2016-05-12T15:47:29Z</dcterms:created>
  <dcterms:modified xsi:type="dcterms:W3CDTF">2016-05-12T15:50:20Z</dcterms:modified>
</cp:coreProperties>
</file>